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10058400"/>
  <p:notesSz cx="6858000" cy="9144000"/>
  <p:defaultTextStyle>
    <a:defPPr>
      <a:defRPr lang="en-US"/>
    </a:defPPr>
    <a:lvl1pPr marL="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1pPr>
    <a:lvl2pPr marL="34322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2pPr>
    <a:lvl3pPr marL="68644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3pPr>
    <a:lvl4pPr marL="102966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4pPr>
    <a:lvl5pPr marL="137288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5pPr>
    <a:lvl6pPr marL="171610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6pPr>
    <a:lvl7pPr marL="205932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7pPr>
    <a:lvl8pPr marL="240254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8pPr>
    <a:lvl9pPr marL="2745760" algn="l" defTabSz="686440" rtl="0" eaLnBrk="1" latinLnBrk="0" hangingPunct="1">
      <a:defRPr sz="135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B58"/>
    <a:srgbClr val="145A32"/>
    <a:srgbClr val="FCF3CF"/>
    <a:srgbClr val="FBFBFB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6"/>
    <p:restoredTop sz="94679"/>
  </p:normalViewPr>
  <p:slideViewPr>
    <p:cSldViewPr snapToGrid="0" snapToObjects="1">
      <p:cViewPr>
        <p:scale>
          <a:sx n="120" d="100"/>
          <a:sy n="120" d="100"/>
        </p:scale>
        <p:origin x="328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646133"/>
            <a:ext cx="6217920" cy="350181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282989"/>
            <a:ext cx="5486400" cy="2428451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67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35517"/>
            <a:ext cx="1577340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5517"/>
            <a:ext cx="4640580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4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507618"/>
            <a:ext cx="6309360" cy="418401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731215"/>
            <a:ext cx="6309360" cy="2200274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/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08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677584"/>
            <a:ext cx="310896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35519"/>
            <a:ext cx="630936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465706"/>
            <a:ext cx="3094672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674110"/>
            <a:ext cx="309467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465706"/>
            <a:ext cx="3109913" cy="1208404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674110"/>
            <a:ext cx="310991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4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4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7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448226"/>
            <a:ext cx="3703320" cy="714798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70560"/>
            <a:ext cx="2359342" cy="23469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448226"/>
            <a:ext cx="3703320" cy="714798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017520"/>
            <a:ext cx="2359342" cy="5590329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35519"/>
            <a:ext cx="630936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677584"/>
            <a:ext cx="630936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B7BD22-DB4E-3340-AF82-0711BA0726FB}" type="datetimeFigureOut">
              <a:rPr lang="en-US" smtClean="0"/>
              <a:t>3/27/19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322649"/>
            <a:ext cx="24688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322649"/>
            <a:ext cx="164592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A8CBE-AA0A-1C4F-990B-B7FB1EC6E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7329" y="6875450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t.test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7012" y="780376"/>
            <a:ext cx="992579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boxplot()</a:t>
            </a:r>
            <a:endParaRPr lang="en-US" sz="1173" dirty="0">
              <a:solidFill>
                <a:schemeClr val="bg2">
                  <a:lumMod val="50000"/>
                </a:schemeClr>
              </a:solidFill>
              <a:latin typeface="PT Mono" panose="02060509020205020204" pitchFamily="49" charset="77"/>
              <a:ea typeface="Menlo" charset="0"/>
              <a:cs typeface="Menlo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04258" y="5557559"/>
            <a:ext cx="543739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lm()</a:t>
            </a:r>
            <a:endParaRPr lang="en-US" sz="1173" dirty="0">
              <a:solidFill>
                <a:schemeClr val="bg2">
                  <a:lumMod val="50000"/>
                </a:schemeClr>
              </a:solidFill>
              <a:latin typeface="PT Mono" panose="02060509020205020204" pitchFamily="49" charset="77"/>
              <a:ea typeface="Menlo" charset="0"/>
              <a:cs typeface="Menlo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1693" y="8029314"/>
            <a:ext cx="633507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aov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8837" y="8750300"/>
            <a:ext cx="1261884" cy="45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ggplot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 +</a:t>
            </a:r>
          </a:p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  </a:t>
            </a:r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geom_bar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9255" y="3507965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lapply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0402" y="9426956"/>
            <a:ext cx="1441420" cy="453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group_by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 %&gt;%</a:t>
            </a:r>
          </a:p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   summarize()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4715" y="5413206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table1()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5425" y="6452600"/>
            <a:ext cx="992579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summary()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5425" y="7892898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table1()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51663" y="6759752"/>
            <a:ext cx="723275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lmer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6599" y="1547950"/>
            <a:ext cx="723275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save()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210140" y="5380099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import()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0541" y="380336"/>
            <a:ext cx="1172116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 err="1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read.spss</a:t>
            </a:r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()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14520" y="8507217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filter()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9846" y="4323944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select()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-148666" y="-132322"/>
            <a:ext cx="7464943" cy="3890296"/>
          </a:xfrm>
          <a:prstGeom prst="rect">
            <a:avLst/>
          </a:prstGeom>
          <a:solidFill>
            <a:srgbClr val="FBFB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80" b="1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R</a:t>
            </a:r>
            <a:r>
              <a:rPr lang="en-US" sz="6453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 </a:t>
            </a:r>
            <a:r>
              <a:rPr lang="en-US" sz="2933" b="1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for</a:t>
            </a:r>
          </a:p>
          <a:p>
            <a:pPr algn="ctr"/>
            <a:r>
              <a:rPr lang="en-US" sz="6600" b="1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Researchers</a:t>
            </a:r>
          </a:p>
          <a:p>
            <a:pPr algn="ctr"/>
            <a:r>
              <a:rPr lang="en-US" sz="4000" b="1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An 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CFA65F-F570-3043-B73E-30D2651711C3}"/>
              </a:ext>
            </a:extLst>
          </p:cNvPr>
          <p:cNvSpPr txBox="1"/>
          <p:nvPr/>
        </p:nvSpPr>
        <p:spPr>
          <a:xfrm>
            <a:off x="2527038" y="7358228"/>
            <a:ext cx="902811" cy="272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73" dirty="0">
                <a:solidFill>
                  <a:schemeClr val="bg2">
                    <a:lumMod val="50000"/>
                  </a:schemeClr>
                </a:solidFill>
                <a:latin typeface="PT Mono" panose="02060509020205020204" pitchFamily="49" charset="77"/>
                <a:ea typeface="Menlo" charset="0"/>
                <a:cs typeface="Menlo" charset="0"/>
              </a:rPr>
              <a:t>mutate()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968C5-8E63-2B4E-B368-F25C4F0BDC76}"/>
              </a:ext>
            </a:extLst>
          </p:cNvPr>
          <p:cNvSpPr txBox="1"/>
          <p:nvPr/>
        </p:nvSpPr>
        <p:spPr>
          <a:xfrm>
            <a:off x="3112952" y="9582030"/>
            <a:ext cx="4203326" cy="461665"/>
          </a:xfrm>
          <a:prstGeom prst="rect">
            <a:avLst/>
          </a:prstGeom>
          <a:solidFill>
            <a:srgbClr val="FBFBFB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  <a:latin typeface="PT Mono" panose="02060509020205020204" pitchFamily="49" charset="77"/>
                <a:ea typeface="Garamond" charset="0"/>
                <a:cs typeface="Garamond" charset="0"/>
              </a:rPr>
              <a:t>Tyson S. Barrett, PhD</a:t>
            </a:r>
            <a:endParaRPr lang="en-US" sz="600" b="1" dirty="0">
              <a:solidFill>
                <a:schemeClr val="bg2">
                  <a:lumMod val="25000"/>
                </a:schemeClr>
              </a:solidFill>
              <a:latin typeface="PT Mono" panose="02060509020205020204" pitchFamily="49" charset="77"/>
              <a:ea typeface="Garamond" charset="0"/>
              <a:cs typeface="Garamond" charset="0"/>
            </a:endParaRP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9362763D-54E7-F64B-A4A5-B1264B937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439" y="4041931"/>
            <a:ext cx="5478226" cy="4382581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84959F0-53D8-9B42-9BF8-E84ACDB5A253}"/>
              </a:ext>
            </a:extLst>
          </p:cNvPr>
          <p:cNvSpPr txBox="1"/>
          <p:nvPr/>
        </p:nvSpPr>
        <p:spPr>
          <a:xfrm>
            <a:off x="2722006" y="4635849"/>
            <a:ext cx="1715534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dirty="0">
                <a:solidFill>
                  <a:schemeClr val="bg1">
                    <a:lumMod val="95000"/>
                  </a:schemeClr>
                </a:solidFill>
                <a:latin typeface="PT Mono" panose="02060509020205020204" pitchFamily="49" charset="77"/>
                <a:ea typeface="Ayuthaya" pitchFamily="2" charset="-34"/>
                <a:cs typeface="Ayuthaya" pitchFamily="2" charset="-34"/>
              </a:rPr>
              <a:t>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3EA92B5-8C96-9F4E-9BE7-62EEE718E5CF}"/>
              </a:ext>
            </a:extLst>
          </p:cNvPr>
          <p:cNvSpPr/>
          <p:nvPr/>
        </p:nvSpPr>
        <p:spPr>
          <a:xfrm>
            <a:off x="1954384" y="7622015"/>
            <a:ext cx="35263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PT Mono" panose="02060509020205020204" pitchFamily="49" charset="77"/>
              </a:rPr>
              <a:t>Learn R in a way that </a:t>
            </a:r>
          </a:p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PT Mono" panose="02060509020205020204" pitchFamily="49" charset="77"/>
              </a:rPr>
              <a:t>researchers can immediately use</a:t>
            </a:r>
            <a:endParaRPr lang="en-US" dirty="0">
              <a:solidFill>
                <a:schemeClr val="bg1">
                  <a:lumMod val="95000"/>
                </a:schemeClr>
              </a:solidFill>
              <a:latin typeface="PT Mono" panose="02060509020205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1508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72</Words>
  <Application>Microsoft Macintosh PowerPoint</Application>
  <PresentationFormat>Custom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Ayuthaya</vt:lpstr>
      <vt:lpstr>Calibri</vt:lpstr>
      <vt:lpstr>Calibri Light</vt:lpstr>
      <vt:lpstr>Garamond</vt:lpstr>
      <vt:lpstr>Menlo</vt:lpstr>
      <vt:lpstr>PT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Tyson S. Barrett</dc:creator>
  <cp:lastModifiedBy>Sona</cp:lastModifiedBy>
  <cp:revision>12</cp:revision>
  <dcterms:created xsi:type="dcterms:W3CDTF">2017-05-22T19:30:43Z</dcterms:created>
  <dcterms:modified xsi:type="dcterms:W3CDTF">2019-03-28T01:22:45Z</dcterms:modified>
</cp:coreProperties>
</file>