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3A2E"/>
    <a:srgbClr val="F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94"/>
  </p:normalViewPr>
  <p:slideViewPr>
    <p:cSldViewPr snapToGrid="0" snapToObjects="1">
      <p:cViewPr>
        <p:scale>
          <a:sx n="122" d="100"/>
          <a:sy n="12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1624-1B5A-D945-B789-7A0B26E5B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2EE5F-CDE2-BB4D-B4DA-841A6E7F3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DAA99-67BC-FC40-B10E-9D6CAC4D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8CB4-76B2-BF4D-A81F-7E93D6B5D82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73CA9-B02D-FB49-997B-1F106A72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36F9-66A8-6545-A648-9638D5FE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AFBE-0043-B741-9753-667AB249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08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A1C3-4322-5145-BE97-F91FE6A3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43CCA-4A4F-E745-9E35-4A8049398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4F0AC-23D4-BD4B-BC7D-0C08726E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8CB4-76B2-BF4D-A81F-7E93D6B5D82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8EE06-F26D-E141-89CF-BAD526D0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DDBB5-DD8B-4A40-BAA1-3C6FCA74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AFBE-0043-B741-9753-667AB249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2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4B3BC-B1C3-DC41-A5F2-4D1F4B9B7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5FA36-63B9-2B43-B2F4-9C5176D7E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80575-58C5-B442-B060-097DD62A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8CB4-76B2-BF4D-A81F-7E93D6B5D82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AA1B7-EFD2-514B-A9CC-A10B3561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6C40E-501D-C24F-BF72-7FDD33CE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AFBE-0043-B741-9753-667AB249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8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F610-9A49-BE44-B406-B2BBEAD2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416DE-1D60-9848-84B7-2F599D6E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BDCF0-897F-854C-A591-BFC07272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8CB4-76B2-BF4D-A81F-7E93D6B5D82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4C546-F7EE-A44A-AB48-305FDC41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6E42B-FC29-C341-B6A1-FBEBBC32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AFBE-0043-B741-9753-667AB249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0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6469-52C3-B64D-AE1B-DEEE5368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D043-52E0-0447-931D-6B60DA6A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4F7E6-9ED5-9A48-B5D4-C1200DE1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8CB4-76B2-BF4D-A81F-7E93D6B5D82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AEE5E-3F1C-664C-B23C-C1945903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262D-D684-C841-982C-EA39EE40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AFBE-0043-B741-9753-667AB249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ADB6-DDBE-B747-A6F6-9FFD27BE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3775-8169-414D-8CD0-A0192C033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BCEF0-8ABA-B84D-9E9A-E01D2F569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34E55-D4D0-A24C-BF88-E6D09ED2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8CB4-76B2-BF4D-A81F-7E93D6B5D82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E8536-43AE-4D41-8F22-4A5F6150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27332-534A-2C45-A458-65CE8B23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AFBE-0043-B741-9753-667AB249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DE3A-21BE-284D-93F3-0C1D870A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D2AC2-215C-EA42-AF4C-5FF977852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F4D46-8E43-3D4E-BEBA-FDC0C5AD0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40F2E-961F-004C-A587-4C8A7BC36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0BC65-1FC3-AC4E-ACFD-32CB730A6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DF6A6-D602-804E-8A56-1279631F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8CB4-76B2-BF4D-A81F-7E93D6B5D82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AC078-FD2B-F94A-815D-8AE1A154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57F39-5EEA-9142-8BC4-E5C1D9E8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AFBE-0043-B741-9753-667AB249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7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879C-9E7C-CA43-89CA-2235984A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F6234E-1659-BF4F-9720-406C4A3D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8CB4-76B2-BF4D-A81F-7E93D6B5D82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77EE2-688F-3B43-9C42-457569BA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0F12F-BDB5-6A45-9E32-4F429051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AFBE-0043-B741-9753-667AB249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3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54C23-3225-584D-9CD5-31AE258C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8CB4-76B2-BF4D-A81F-7E93D6B5D82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CC1ED-AB03-1647-B8BF-CB8C3550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5DAD4-88A3-7247-92CA-6A3310B3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AFBE-0043-B741-9753-667AB249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9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4482-9663-F042-B527-125D6FD4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9446-DC49-7445-92D3-FA81B0E8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B4986-1108-5042-9027-10B31FAB6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21B54-A1AD-5145-8ED4-1A4CB799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8CB4-76B2-BF4D-A81F-7E93D6B5D82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80C9F-3A3A-2F41-A947-15EF4892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7B9D8-7906-034E-9CC3-A3F17067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AFBE-0043-B741-9753-667AB249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4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0E1F-C731-2B4C-A799-BA1CC2D0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D6D6A-EB99-D84A-9207-3BA51A3F8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010B5-582D-2943-9C88-88D8FDC7D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BF73A-32F1-A04C-8E90-445C7851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98CB4-76B2-BF4D-A81F-7E93D6B5D82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95B75-DBB5-3D4E-801A-B0FA7C3E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3DFAE-3699-4F4A-AA9E-EA1AE442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2AFBE-0043-B741-9753-667AB249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7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CE4BFC-2C82-C94E-A6A8-0ED62AA4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942E9-399B-F849-A6A5-20A674953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0F371-9564-D44F-A7D1-C83D040B4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98CB4-76B2-BF4D-A81F-7E93D6B5D826}" type="datetimeFigureOut">
              <a:rPr lang="en-US" smtClean="0"/>
              <a:t>5/13/19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284C-353E-A74C-9683-10B2F2B2B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2B44-5D8C-1D4E-AEF8-9DDF1DB1D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AFBE-0043-B741-9753-667AB2495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8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DEAA5-DDC0-7940-895F-B8D997CBDDD9}"/>
              </a:ext>
            </a:extLst>
          </p:cNvPr>
          <p:cNvSpPr txBox="1"/>
          <p:nvPr/>
        </p:nvSpPr>
        <p:spPr>
          <a:xfrm>
            <a:off x="582088" y="438640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B03A2E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Import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9ECCC-7BC9-3A48-8B83-D706C51F8F60}"/>
              </a:ext>
            </a:extLst>
          </p:cNvPr>
          <p:cNvSpPr txBox="1"/>
          <p:nvPr/>
        </p:nvSpPr>
        <p:spPr>
          <a:xfrm>
            <a:off x="513159" y="1507518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Clean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</a:p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Reshape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37E38-ECBB-CA41-A841-C02C1290E27F}"/>
              </a:ext>
            </a:extLst>
          </p:cNvPr>
          <p:cNvSpPr txBox="1"/>
          <p:nvPr/>
        </p:nvSpPr>
        <p:spPr>
          <a:xfrm>
            <a:off x="2511016" y="1507518"/>
            <a:ext cx="1425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Summarize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Visualize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1A190-5BFA-9D46-AD92-F7A7CB37A904}"/>
              </a:ext>
            </a:extLst>
          </p:cNvPr>
          <p:cNvSpPr txBox="1"/>
          <p:nvPr/>
        </p:nvSpPr>
        <p:spPr>
          <a:xfrm>
            <a:off x="4780408" y="178451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Analyze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DE5A0-029A-C447-9320-5F973A3D6A91}"/>
              </a:ext>
            </a:extLst>
          </p:cNvPr>
          <p:cNvSpPr txBox="1"/>
          <p:nvPr/>
        </p:nvSpPr>
        <p:spPr>
          <a:xfrm>
            <a:off x="4849337" y="62330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B03A2E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Report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BBD107E-5B05-5340-BA1B-BAFF510E97E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087996" y="807972"/>
            <a:ext cx="0" cy="69223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5A2D06-5EB5-8846-98C7-EBEE5630DD19}"/>
              </a:ext>
            </a:extLst>
          </p:cNvPr>
          <p:cNvCxnSpPr>
            <a:cxnSpLocks/>
          </p:cNvCxnSpPr>
          <p:nvPr/>
        </p:nvCxnSpPr>
        <p:spPr>
          <a:xfrm>
            <a:off x="1763274" y="1866139"/>
            <a:ext cx="63483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E84FEB-45EF-4940-9587-49694DE01A20}"/>
              </a:ext>
            </a:extLst>
          </p:cNvPr>
          <p:cNvCxnSpPr>
            <a:cxnSpLocks/>
          </p:cNvCxnSpPr>
          <p:nvPr/>
        </p:nvCxnSpPr>
        <p:spPr>
          <a:xfrm flipV="1">
            <a:off x="5355245" y="998484"/>
            <a:ext cx="0" cy="71168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D0EAE7-B392-5942-8E66-3B8409B38F4D}"/>
              </a:ext>
            </a:extLst>
          </p:cNvPr>
          <p:cNvCxnSpPr>
            <a:cxnSpLocks/>
          </p:cNvCxnSpPr>
          <p:nvPr/>
        </p:nvCxnSpPr>
        <p:spPr>
          <a:xfrm flipH="1">
            <a:off x="1747863" y="2036014"/>
            <a:ext cx="65024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AF78B2-5935-0941-A0BF-8CEB0CC8C0BC}"/>
              </a:ext>
            </a:extLst>
          </p:cNvPr>
          <p:cNvCxnSpPr>
            <a:cxnSpLocks/>
          </p:cNvCxnSpPr>
          <p:nvPr/>
        </p:nvCxnSpPr>
        <p:spPr>
          <a:xfrm>
            <a:off x="4004367" y="1866139"/>
            <a:ext cx="634837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06A361-F1AE-9B43-B3C3-D1A890A99C22}"/>
              </a:ext>
            </a:extLst>
          </p:cNvPr>
          <p:cNvCxnSpPr>
            <a:cxnSpLocks/>
          </p:cNvCxnSpPr>
          <p:nvPr/>
        </p:nvCxnSpPr>
        <p:spPr>
          <a:xfrm flipH="1">
            <a:off x="3988956" y="2036014"/>
            <a:ext cx="650248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23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Fira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Barrett</dc:creator>
  <cp:lastModifiedBy>Tyson Barrett</cp:lastModifiedBy>
  <cp:revision>5</cp:revision>
  <dcterms:created xsi:type="dcterms:W3CDTF">2019-05-13T06:33:04Z</dcterms:created>
  <dcterms:modified xsi:type="dcterms:W3CDTF">2019-05-13T07:17:30Z</dcterms:modified>
</cp:coreProperties>
</file>