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632950" cy="3657600"/>
  <p:notesSz cx="6858000" cy="9144000"/>
  <p:defaultTextStyle>
    <a:defPPr>
      <a:defRPr lang="en-US"/>
    </a:defPPr>
    <a:lvl1pPr marL="0" algn="l" defTabSz="637909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1pPr>
    <a:lvl2pPr marL="318955" algn="l" defTabSz="637909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2pPr>
    <a:lvl3pPr marL="637909" algn="l" defTabSz="637909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3pPr>
    <a:lvl4pPr marL="956864" algn="l" defTabSz="637909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4pPr>
    <a:lvl5pPr marL="1275819" algn="l" defTabSz="637909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5pPr>
    <a:lvl6pPr marL="1594774" algn="l" defTabSz="637909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6pPr>
    <a:lvl7pPr marL="1913728" algn="l" defTabSz="637909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7pPr>
    <a:lvl8pPr marL="2232683" algn="l" defTabSz="637909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8pPr>
    <a:lvl9pPr marL="2551637" algn="l" defTabSz="637909" rtl="0" eaLnBrk="1" latinLnBrk="0" hangingPunct="1">
      <a:defRPr sz="125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94"/>
  </p:normalViewPr>
  <p:slideViewPr>
    <p:cSldViewPr snapToGrid="0" snapToObjects="1">
      <p:cViewPr>
        <p:scale>
          <a:sx n="130" d="100"/>
          <a:sy n="130" d="100"/>
        </p:scale>
        <p:origin x="584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4119" y="598593"/>
            <a:ext cx="7224713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119" y="1921087"/>
            <a:ext cx="7224713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B03-172D-5B49-BD24-E9AAA0CF885A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A59E-EAF1-1E4C-B548-3548E25C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3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B03-172D-5B49-BD24-E9AAA0CF885A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A59E-EAF1-1E4C-B548-3548E25C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4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3580" y="194733"/>
            <a:ext cx="207710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2265" y="194733"/>
            <a:ext cx="6110903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B03-172D-5B49-BD24-E9AAA0CF885A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A59E-EAF1-1E4C-B548-3548E25C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6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B03-172D-5B49-BD24-E9AAA0CF885A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A59E-EAF1-1E4C-B548-3548E25C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8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48" y="911860"/>
            <a:ext cx="8308419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248" y="2447714"/>
            <a:ext cx="8308419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B03-172D-5B49-BD24-E9AAA0CF885A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A59E-EAF1-1E4C-B548-3548E25C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7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265" y="973666"/>
            <a:ext cx="4094004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681" y="973666"/>
            <a:ext cx="4094004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B03-172D-5B49-BD24-E9AAA0CF885A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A59E-EAF1-1E4C-B548-3548E25C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0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520" y="194734"/>
            <a:ext cx="8308419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520" y="896620"/>
            <a:ext cx="4075189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520" y="1336040"/>
            <a:ext cx="4075189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681" y="896620"/>
            <a:ext cx="409525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681" y="1336040"/>
            <a:ext cx="4095258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B03-172D-5B49-BD24-E9AAA0CF885A}" type="datetimeFigureOut">
              <a:rPr lang="en-US" smtClean="0"/>
              <a:t>6/8/19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A59E-EAF1-1E4C-B548-3548E25C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3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B03-172D-5B49-BD24-E9AAA0CF885A}" type="datetimeFigureOut">
              <a:rPr lang="en-US" smtClean="0"/>
              <a:t>6/8/19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A59E-EAF1-1E4C-B548-3548E25C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3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B03-172D-5B49-BD24-E9AAA0CF885A}" type="datetimeFigureOut">
              <a:rPr lang="en-US" smtClean="0"/>
              <a:t>6/8/19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A59E-EAF1-1E4C-B548-3548E25C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8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520" y="243840"/>
            <a:ext cx="310687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5258" y="526627"/>
            <a:ext cx="4876681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3520" y="1097280"/>
            <a:ext cx="310687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B03-172D-5B49-BD24-E9AAA0CF885A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A59E-EAF1-1E4C-B548-3548E25C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520" y="243840"/>
            <a:ext cx="310687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95258" y="526627"/>
            <a:ext cx="4876681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3520" y="1097280"/>
            <a:ext cx="310687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B03-172D-5B49-BD24-E9AAA0CF885A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A59E-EAF1-1E4C-B548-3548E25C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4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2266" y="194734"/>
            <a:ext cx="8308419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266" y="973666"/>
            <a:ext cx="8308419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265" y="3390054"/>
            <a:ext cx="2167414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B9B03-172D-5B49-BD24-E9AAA0CF885A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0915" y="3390054"/>
            <a:ext cx="3251121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3271" y="3390054"/>
            <a:ext cx="2167414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1A59E-EAF1-1E4C-B548-3548E25C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3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E9559B-5B9B-A64E-9CFF-FBA036FC051A}"/>
              </a:ext>
            </a:extLst>
          </p:cNvPr>
          <p:cNvSpPr/>
          <p:nvPr/>
        </p:nvSpPr>
        <p:spPr>
          <a:xfrm>
            <a:off x="2037183" y="924973"/>
            <a:ext cx="7427407" cy="1200329"/>
          </a:xfrm>
          <a:prstGeom prst="rect">
            <a:avLst/>
          </a:prstGeom>
          <a:solidFill>
            <a:srgbClr val="E7E6E6">
              <a:alpha val="15294"/>
            </a:srgb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df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%&gt;%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US" sz="1800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group_by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riagendr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)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%&gt;%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US" sz="1800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summarize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mean_age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= </a:t>
            </a:r>
            <a:r>
              <a:rPr lang="en-US" sz="1800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mean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ridageyr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na.rm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1800" dirty="0">
                <a:solidFill>
                  <a:srgbClr val="C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TRUE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),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           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sd_age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= </a:t>
            </a:r>
            <a:r>
              <a:rPr lang="en-US" sz="1800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sd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ridageyr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na.rm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1800" dirty="0">
                <a:solidFill>
                  <a:srgbClr val="C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TRUE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1EA9D-E9EA-CD4E-8FDA-4CF82EBDD8FE}"/>
              </a:ext>
            </a:extLst>
          </p:cNvPr>
          <p:cNvSpPr txBox="1"/>
          <p:nvPr/>
        </p:nvSpPr>
        <p:spPr>
          <a:xfrm>
            <a:off x="2601698" y="215833"/>
            <a:ext cx="325700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This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pipe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takes the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df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data frame and puts it into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group_by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D09A1-EEA2-C345-912B-1A45EE4536EA}"/>
              </a:ext>
            </a:extLst>
          </p:cNvPr>
          <p:cNvSpPr txBox="1"/>
          <p:nvPr/>
        </p:nvSpPr>
        <p:spPr>
          <a:xfrm>
            <a:off x="6207584" y="352636"/>
            <a:ext cx="325700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This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pipe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takes now grouped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df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and puts it into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summarize()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9D8337-041F-B84B-8280-751FB7D58224}"/>
              </a:ext>
            </a:extLst>
          </p:cNvPr>
          <p:cNvSpPr txBox="1"/>
          <p:nvPr/>
        </p:nvSpPr>
        <p:spPr>
          <a:xfrm>
            <a:off x="156596" y="1525138"/>
            <a:ext cx="1803546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The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group_by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function takes a data frame and a variable(s) to that it will group by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B530D-12AC-0F48-AAD1-4E9CB48EBF52}"/>
              </a:ext>
            </a:extLst>
          </p:cNvPr>
          <p:cNvSpPr txBox="1"/>
          <p:nvPr/>
        </p:nvSpPr>
        <p:spPr>
          <a:xfrm>
            <a:off x="2301789" y="2406769"/>
            <a:ext cx="3257006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The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summarize()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function takes a data frame (possibly grouped) and will summarize the way we indicate (in this case with the mean and SD of age)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8A1F11-5521-2E43-BDE0-48308FAA50B3}"/>
              </a:ext>
            </a:extLst>
          </p:cNvPr>
          <p:cNvCxnSpPr/>
          <p:nvPr/>
        </p:nvCxnSpPr>
        <p:spPr>
          <a:xfrm flipH="1" flipV="1">
            <a:off x="3047243" y="1837941"/>
            <a:ext cx="158496" cy="574721"/>
          </a:xfrm>
          <a:prstGeom prst="straightConnector1">
            <a:avLst/>
          </a:prstGeom>
          <a:ln w="31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EA64D8-8AA2-264D-9AB0-A2383356D2AA}"/>
              </a:ext>
            </a:extLst>
          </p:cNvPr>
          <p:cNvCxnSpPr>
            <a:cxnSpLocks/>
          </p:cNvCxnSpPr>
          <p:nvPr/>
        </p:nvCxnSpPr>
        <p:spPr>
          <a:xfrm flipV="1">
            <a:off x="1960144" y="1409848"/>
            <a:ext cx="341647" cy="115288"/>
          </a:xfrm>
          <a:prstGeom prst="straightConnector1">
            <a:avLst/>
          </a:prstGeom>
          <a:ln w="31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85CB0C-6741-5D43-8C08-8E7CA6E728BD}"/>
              </a:ext>
            </a:extLst>
          </p:cNvPr>
          <p:cNvCxnSpPr>
            <a:cxnSpLocks/>
          </p:cNvCxnSpPr>
          <p:nvPr/>
        </p:nvCxnSpPr>
        <p:spPr>
          <a:xfrm flipH="1">
            <a:off x="2883653" y="677496"/>
            <a:ext cx="163590" cy="261584"/>
          </a:xfrm>
          <a:prstGeom prst="straightConnector1">
            <a:avLst/>
          </a:prstGeom>
          <a:ln w="31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1486D1-DF59-2F48-BA08-9618D1BB5250}"/>
              </a:ext>
            </a:extLst>
          </p:cNvPr>
          <p:cNvCxnSpPr>
            <a:cxnSpLocks/>
          </p:cNvCxnSpPr>
          <p:nvPr/>
        </p:nvCxnSpPr>
        <p:spPr>
          <a:xfrm flipH="1">
            <a:off x="5558795" y="808290"/>
            <a:ext cx="648789" cy="420742"/>
          </a:xfrm>
          <a:prstGeom prst="straightConnector1">
            <a:avLst/>
          </a:prstGeom>
          <a:ln w="31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2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122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Code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Barrett</dc:creator>
  <cp:lastModifiedBy>Tyson Barrett</cp:lastModifiedBy>
  <cp:revision>4</cp:revision>
  <cp:lastPrinted>2019-06-08T21:20:27Z</cp:lastPrinted>
  <dcterms:created xsi:type="dcterms:W3CDTF">2019-06-08T21:08:11Z</dcterms:created>
  <dcterms:modified xsi:type="dcterms:W3CDTF">2019-06-08T21:21:24Z</dcterms:modified>
</cp:coreProperties>
</file>