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82" d="100"/>
          <a:sy n="182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1D5A-1291-A540-AF5A-75DB64BFE29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03-97D5-EC4A-AACB-C85B6D7F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6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1D5A-1291-A540-AF5A-75DB64BFE29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03-97D5-EC4A-AACB-C85B6D7F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5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1D5A-1291-A540-AF5A-75DB64BFE29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03-97D5-EC4A-AACB-C85B6D7F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1D5A-1291-A540-AF5A-75DB64BFE29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03-97D5-EC4A-AACB-C85B6D7F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1D5A-1291-A540-AF5A-75DB64BFE29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03-97D5-EC4A-AACB-C85B6D7F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0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1D5A-1291-A540-AF5A-75DB64BFE29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03-97D5-EC4A-AACB-C85B6D7F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3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1D5A-1291-A540-AF5A-75DB64BFE29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03-97D5-EC4A-AACB-C85B6D7F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1D5A-1291-A540-AF5A-75DB64BFE29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03-97D5-EC4A-AACB-C85B6D7F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1D5A-1291-A540-AF5A-75DB64BFE29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03-97D5-EC4A-AACB-C85B6D7F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1D5A-1291-A540-AF5A-75DB64BFE29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03-97D5-EC4A-AACB-C85B6D7F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1D5A-1291-A540-AF5A-75DB64BFE29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B003-97D5-EC4A-AACB-C85B6D7F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1D5A-1291-A540-AF5A-75DB64BFE29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B003-97D5-EC4A-AACB-C85B6D7F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5458" y="273269"/>
            <a:ext cx="7124284" cy="4025462"/>
          </a:xfrm>
          <a:prstGeom prst="rect">
            <a:avLst/>
          </a:prstGeom>
          <a:solidFill>
            <a:srgbClr val="F2F2F2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2216" y="2112582"/>
            <a:ext cx="601884" cy="1135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65106" y="1188201"/>
            <a:ext cx="601884" cy="2060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47476" y="1628039"/>
            <a:ext cx="601884" cy="1620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29846" y="1998429"/>
            <a:ext cx="601884" cy="1250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6EE82-734E-9E4A-9867-AB9A28661B0B}"/>
              </a:ext>
            </a:extLst>
          </p:cNvPr>
          <p:cNvSpPr/>
          <p:nvPr/>
        </p:nvSpPr>
        <p:spPr>
          <a:xfrm>
            <a:off x="4082736" y="1093078"/>
            <a:ext cx="601884" cy="2155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29033-619F-4A48-8AD4-AFBBF56B8773}"/>
              </a:ext>
            </a:extLst>
          </p:cNvPr>
          <p:cNvSpPr/>
          <p:nvPr/>
        </p:nvSpPr>
        <p:spPr>
          <a:xfrm>
            <a:off x="5517996" y="1198003"/>
            <a:ext cx="601884" cy="20504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45528-A33C-0442-8EF0-C175F8A30339}"/>
              </a:ext>
            </a:extLst>
          </p:cNvPr>
          <p:cNvSpPr/>
          <p:nvPr/>
        </p:nvSpPr>
        <p:spPr>
          <a:xfrm>
            <a:off x="4800366" y="1502982"/>
            <a:ext cx="601884" cy="1745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FFCCB-55BD-F649-AF7C-F34201691F42}"/>
              </a:ext>
            </a:extLst>
          </p:cNvPr>
          <p:cNvSpPr/>
          <p:nvPr/>
        </p:nvSpPr>
        <p:spPr>
          <a:xfrm>
            <a:off x="6235626" y="987973"/>
            <a:ext cx="601884" cy="22605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635E7C-C3EB-1248-8149-5C49F82A26F4}"/>
              </a:ext>
            </a:extLst>
          </p:cNvPr>
          <p:cNvSpPr/>
          <p:nvPr/>
        </p:nvSpPr>
        <p:spPr>
          <a:xfrm>
            <a:off x="494586" y="2325414"/>
            <a:ext cx="601884" cy="9230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458" y="648689"/>
            <a:ext cx="7124285" cy="3139321"/>
          </a:xfrm>
          <a:prstGeom prst="rect">
            <a:avLst/>
          </a:prstGeom>
          <a:solidFill>
            <a:srgbClr val="F2F2F2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4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Applied</a:t>
            </a:r>
          </a:p>
          <a:p>
            <a:pPr algn="ctr"/>
            <a:r>
              <a:rPr lang="en-US" sz="6600" b="1" dirty="0">
                <a:solidFill>
                  <a:schemeClr val="accent4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Statistical</a:t>
            </a:r>
          </a:p>
          <a:p>
            <a:pPr algn="ctr"/>
            <a:r>
              <a:rPr lang="en-US" sz="6600" b="1" dirty="0">
                <a:solidFill>
                  <a:schemeClr val="accent4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2791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5</cp:revision>
  <dcterms:created xsi:type="dcterms:W3CDTF">2018-01-06T06:32:15Z</dcterms:created>
  <dcterms:modified xsi:type="dcterms:W3CDTF">2019-06-18T21:38:57Z</dcterms:modified>
</cp:coreProperties>
</file>