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>
        <p:scale>
          <a:sx n="121" d="100"/>
          <a:sy n="121" d="100"/>
        </p:scale>
        <p:origin x="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1DFAB-DD26-7046-AF2F-16C907D7C41A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A8278-E2E0-4341-A105-5BAD4AB39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A8278-E2E0-4341-A105-5BAD4AB394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8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2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9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6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9/14/19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2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8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9/14/19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7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6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0F9-E80F-BA45-9EE4-198DACE75DC6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670F9-E80F-BA45-9EE4-198DACE75DC6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204D6-ECDD-B149-8289-EBE0618BA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ED2A42-EF01-504B-A4E0-52F2E0649A53}"/>
              </a:ext>
            </a:extLst>
          </p:cNvPr>
          <p:cNvSpPr/>
          <p:nvPr/>
        </p:nvSpPr>
        <p:spPr>
          <a:xfrm>
            <a:off x="344658" y="523056"/>
            <a:ext cx="2298309" cy="236319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D7FD6E-8224-144E-8F50-C96D2EC457CA}"/>
              </a:ext>
            </a:extLst>
          </p:cNvPr>
          <p:cNvCxnSpPr>
            <a:cxnSpLocks/>
          </p:cNvCxnSpPr>
          <p:nvPr/>
        </p:nvCxnSpPr>
        <p:spPr>
          <a:xfrm>
            <a:off x="344658" y="1083030"/>
            <a:ext cx="229830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0B86B-75A9-0F4C-BBD1-6D6F033609F5}"/>
              </a:ext>
            </a:extLst>
          </p:cNvPr>
          <p:cNvCxnSpPr>
            <a:cxnSpLocks/>
          </p:cNvCxnSpPr>
          <p:nvPr/>
        </p:nvCxnSpPr>
        <p:spPr>
          <a:xfrm>
            <a:off x="1104098" y="523056"/>
            <a:ext cx="0" cy="23631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405B00-7C75-AC47-B858-64B7C57B795C}"/>
              </a:ext>
            </a:extLst>
          </p:cNvPr>
          <p:cNvCxnSpPr>
            <a:cxnSpLocks/>
          </p:cNvCxnSpPr>
          <p:nvPr/>
        </p:nvCxnSpPr>
        <p:spPr>
          <a:xfrm>
            <a:off x="1613338" y="523056"/>
            <a:ext cx="0" cy="23631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5710C6-ADA0-6149-86C1-42DFADE09E02}"/>
              </a:ext>
            </a:extLst>
          </p:cNvPr>
          <p:cNvCxnSpPr>
            <a:cxnSpLocks/>
          </p:cNvCxnSpPr>
          <p:nvPr/>
        </p:nvCxnSpPr>
        <p:spPr>
          <a:xfrm>
            <a:off x="2118860" y="523056"/>
            <a:ext cx="0" cy="23631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644C96-FBB5-6740-B41E-BE51E3BAD2F8}"/>
              </a:ext>
            </a:extLst>
          </p:cNvPr>
          <p:cNvSpPr txBox="1"/>
          <p:nvPr/>
        </p:nvSpPr>
        <p:spPr>
          <a:xfrm>
            <a:off x="354773" y="63324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3D80B-93FB-9949-A44D-D1D5153D4D8D}"/>
              </a:ext>
            </a:extLst>
          </p:cNvPr>
          <p:cNvSpPr txBox="1"/>
          <p:nvPr/>
        </p:nvSpPr>
        <p:spPr>
          <a:xfrm>
            <a:off x="1199296" y="63324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2B9026-B1AB-3548-BB99-4EBE3F35571D}"/>
              </a:ext>
            </a:extLst>
          </p:cNvPr>
          <p:cNvSpPr txBox="1"/>
          <p:nvPr/>
        </p:nvSpPr>
        <p:spPr>
          <a:xfrm>
            <a:off x="1705478" y="63324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776D72-A3A2-FD47-B80B-F3A1AC31E29F}"/>
              </a:ext>
            </a:extLst>
          </p:cNvPr>
          <p:cNvSpPr txBox="1"/>
          <p:nvPr/>
        </p:nvSpPr>
        <p:spPr>
          <a:xfrm>
            <a:off x="2239013" y="63324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8EA4B-72C5-BF41-987B-1205C5351BBC}"/>
              </a:ext>
            </a:extLst>
          </p:cNvPr>
          <p:cNvSpPr txBox="1"/>
          <p:nvPr/>
        </p:nvSpPr>
        <p:spPr>
          <a:xfrm>
            <a:off x="455222" y="1090446"/>
            <a:ext cx="5549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</a:p>
          <a:p>
            <a:pPr algn="ctr"/>
            <a:r>
              <a:rPr lang="en-US" sz="1600" b="1" dirty="0">
                <a:latin typeface="Fira Code" panose="020B0509050000020004" pitchFamily="49" charset="0"/>
                <a:ea typeface="Fira Code" panose="020B0509050000020004" pitchFamily="49" charset="0"/>
              </a:rPr>
              <a:t>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6DAE72-3D18-5943-B849-04FFCEB4A49A}"/>
              </a:ext>
            </a:extLst>
          </p:cNvPr>
          <p:cNvSpPr txBox="1"/>
          <p:nvPr/>
        </p:nvSpPr>
        <p:spPr>
          <a:xfrm>
            <a:off x="1075865" y="1087062"/>
            <a:ext cx="5549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a1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b1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c1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d1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e1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f1</a:t>
            </a:r>
          </a:p>
          <a:p>
            <a:pPr algn="ctr"/>
            <a:r>
              <a:rPr lang="en-US" sz="1600" b="1" dirty="0">
                <a:latin typeface="Fira Code" panose="020B0509050000020004" pitchFamily="49" charset="0"/>
                <a:ea typeface="Fira Code" panose="020B0509050000020004" pitchFamily="49" charset="0"/>
              </a:rPr>
              <a:t>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5C800-F111-2240-B42D-1EF9EFC75BEB}"/>
              </a:ext>
            </a:extLst>
          </p:cNvPr>
          <p:cNvSpPr txBox="1"/>
          <p:nvPr/>
        </p:nvSpPr>
        <p:spPr>
          <a:xfrm>
            <a:off x="1592537" y="1090782"/>
            <a:ext cx="5549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a2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b2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c2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d2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e2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f2</a:t>
            </a:r>
          </a:p>
          <a:p>
            <a:pPr algn="ctr"/>
            <a:r>
              <a:rPr lang="en-US" sz="1600" b="1" dirty="0">
                <a:latin typeface="Fira Code" panose="020B0509050000020004" pitchFamily="49" charset="0"/>
                <a:ea typeface="Fira Code" panose="020B0509050000020004" pitchFamily="49" charset="0"/>
              </a:rPr>
              <a:t>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331F4-CEB2-9B43-930B-2E50FD2F37CB}"/>
              </a:ext>
            </a:extLst>
          </p:cNvPr>
          <p:cNvSpPr txBox="1"/>
          <p:nvPr/>
        </p:nvSpPr>
        <p:spPr>
          <a:xfrm>
            <a:off x="2109209" y="1087068"/>
            <a:ext cx="5549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a3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b3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c3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d3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e3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f3</a:t>
            </a:r>
          </a:p>
          <a:p>
            <a:pPr algn="ctr"/>
            <a:r>
              <a:rPr lang="en-US" sz="1600" b="1" dirty="0">
                <a:latin typeface="Fira Code" panose="020B0509050000020004" pitchFamily="49" charset="0"/>
                <a:ea typeface="Fira Code" panose="020B0509050000020004" pitchFamily="49" charset="0"/>
              </a:rPr>
              <a:t>...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6EEB6-A8C8-2348-8B86-492438A54269}"/>
              </a:ext>
            </a:extLst>
          </p:cNvPr>
          <p:cNvSpPr txBox="1"/>
          <p:nvPr/>
        </p:nvSpPr>
        <p:spPr>
          <a:xfrm>
            <a:off x="2740506" y="1460082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Fira Code" panose="020B0509050000020004" pitchFamily="49" charset="0"/>
                <a:ea typeface="Fira Code" panose="020B0509050000020004" pitchFamily="49" charset="0"/>
              </a:rPr>
              <a:t>group_nest(df, group)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E8E1FD-ECD0-0942-A1AA-3DE5CE444517}"/>
              </a:ext>
            </a:extLst>
          </p:cNvPr>
          <p:cNvCxnSpPr>
            <a:cxnSpLocks/>
          </p:cNvCxnSpPr>
          <p:nvPr/>
        </p:nvCxnSpPr>
        <p:spPr>
          <a:xfrm>
            <a:off x="2743039" y="1808728"/>
            <a:ext cx="241653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188B1E3-AEC5-0D4E-9D77-97BCBF7C140A}"/>
              </a:ext>
            </a:extLst>
          </p:cNvPr>
          <p:cNvSpPr/>
          <p:nvPr/>
        </p:nvSpPr>
        <p:spPr>
          <a:xfrm>
            <a:off x="5240452" y="1066294"/>
            <a:ext cx="1600556" cy="145938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3E51DB-D739-574D-A75A-FFC9AD415DBB}"/>
              </a:ext>
            </a:extLst>
          </p:cNvPr>
          <p:cNvCxnSpPr>
            <a:cxnSpLocks/>
          </p:cNvCxnSpPr>
          <p:nvPr/>
        </p:nvCxnSpPr>
        <p:spPr>
          <a:xfrm flipV="1">
            <a:off x="5240451" y="1622890"/>
            <a:ext cx="1600557" cy="33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105EAD-4EE5-4149-9744-A54CDE6D7A22}"/>
              </a:ext>
            </a:extLst>
          </p:cNvPr>
          <p:cNvCxnSpPr>
            <a:cxnSpLocks/>
          </p:cNvCxnSpPr>
          <p:nvPr/>
        </p:nvCxnSpPr>
        <p:spPr>
          <a:xfrm>
            <a:off x="5999891" y="1069469"/>
            <a:ext cx="0" cy="14586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9BA9067-06A1-DC4F-B502-AB11107C877B}"/>
              </a:ext>
            </a:extLst>
          </p:cNvPr>
          <p:cNvSpPr txBox="1"/>
          <p:nvPr/>
        </p:nvSpPr>
        <p:spPr>
          <a:xfrm>
            <a:off x="5250566" y="1176483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group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CD7C6A-E223-E34C-AEF2-32E20FD2AE50}"/>
              </a:ext>
            </a:extLst>
          </p:cNvPr>
          <p:cNvSpPr txBox="1"/>
          <p:nvPr/>
        </p:nvSpPr>
        <p:spPr>
          <a:xfrm>
            <a:off x="6095089" y="117648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3D87FB-4B1C-404B-AEB0-90F36DA77D75}"/>
              </a:ext>
            </a:extLst>
          </p:cNvPr>
          <p:cNvSpPr txBox="1"/>
          <p:nvPr/>
        </p:nvSpPr>
        <p:spPr>
          <a:xfrm>
            <a:off x="5351015" y="1633684"/>
            <a:ext cx="55495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</a:p>
          <a:p>
            <a:pPr algn="ctr"/>
            <a:endParaRPr lang="en-US" sz="300" b="1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</a:p>
          <a:p>
            <a:pPr algn="ctr"/>
            <a:r>
              <a:rPr lang="en-US" sz="1600" b="1" dirty="0">
                <a:latin typeface="Fira Code" panose="020B0509050000020004" pitchFamily="49" charset="0"/>
                <a:ea typeface="Fira Code" panose="020B0509050000020004" pitchFamily="49" charset="0"/>
              </a:rPr>
              <a:t>...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4CF1BA-AC12-7D4D-9276-C577307A1B3C}"/>
              </a:ext>
            </a:extLst>
          </p:cNvPr>
          <p:cNvSpPr/>
          <p:nvPr/>
        </p:nvSpPr>
        <p:spPr>
          <a:xfrm>
            <a:off x="6165751" y="1639451"/>
            <a:ext cx="505943" cy="28822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58D1E2-6EBA-9845-8652-D3CC98FEF019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6165751" y="1783563"/>
            <a:ext cx="50594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204C6C-5ED9-024A-A32E-258BB356E47C}"/>
              </a:ext>
            </a:extLst>
          </p:cNvPr>
          <p:cNvCxnSpPr>
            <a:cxnSpLocks/>
          </p:cNvCxnSpPr>
          <p:nvPr/>
        </p:nvCxnSpPr>
        <p:spPr>
          <a:xfrm>
            <a:off x="6350319" y="1641336"/>
            <a:ext cx="1" cy="28822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5ECC641-8C55-8D4E-93AE-0EBDDD833BE9}"/>
              </a:ext>
            </a:extLst>
          </p:cNvPr>
          <p:cNvCxnSpPr>
            <a:cxnSpLocks/>
          </p:cNvCxnSpPr>
          <p:nvPr/>
        </p:nvCxnSpPr>
        <p:spPr>
          <a:xfrm>
            <a:off x="6514197" y="1636870"/>
            <a:ext cx="1" cy="28822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F775DD2-40F6-3348-A76B-FD9E1A722391}"/>
              </a:ext>
            </a:extLst>
          </p:cNvPr>
          <p:cNvSpPr txBox="1"/>
          <p:nvPr/>
        </p:nvSpPr>
        <p:spPr>
          <a:xfrm>
            <a:off x="6134734" y="1589235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A143EC-2D7B-0D42-8D0D-6A5C58A0DE42}"/>
              </a:ext>
            </a:extLst>
          </p:cNvPr>
          <p:cNvSpPr txBox="1"/>
          <p:nvPr/>
        </p:nvSpPr>
        <p:spPr>
          <a:xfrm>
            <a:off x="6302438" y="1588595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E062CC-D217-6847-BD3E-A9ED1745130B}"/>
              </a:ext>
            </a:extLst>
          </p:cNvPr>
          <p:cNvSpPr txBox="1"/>
          <p:nvPr/>
        </p:nvSpPr>
        <p:spPr>
          <a:xfrm>
            <a:off x="6463130" y="1588595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Fira Code" panose="020B0509050000020004" pitchFamily="49" charset="0"/>
                <a:ea typeface="Fira Code" panose="020B0509050000020004" pitchFamily="49" charset="0"/>
              </a:rPr>
              <a:t>z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7870C4-DCB4-A749-8786-55AF0F27095A}"/>
              </a:ext>
            </a:extLst>
          </p:cNvPr>
          <p:cNvSpPr/>
          <p:nvPr/>
        </p:nvSpPr>
        <p:spPr>
          <a:xfrm>
            <a:off x="6165111" y="1948717"/>
            <a:ext cx="505943" cy="28822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3D6CA14-1CA2-5541-B22E-E0A9C9962C63}"/>
              </a:ext>
            </a:extLst>
          </p:cNvPr>
          <p:cNvCxnSpPr>
            <a:cxnSpLocks/>
            <a:stCxn id="60" idx="1"/>
            <a:endCxn id="60" idx="3"/>
          </p:cNvCxnSpPr>
          <p:nvPr/>
        </p:nvCxnSpPr>
        <p:spPr>
          <a:xfrm>
            <a:off x="6165111" y="2092829"/>
            <a:ext cx="50594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F80BB98-F0A1-8A4C-8CEA-D3F855422D6D}"/>
              </a:ext>
            </a:extLst>
          </p:cNvPr>
          <p:cNvCxnSpPr>
            <a:cxnSpLocks/>
          </p:cNvCxnSpPr>
          <p:nvPr/>
        </p:nvCxnSpPr>
        <p:spPr>
          <a:xfrm>
            <a:off x="6349679" y="1950602"/>
            <a:ext cx="1" cy="28822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22B3A6-304D-514D-8406-F7B4DF87F979}"/>
              </a:ext>
            </a:extLst>
          </p:cNvPr>
          <p:cNvCxnSpPr>
            <a:cxnSpLocks/>
          </p:cNvCxnSpPr>
          <p:nvPr/>
        </p:nvCxnSpPr>
        <p:spPr>
          <a:xfrm>
            <a:off x="6513557" y="1946136"/>
            <a:ext cx="1" cy="28822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81FC6E6-D06D-694F-8B27-9067EA0EEC84}"/>
              </a:ext>
            </a:extLst>
          </p:cNvPr>
          <p:cNvSpPr txBox="1"/>
          <p:nvPr/>
        </p:nvSpPr>
        <p:spPr>
          <a:xfrm>
            <a:off x="6134094" y="1898501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982C6E-57F9-B344-983C-A9D8423B67AD}"/>
              </a:ext>
            </a:extLst>
          </p:cNvPr>
          <p:cNvSpPr txBox="1"/>
          <p:nvPr/>
        </p:nvSpPr>
        <p:spPr>
          <a:xfrm>
            <a:off x="6301798" y="1897861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F11DA8-1E8A-A94A-A4F0-9161534488A7}"/>
              </a:ext>
            </a:extLst>
          </p:cNvPr>
          <p:cNvSpPr txBox="1"/>
          <p:nvPr/>
        </p:nvSpPr>
        <p:spPr>
          <a:xfrm>
            <a:off x="6462490" y="1897861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Fira Code" panose="020B0509050000020004" pitchFamily="49" charset="0"/>
                <a:ea typeface="Fira Code" panose="020B0509050000020004" pitchFamily="49" charset="0"/>
              </a:rPr>
              <a:t>z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4807C9-702A-2B4A-B030-4013494F5FE3}"/>
              </a:ext>
            </a:extLst>
          </p:cNvPr>
          <p:cNvSpPr/>
          <p:nvPr/>
        </p:nvSpPr>
        <p:spPr>
          <a:xfrm>
            <a:off x="6121329" y="215667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Fira Code" panose="020B0509050000020004" pitchFamily="49" charset="0"/>
                <a:ea typeface="Fira Code" panose="020B0509050000020004" pitchFamily="49" charset="0"/>
              </a:rPr>
              <a:t>...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0428E6B-31FF-344C-9C4D-53D01D70EA3C}"/>
              </a:ext>
            </a:extLst>
          </p:cNvPr>
          <p:cNvCxnSpPr>
            <a:cxnSpLocks/>
          </p:cNvCxnSpPr>
          <p:nvPr/>
        </p:nvCxnSpPr>
        <p:spPr>
          <a:xfrm flipV="1">
            <a:off x="7036969" y="1492207"/>
            <a:ext cx="742679" cy="27310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054F8E4-67D9-FD42-A5D6-6619B23DA6BF}"/>
              </a:ext>
            </a:extLst>
          </p:cNvPr>
          <p:cNvSpPr/>
          <p:nvPr/>
        </p:nvSpPr>
        <p:spPr>
          <a:xfrm>
            <a:off x="7891267" y="523056"/>
            <a:ext cx="1600556" cy="13942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9C966BC-DFB3-5F4B-ADAE-F2A2DFD505CE}"/>
              </a:ext>
            </a:extLst>
          </p:cNvPr>
          <p:cNvCxnSpPr>
            <a:cxnSpLocks/>
          </p:cNvCxnSpPr>
          <p:nvPr/>
        </p:nvCxnSpPr>
        <p:spPr>
          <a:xfrm flipV="1">
            <a:off x="7891267" y="1055150"/>
            <a:ext cx="1600556" cy="40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A3F7FD-1B06-224D-A671-2831CF09A9AE}"/>
              </a:ext>
            </a:extLst>
          </p:cNvPr>
          <p:cNvCxnSpPr>
            <a:cxnSpLocks/>
          </p:cNvCxnSpPr>
          <p:nvPr/>
        </p:nvCxnSpPr>
        <p:spPr>
          <a:xfrm>
            <a:off x="8462194" y="523056"/>
            <a:ext cx="0" cy="13942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F16BCBA-4D05-9149-B939-BDD9B6B1988E}"/>
              </a:ext>
            </a:extLst>
          </p:cNvPr>
          <p:cNvCxnSpPr>
            <a:cxnSpLocks/>
          </p:cNvCxnSpPr>
          <p:nvPr/>
        </p:nvCxnSpPr>
        <p:spPr>
          <a:xfrm>
            <a:off x="8967716" y="523056"/>
            <a:ext cx="0" cy="13942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6583F29-BBCE-9D44-95F3-68B6AEF0E596}"/>
              </a:ext>
            </a:extLst>
          </p:cNvPr>
          <p:cNvSpPr txBox="1"/>
          <p:nvPr/>
        </p:nvSpPr>
        <p:spPr>
          <a:xfrm>
            <a:off x="8048152" y="63324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D0323C-85B3-B641-A6E9-3B829F1ED2AD}"/>
              </a:ext>
            </a:extLst>
          </p:cNvPr>
          <p:cNvSpPr txBox="1"/>
          <p:nvPr/>
        </p:nvSpPr>
        <p:spPr>
          <a:xfrm>
            <a:off x="8554334" y="63324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44915B-F9DB-1746-980B-2D2BB112DCCD}"/>
              </a:ext>
            </a:extLst>
          </p:cNvPr>
          <p:cNvSpPr txBox="1"/>
          <p:nvPr/>
        </p:nvSpPr>
        <p:spPr>
          <a:xfrm>
            <a:off x="9087869" y="633245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z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FC1B41-D78D-D94D-A83A-EECDF003DF85}"/>
              </a:ext>
            </a:extLst>
          </p:cNvPr>
          <p:cNvSpPr txBox="1"/>
          <p:nvPr/>
        </p:nvSpPr>
        <p:spPr>
          <a:xfrm>
            <a:off x="7986436" y="1087062"/>
            <a:ext cx="431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a1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b1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0E803A-AF38-5849-AA39-7557DBEB0029}"/>
              </a:ext>
            </a:extLst>
          </p:cNvPr>
          <p:cNvSpPr txBox="1"/>
          <p:nvPr/>
        </p:nvSpPr>
        <p:spPr>
          <a:xfrm>
            <a:off x="8503108" y="1090782"/>
            <a:ext cx="431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a2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b2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F66B5D-4C21-B548-88B7-2C3E3AB26116}"/>
              </a:ext>
            </a:extLst>
          </p:cNvPr>
          <p:cNvSpPr txBox="1"/>
          <p:nvPr/>
        </p:nvSpPr>
        <p:spPr>
          <a:xfrm>
            <a:off x="9019780" y="1087068"/>
            <a:ext cx="431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a3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b3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c3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5F9E4A1A-A5A2-E84D-92E7-DA06F56D2882}"/>
              </a:ext>
            </a:extLst>
          </p:cNvPr>
          <p:cNvSpPr/>
          <p:nvPr/>
        </p:nvSpPr>
        <p:spPr>
          <a:xfrm>
            <a:off x="6885238" y="1641336"/>
            <a:ext cx="110818" cy="256525"/>
          </a:xfrm>
          <a:prstGeom prst="rightBrac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8230B09-7817-D34E-96ED-49A6AE5FEC65}"/>
              </a:ext>
            </a:extLst>
          </p:cNvPr>
          <p:cNvSpPr/>
          <p:nvPr/>
        </p:nvSpPr>
        <p:spPr>
          <a:xfrm>
            <a:off x="7892173" y="2030277"/>
            <a:ext cx="1600556" cy="139426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977743-88B2-484D-A6AC-A8F45C89E3E0}"/>
              </a:ext>
            </a:extLst>
          </p:cNvPr>
          <p:cNvCxnSpPr>
            <a:cxnSpLocks/>
          </p:cNvCxnSpPr>
          <p:nvPr/>
        </p:nvCxnSpPr>
        <p:spPr>
          <a:xfrm flipV="1">
            <a:off x="7892173" y="2551219"/>
            <a:ext cx="1600556" cy="40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2EA13F4-D021-A348-897A-9989A5B2DF40}"/>
              </a:ext>
            </a:extLst>
          </p:cNvPr>
          <p:cNvCxnSpPr>
            <a:cxnSpLocks/>
          </p:cNvCxnSpPr>
          <p:nvPr/>
        </p:nvCxnSpPr>
        <p:spPr>
          <a:xfrm>
            <a:off x="8463100" y="2030277"/>
            <a:ext cx="0" cy="13942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C5320E7-8586-9A48-9ED5-253B345872CD}"/>
              </a:ext>
            </a:extLst>
          </p:cNvPr>
          <p:cNvCxnSpPr>
            <a:cxnSpLocks/>
          </p:cNvCxnSpPr>
          <p:nvPr/>
        </p:nvCxnSpPr>
        <p:spPr>
          <a:xfrm>
            <a:off x="8968622" y="2030277"/>
            <a:ext cx="0" cy="13942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92FAA0A-00AE-8C4B-B752-2B98A89663C9}"/>
              </a:ext>
            </a:extLst>
          </p:cNvPr>
          <p:cNvSpPr txBox="1"/>
          <p:nvPr/>
        </p:nvSpPr>
        <p:spPr>
          <a:xfrm>
            <a:off x="8049058" y="214046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F701B2-0411-1C42-A1A5-99EFDFA0E875}"/>
              </a:ext>
            </a:extLst>
          </p:cNvPr>
          <p:cNvSpPr txBox="1"/>
          <p:nvPr/>
        </p:nvSpPr>
        <p:spPr>
          <a:xfrm>
            <a:off x="8555240" y="214046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053C8F-2E13-134C-AC7E-FB87170E835A}"/>
              </a:ext>
            </a:extLst>
          </p:cNvPr>
          <p:cNvSpPr txBox="1"/>
          <p:nvPr/>
        </p:nvSpPr>
        <p:spPr>
          <a:xfrm>
            <a:off x="9088775" y="214046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z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ED7B44-0049-9142-A932-F1CD5CC6ED21}"/>
              </a:ext>
            </a:extLst>
          </p:cNvPr>
          <p:cNvSpPr txBox="1"/>
          <p:nvPr/>
        </p:nvSpPr>
        <p:spPr>
          <a:xfrm>
            <a:off x="7987342" y="2594283"/>
            <a:ext cx="431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d1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e1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1878F7-1CF8-534A-BEEF-2953E184F819}"/>
              </a:ext>
            </a:extLst>
          </p:cNvPr>
          <p:cNvSpPr txBox="1"/>
          <p:nvPr/>
        </p:nvSpPr>
        <p:spPr>
          <a:xfrm>
            <a:off x="8504014" y="2598003"/>
            <a:ext cx="431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d2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e2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9DFDC0-4158-5C4E-A44F-FEA910948625}"/>
              </a:ext>
            </a:extLst>
          </p:cNvPr>
          <p:cNvSpPr txBox="1"/>
          <p:nvPr/>
        </p:nvSpPr>
        <p:spPr>
          <a:xfrm>
            <a:off x="9020686" y="2594289"/>
            <a:ext cx="4315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d3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e3</a:t>
            </a:r>
          </a:p>
          <a:p>
            <a:pPr algn="ctr"/>
            <a:r>
              <a:rPr lang="en-US" sz="1600" b="1" dirty="0">
                <a:solidFill>
                  <a:schemeClr val="accent4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f3</a:t>
            </a:r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CC684F2E-38EA-3746-BFB3-8EF2512AD1DB}"/>
              </a:ext>
            </a:extLst>
          </p:cNvPr>
          <p:cNvSpPr/>
          <p:nvPr/>
        </p:nvSpPr>
        <p:spPr>
          <a:xfrm>
            <a:off x="6887842" y="1959992"/>
            <a:ext cx="110818" cy="256525"/>
          </a:xfrm>
          <a:prstGeom prst="rightBrac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5AE7962-296C-F442-97E6-185E4AF33FA9}"/>
              </a:ext>
            </a:extLst>
          </p:cNvPr>
          <p:cNvCxnSpPr>
            <a:cxnSpLocks/>
          </p:cNvCxnSpPr>
          <p:nvPr/>
        </p:nvCxnSpPr>
        <p:spPr>
          <a:xfrm>
            <a:off x="7036969" y="2092829"/>
            <a:ext cx="724925" cy="38446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6540E5D-A04A-804E-B39D-A38DB9F5C648}"/>
              </a:ext>
            </a:extLst>
          </p:cNvPr>
          <p:cNvSpPr txBox="1"/>
          <p:nvPr/>
        </p:nvSpPr>
        <p:spPr>
          <a:xfrm>
            <a:off x="1277203" y="15268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Fira Code" panose="020B0509050000020004" pitchFamily="49" charset="0"/>
                <a:ea typeface="Fira Code" panose="020B0509050000020004" pitchFamily="49" charset="0"/>
              </a:rPr>
              <a:t>df</a:t>
            </a:r>
          </a:p>
        </p:txBody>
      </p:sp>
    </p:spTree>
    <p:extLst>
      <p:ext uri="{BB962C8B-B14F-4D97-AF65-F5344CB8AC3E}">
        <p14:creationId xmlns:p14="http://schemas.microsoft.com/office/powerpoint/2010/main" val="43414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78</Words>
  <Application>Microsoft Macintosh PowerPoint</Application>
  <PresentationFormat>Widescreen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8</cp:revision>
  <dcterms:created xsi:type="dcterms:W3CDTF">2019-09-14T21:30:29Z</dcterms:created>
  <dcterms:modified xsi:type="dcterms:W3CDTF">2019-09-14T21:58:40Z</dcterms:modified>
</cp:coreProperties>
</file>