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 snapToObjects="1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BADD-E865-EA41-BA21-E5D2F9D9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39E81-C90D-C244-8645-0531E4A4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F97A-74E1-E04D-AB99-77B1FAD6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8110-B719-1E47-AC77-73BF9A18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49B6D-C9A7-EC4A-9106-785B8757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7BEB-EB48-9849-A02E-56AE3EBD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F2160-97E5-8E4D-85BD-50406E53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3E9B-C3A0-9047-9B83-0D4458B0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40CB-44D6-DD40-9A03-F8B6BC53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4AE6-A38F-FE4F-8777-5CE79F03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A658E-BF2F-BB4D-B32B-2926F7714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3D6C2-DDAB-2642-B519-E751BD171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58C6-A36C-054E-8CAE-B46C53B5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C76E-1EA0-EC41-A865-702C8608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4674-5386-CD41-9E9C-121CF61A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9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D85-0376-814D-BB67-5DC966CF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CCD1-2572-2343-9D87-52B4DF63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F088-0BCC-D440-B480-19176934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1935-C88C-914C-90BE-88A167CF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4B59-EE29-2F48-94EA-7EC9B117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0782-E6E0-3C45-9BF0-8BE9AE90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ABE91-6AA7-5B4C-9A1F-8667AD3C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002C-1DFA-6F40-BF6C-9B6C891F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A572-AC04-D548-9B4A-C269D5E5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D27A-F2DB-DA46-AF41-EC7402B1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C8F2-D6F5-0546-A116-43F7447F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EFAA-52DD-8842-9332-9206BDEF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342F5-F690-B04D-9B81-797685042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78C8D-E780-E749-8548-478E10F7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8D21-0483-3942-900E-F3D5BA32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AD6B-CE15-B246-87E2-5C7F8CC0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5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7508-AAB6-6642-BA68-A74E865E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E428-0EEE-DC43-9532-698D33C3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6B7F2-9301-9144-B3FB-3C967B928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6197-3559-2544-B9E4-B6EE1E21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F1D80-7244-7D4D-AED5-F877FCB77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37185-512D-EE4D-B9D1-B25266C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1E91D-0F7F-5A4A-8C01-C4120F2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7A751-5740-C443-A31A-AFF717DB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C258-60C6-D84A-8814-2672BB44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D3A49-B943-2A49-A88D-58B1E46B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6711E-2448-8B4A-8B52-DBEF650F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3664D-21F4-C84F-8A8B-A304867F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1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17781-4D60-0040-A71E-993E4B79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2585C-5F26-3542-A785-9BB44998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F4C3-8654-8848-ACF9-35BEDA05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7E9E-C289-4847-BECD-CE4EF46C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07C9-D7A8-BD4A-8ACE-D18E222A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4B5FE-1DE1-614F-9455-B4219035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7FA3-622A-A24C-9AD8-557BC523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75D1D-0265-9C4F-AD90-89940C4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8828-B6FA-0D44-9067-DBB1FA11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408B-8628-5F4D-A0C8-0B1A16F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23C2A-FF6F-0142-871A-7A7489BBA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FBC4-0A1C-F04C-BA96-2D568B03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3B11B-84A6-1B4A-A5AB-D3D74EE8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38F9D-C1BF-7743-A2E5-351AF21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5164-5828-6D41-BDA6-755C13AE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2735D-6F23-C644-9C14-7F5DB224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F4D11-9392-104D-8DAE-ACC83138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3AF2-5B40-284E-8D3A-6F3040637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A70A-0CD0-B248-83E8-D269A971EF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DB21-30A9-914E-8684-8C539F86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AEFE-1423-094C-8544-5C64666A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FE87-BA94-6D47-928A-CA8EE3CAF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3BD7BE3-ADAC-EB43-B1AF-31C55ED5F7FC}"/>
              </a:ext>
            </a:extLst>
          </p:cNvPr>
          <p:cNvSpPr/>
          <p:nvPr/>
        </p:nvSpPr>
        <p:spPr>
          <a:xfrm>
            <a:off x="958922" y="1051762"/>
            <a:ext cx="8373437" cy="3051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6127A2-A8BF-154C-8922-607ACEF68840}"/>
              </a:ext>
            </a:extLst>
          </p:cNvPr>
          <p:cNvCxnSpPr>
            <a:cxnSpLocks/>
          </p:cNvCxnSpPr>
          <p:nvPr/>
        </p:nvCxnSpPr>
        <p:spPr>
          <a:xfrm flipV="1">
            <a:off x="1671435" y="1235970"/>
            <a:ext cx="0" cy="2693542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C9616A-2317-CA4C-AAB7-D0F71DBFB00C}"/>
              </a:ext>
            </a:extLst>
          </p:cNvPr>
          <p:cNvCxnSpPr>
            <a:cxnSpLocks/>
          </p:cNvCxnSpPr>
          <p:nvPr/>
        </p:nvCxnSpPr>
        <p:spPr>
          <a:xfrm flipV="1">
            <a:off x="2235871" y="1235487"/>
            <a:ext cx="0" cy="2693542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3E85DB-A43D-BE4D-939B-1389F1E15ABD}"/>
              </a:ext>
            </a:extLst>
          </p:cNvPr>
          <p:cNvCxnSpPr>
            <a:cxnSpLocks/>
          </p:cNvCxnSpPr>
          <p:nvPr/>
        </p:nvCxnSpPr>
        <p:spPr>
          <a:xfrm flipV="1">
            <a:off x="2802531" y="1235487"/>
            <a:ext cx="0" cy="2693542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15C7E5-5BF5-2146-AD36-30728B93AC4A}"/>
              </a:ext>
            </a:extLst>
          </p:cNvPr>
          <p:cNvCxnSpPr>
            <a:cxnSpLocks/>
          </p:cNvCxnSpPr>
          <p:nvPr/>
        </p:nvCxnSpPr>
        <p:spPr>
          <a:xfrm flipV="1">
            <a:off x="3361745" y="1235487"/>
            <a:ext cx="0" cy="2693542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5E2EEC-AA4E-564D-9DE5-3D5E2FF2BDB7}"/>
              </a:ext>
            </a:extLst>
          </p:cNvPr>
          <p:cNvCxnSpPr>
            <a:cxnSpLocks/>
          </p:cNvCxnSpPr>
          <p:nvPr/>
        </p:nvCxnSpPr>
        <p:spPr>
          <a:xfrm flipV="1">
            <a:off x="3924941" y="1235487"/>
            <a:ext cx="0" cy="2693542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7D8542-2A3D-4240-ADB3-58CA7215C7C5}"/>
              </a:ext>
            </a:extLst>
          </p:cNvPr>
          <p:cNvCxnSpPr>
            <a:cxnSpLocks/>
          </p:cNvCxnSpPr>
          <p:nvPr/>
        </p:nvCxnSpPr>
        <p:spPr>
          <a:xfrm flipH="1">
            <a:off x="1671169" y="1703219"/>
            <a:ext cx="2253773" cy="0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73F382-1C58-F847-8714-50B8B328B5A3}"/>
              </a:ext>
            </a:extLst>
          </p:cNvPr>
          <p:cNvCxnSpPr>
            <a:cxnSpLocks/>
          </p:cNvCxnSpPr>
          <p:nvPr/>
        </p:nvCxnSpPr>
        <p:spPr>
          <a:xfrm flipH="1">
            <a:off x="1671169" y="2252895"/>
            <a:ext cx="2253773" cy="0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76262F-6FB9-D94F-8DDD-8BD38DC7E7CD}"/>
              </a:ext>
            </a:extLst>
          </p:cNvPr>
          <p:cNvCxnSpPr>
            <a:cxnSpLocks/>
          </p:cNvCxnSpPr>
          <p:nvPr/>
        </p:nvCxnSpPr>
        <p:spPr>
          <a:xfrm flipH="1">
            <a:off x="1671169" y="2816361"/>
            <a:ext cx="2253772" cy="755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AA3F76-7F83-0E4A-8B72-00493525A21F}"/>
              </a:ext>
            </a:extLst>
          </p:cNvPr>
          <p:cNvCxnSpPr>
            <a:cxnSpLocks/>
          </p:cNvCxnSpPr>
          <p:nvPr/>
        </p:nvCxnSpPr>
        <p:spPr>
          <a:xfrm flipH="1">
            <a:off x="1671169" y="3372936"/>
            <a:ext cx="2253772" cy="0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2BC669-DF1E-6C4B-A1AE-E027B4650A3B}"/>
              </a:ext>
            </a:extLst>
          </p:cNvPr>
          <p:cNvSpPr txBox="1"/>
          <p:nvPr/>
        </p:nvSpPr>
        <p:spPr>
          <a:xfrm>
            <a:off x="4290316" y="1146313"/>
            <a:ext cx="4833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Research Design and Analysis II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4EC078-85FF-6F4D-8912-6965905C2933}"/>
              </a:ext>
            </a:extLst>
          </p:cNvPr>
          <p:cNvCxnSpPr>
            <a:cxnSpLocks/>
          </p:cNvCxnSpPr>
          <p:nvPr/>
        </p:nvCxnSpPr>
        <p:spPr>
          <a:xfrm flipH="1">
            <a:off x="1239749" y="3924728"/>
            <a:ext cx="781178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A2B80E-2CE4-8B4B-96B7-3390DF88CF9B}"/>
              </a:ext>
            </a:extLst>
          </p:cNvPr>
          <p:cNvSpPr/>
          <p:nvPr/>
        </p:nvSpPr>
        <p:spPr>
          <a:xfrm>
            <a:off x="3019959" y="1441807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D21F14-4E39-5A47-8DD8-E4E730C54EB7}"/>
              </a:ext>
            </a:extLst>
          </p:cNvPr>
          <p:cNvSpPr/>
          <p:nvPr/>
        </p:nvSpPr>
        <p:spPr>
          <a:xfrm>
            <a:off x="3686922" y="2500045"/>
            <a:ext cx="164387" cy="1643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494BE6-D3EB-FD4F-BAE0-AF9CB55BD6A8}"/>
              </a:ext>
            </a:extLst>
          </p:cNvPr>
          <p:cNvSpPr/>
          <p:nvPr/>
        </p:nvSpPr>
        <p:spPr>
          <a:xfrm>
            <a:off x="2853004" y="2582238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CF045C-C99E-BE48-BCE7-3E2A1BBCA5DE}"/>
              </a:ext>
            </a:extLst>
          </p:cNvPr>
          <p:cNvSpPr/>
          <p:nvPr/>
        </p:nvSpPr>
        <p:spPr>
          <a:xfrm>
            <a:off x="2344433" y="3132760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6F6AD-1ABD-B841-99AC-2067167519C3}"/>
              </a:ext>
            </a:extLst>
          </p:cNvPr>
          <p:cNvSpPr/>
          <p:nvPr/>
        </p:nvSpPr>
        <p:spPr>
          <a:xfrm>
            <a:off x="2692042" y="1851059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AEC07-F2FB-3245-82C9-ECDB889B9CDE}"/>
              </a:ext>
            </a:extLst>
          </p:cNvPr>
          <p:cNvSpPr/>
          <p:nvPr/>
        </p:nvSpPr>
        <p:spPr>
          <a:xfrm>
            <a:off x="3376985" y="2756898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3A6E81-652A-9344-BF0C-73E7BA8A3472}"/>
              </a:ext>
            </a:extLst>
          </p:cNvPr>
          <p:cNvSpPr/>
          <p:nvPr/>
        </p:nvSpPr>
        <p:spPr>
          <a:xfrm>
            <a:off x="2082441" y="2544566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87D96E-8C84-BE4F-8309-5B83C6AE9678}"/>
              </a:ext>
            </a:extLst>
          </p:cNvPr>
          <p:cNvSpPr/>
          <p:nvPr/>
        </p:nvSpPr>
        <p:spPr>
          <a:xfrm>
            <a:off x="2774235" y="3172145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B51789-10E3-C64C-8C5C-CBB8359105F3}"/>
              </a:ext>
            </a:extLst>
          </p:cNvPr>
          <p:cNvSpPr/>
          <p:nvPr/>
        </p:nvSpPr>
        <p:spPr>
          <a:xfrm>
            <a:off x="1950589" y="3544581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CA83DC-30AD-0145-8704-4EDD1823A5A1}"/>
              </a:ext>
            </a:extLst>
          </p:cNvPr>
          <p:cNvSpPr/>
          <p:nvPr/>
        </p:nvSpPr>
        <p:spPr>
          <a:xfrm>
            <a:off x="1766512" y="2984641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3CF089-C503-5A4C-B145-F94607D27A78}"/>
              </a:ext>
            </a:extLst>
          </p:cNvPr>
          <p:cNvSpPr/>
          <p:nvPr/>
        </p:nvSpPr>
        <p:spPr>
          <a:xfrm>
            <a:off x="3361574" y="2205516"/>
            <a:ext cx="164387" cy="16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2120DA-89FC-B04E-8E85-D38B60F1897B}"/>
              </a:ext>
            </a:extLst>
          </p:cNvPr>
          <p:cNvSpPr/>
          <p:nvPr/>
        </p:nvSpPr>
        <p:spPr>
          <a:xfrm>
            <a:off x="2148367" y="2875053"/>
            <a:ext cx="164387" cy="164386"/>
          </a:xfrm>
          <a:prstGeom prst="ellipse">
            <a:avLst/>
          </a:prstGeom>
          <a:solidFill>
            <a:schemeClr val="accent6">
              <a:lumMod val="20000"/>
              <a:lumOff val="80000"/>
              <a:alpha val="9411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0DA50D-BC44-B947-BB0C-2EB23CFF11E5}"/>
              </a:ext>
            </a:extLst>
          </p:cNvPr>
          <p:cNvSpPr/>
          <p:nvPr/>
        </p:nvSpPr>
        <p:spPr>
          <a:xfrm>
            <a:off x="1766511" y="2515884"/>
            <a:ext cx="164387" cy="164386"/>
          </a:xfrm>
          <a:prstGeom prst="ellipse">
            <a:avLst/>
          </a:prstGeom>
          <a:solidFill>
            <a:schemeClr val="accent6">
              <a:lumMod val="20000"/>
              <a:lumOff val="80000"/>
              <a:alpha val="9411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5EB9CE-70A3-994A-A1C4-6BA0586ABB75}"/>
              </a:ext>
            </a:extLst>
          </p:cNvPr>
          <p:cNvSpPr/>
          <p:nvPr/>
        </p:nvSpPr>
        <p:spPr>
          <a:xfrm>
            <a:off x="3130405" y="1823666"/>
            <a:ext cx="164387" cy="164386"/>
          </a:xfrm>
          <a:prstGeom prst="ellipse">
            <a:avLst/>
          </a:prstGeom>
          <a:solidFill>
            <a:schemeClr val="accent6">
              <a:lumMod val="20000"/>
              <a:lumOff val="80000"/>
              <a:alpha val="9411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62A59A-FCA8-C641-9791-BD775AF35824}"/>
              </a:ext>
            </a:extLst>
          </p:cNvPr>
          <p:cNvSpPr/>
          <p:nvPr/>
        </p:nvSpPr>
        <p:spPr>
          <a:xfrm>
            <a:off x="2344432" y="1988052"/>
            <a:ext cx="164387" cy="164386"/>
          </a:xfrm>
          <a:prstGeom prst="ellipse">
            <a:avLst/>
          </a:prstGeom>
          <a:solidFill>
            <a:schemeClr val="accent6">
              <a:lumMod val="20000"/>
              <a:lumOff val="80000"/>
              <a:alpha val="9411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21703E-6C95-E84E-B3A0-7DA9F82B3D3D}"/>
              </a:ext>
            </a:extLst>
          </p:cNvPr>
          <p:cNvSpPr/>
          <p:nvPr/>
        </p:nvSpPr>
        <p:spPr>
          <a:xfrm>
            <a:off x="2979717" y="2235486"/>
            <a:ext cx="164387" cy="164386"/>
          </a:xfrm>
          <a:prstGeom prst="ellipse">
            <a:avLst/>
          </a:prstGeom>
          <a:solidFill>
            <a:schemeClr val="accent6">
              <a:lumMod val="20000"/>
              <a:lumOff val="80000"/>
              <a:alpha val="9411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3F7FCB-79C3-D545-AC17-79CB8F98E5E0}"/>
              </a:ext>
            </a:extLst>
          </p:cNvPr>
          <p:cNvSpPr/>
          <p:nvPr/>
        </p:nvSpPr>
        <p:spPr>
          <a:xfrm>
            <a:off x="2637246" y="2530866"/>
            <a:ext cx="164387" cy="164386"/>
          </a:xfrm>
          <a:prstGeom prst="ellipse">
            <a:avLst/>
          </a:prstGeom>
          <a:solidFill>
            <a:schemeClr val="accent6">
              <a:lumMod val="20000"/>
              <a:lumOff val="80000"/>
              <a:alpha val="9411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0B3CD7-27B9-A14F-9437-29770E1B823F}"/>
              </a:ext>
            </a:extLst>
          </p:cNvPr>
          <p:cNvSpPr/>
          <p:nvPr/>
        </p:nvSpPr>
        <p:spPr>
          <a:xfrm>
            <a:off x="3760554" y="1768866"/>
            <a:ext cx="164387" cy="164386"/>
          </a:xfrm>
          <a:prstGeom prst="ellipse">
            <a:avLst/>
          </a:prstGeom>
          <a:solidFill>
            <a:schemeClr val="accent6">
              <a:lumMod val="20000"/>
              <a:lumOff val="80000"/>
              <a:alpha val="9411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E746D2-DF50-6B41-99E6-390833FA56C3}"/>
              </a:ext>
            </a:extLst>
          </p:cNvPr>
          <p:cNvCxnSpPr>
            <a:cxnSpLocks/>
          </p:cNvCxnSpPr>
          <p:nvPr/>
        </p:nvCxnSpPr>
        <p:spPr>
          <a:xfrm flipV="1">
            <a:off x="1665482" y="2090796"/>
            <a:ext cx="2259459" cy="83048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6DAEC1-F07A-5A4B-95C6-CFACF426A08E}"/>
              </a:ext>
            </a:extLst>
          </p:cNvPr>
          <p:cNvCxnSpPr>
            <a:cxnSpLocks/>
          </p:cNvCxnSpPr>
          <p:nvPr/>
        </p:nvCxnSpPr>
        <p:spPr>
          <a:xfrm flipV="1">
            <a:off x="1700586" y="1708937"/>
            <a:ext cx="2059968" cy="1835644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582396-24B3-5A40-A830-E7AB82A30D1C}"/>
              </a:ext>
            </a:extLst>
          </p:cNvPr>
          <p:cNvCxnSpPr>
            <a:cxnSpLocks/>
          </p:cNvCxnSpPr>
          <p:nvPr/>
        </p:nvCxnSpPr>
        <p:spPr>
          <a:xfrm flipH="1">
            <a:off x="1215988" y="1231186"/>
            <a:ext cx="781178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8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2</cp:revision>
  <dcterms:created xsi:type="dcterms:W3CDTF">2018-04-03T20:43:05Z</dcterms:created>
  <dcterms:modified xsi:type="dcterms:W3CDTF">2018-04-03T20:59:17Z</dcterms:modified>
</cp:coreProperties>
</file>