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94"/>
  </p:normalViewPr>
  <p:slideViewPr>
    <p:cSldViewPr snapToGrid="0" snapToObjects="1">
      <p:cViewPr>
        <p:scale>
          <a:sx n="119" d="100"/>
          <a:sy n="11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2F4E-85B5-004D-B2B2-EAC4A88D5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A0A25-5457-394A-B28E-9EDF7B4F6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0DB5C-E588-F747-A384-F787EAA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D7EF-7AE7-1047-9696-A2A19C7F8D4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5983-C621-F04D-B4B5-6BC493FB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4BDA-3947-CE43-AEEA-562202F4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170-6868-CA4B-AFA4-89F37D1C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06F7-F03C-9443-97F1-F753E25C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F47E4-DC7C-C94E-948D-7620667DA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F11BB-E310-774A-8B53-6E04C1D4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D7EF-7AE7-1047-9696-A2A19C7F8D4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3CC03-488F-C443-BAB9-6C14CEC1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F2F30-6D27-B84E-A64A-CCFE5CB1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170-6868-CA4B-AFA4-89F37D1C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9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09937-1991-3D49-8395-C6630986E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F6A02-18D0-E74F-B136-D38656881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605C3-46B5-004E-BE07-B3FA39AC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D7EF-7AE7-1047-9696-A2A19C7F8D4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2CFCA-F197-DC46-A2CC-E15209C1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092BD-7382-3B4C-BEB8-6DE78AA8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170-6868-CA4B-AFA4-89F37D1C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4643-91EC-EB47-AA19-FAF524DF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D21BA-A945-6045-9D89-B981FD8A6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8297-59C0-F443-8305-A92F5900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D7EF-7AE7-1047-9696-A2A19C7F8D4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FC43-2A20-D74F-977A-AE1777BA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8F22-AD7E-F045-BE72-682601A9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170-6868-CA4B-AFA4-89F37D1C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1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C8FC-CB1F-E44C-B25A-D3379ADF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A5C7E-F08F-3244-B1E8-4C2B8E41E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D160-8F94-5A42-8CEE-A234B74A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D7EF-7AE7-1047-9696-A2A19C7F8D4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91E98-493D-7D4D-912E-8686B7C6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8100-F041-B64D-AEE6-3BA21057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170-6868-CA4B-AFA4-89F37D1C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3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FFC1-352C-844D-BF6C-E3A43289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390C-D9A6-9947-808B-521959B31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C0DFF-9C46-F543-A016-81914AEDB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D753-1ADF-C34C-9D7F-59128C87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D7EF-7AE7-1047-9696-A2A19C7F8D4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D0D51-E73B-874E-B3EF-934FE8EC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40EC8-3197-1645-BD09-05C60345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170-6868-CA4B-AFA4-89F37D1C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E593-410F-CE43-BCFD-9B6577BF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C15B7-7B81-154F-B526-3AC630B3F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70EC1-F115-FF4E-AA11-26E0C39E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7F2B0-AEC6-FC4E-94BB-367610B2C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CBD05-A12F-7540-B4C2-25E82D1C0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738F4-F23D-A343-9382-14049CBE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D7EF-7AE7-1047-9696-A2A19C7F8D4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0DDDD-ECA3-694C-B731-87EF18F9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7447E-C20C-FF49-B73A-F7521B06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170-6868-CA4B-AFA4-89F37D1C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498D-D32A-8F49-9601-D9705718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C28AA-CA85-5A4C-952F-E573D1F9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D7EF-7AE7-1047-9696-A2A19C7F8D4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8A784-0A25-384B-8D99-55AA8BD0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A4009-1896-A64F-9C62-7DE9D5C5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170-6868-CA4B-AFA4-89F37D1C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03129-80B3-1B48-8FCD-BAB6C837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D7EF-7AE7-1047-9696-A2A19C7F8D4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07160-F421-054B-A341-33F59DB0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B561B-0B2F-4640-A720-3982B276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170-6868-CA4B-AFA4-89F37D1C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7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0C57-5343-E74A-929D-F966C165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E8390-B72A-B047-9E01-C8CB8E8F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C4B4F-8114-CD4F-967A-D4CFCD610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71A0C-DF0B-F347-B447-E0FC97E8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D7EF-7AE7-1047-9696-A2A19C7F8D4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F8C90-AB0D-0449-8E4D-44702C7B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98726-2148-B745-8D54-2C612E8A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170-6868-CA4B-AFA4-89F37D1C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C287-BF29-124A-8A0E-E200B37C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47A9A-487E-5A48-99A8-C57F7865F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2A166-59B4-274D-B9F7-4DF35CBEA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F399B-CB27-6145-B8DF-21669683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D7EF-7AE7-1047-9696-A2A19C7F8D4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06A00-A761-1C4F-8141-969B4910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EB815-E00F-2548-9D03-8DA96CEA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170-6868-CA4B-AFA4-89F37D1C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0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BE92E-3072-CD40-BE49-87F226FB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229FD-4F35-B246-AB8F-4349A14BD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0FDC-2AD9-9F4A-8953-B7EB81317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3D7EF-7AE7-1047-9696-A2A19C7F8D4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FBA74-9F35-9543-A190-C284440C2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56FC-0714-674A-ADBE-E7E8EA7B0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FD170-6868-CA4B-AFA4-89F37D1C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4D8A548-56C8-2E41-8A80-DE590E2A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31" y="1315218"/>
            <a:ext cx="3677146" cy="22260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6B8424-5ED5-A04D-A244-5BE1B79F5FFA}"/>
              </a:ext>
            </a:extLst>
          </p:cNvPr>
          <p:cNvSpPr txBox="1"/>
          <p:nvPr/>
        </p:nvSpPr>
        <p:spPr>
          <a:xfrm>
            <a:off x="3520441" y="1776550"/>
            <a:ext cx="3902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Psychological</a:t>
            </a:r>
            <a:r>
              <a:rPr lang="en-US" sz="3600" b="1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Research 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Methods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ECDD8B-F86E-024C-8D34-6198EE1BFB98}"/>
              </a:ext>
            </a:extLst>
          </p:cNvPr>
          <p:cNvCxnSpPr>
            <a:cxnSpLocks/>
          </p:cNvCxnSpPr>
          <p:nvPr/>
        </p:nvCxnSpPr>
        <p:spPr>
          <a:xfrm>
            <a:off x="1165860" y="1177290"/>
            <a:ext cx="625691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6A84D9-8294-BD4A-8CEA-F2F357738D09}"/>
              </a:ext>
            </a:extLst>
          </p:cNvPr>
          <p:cNvCxnSpPr>
            <a:cxnSpLocks/>
          </p:cNvCxnSpPr>
          <p:nvPr/>
        </p:nvCxnSpPr>
        <p:spPr>
          <a:xfrm>
            <a:off x="1165860" y="3649980"/>
            <a:ext cx="625691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71E6173-0A35-5A49-8C71-8F2C27C18744}"/>
              </a:ext>
            </a:extLst>
          </p:cNvPr>
          <p:cNvSpPr/>
          <p:nvPr/>
        </p:nvSpPr>
        <p:spPr>
          <a:xfrm>
            <a:off x="914401" y="868406"/>
            <a:ext cx="6723528" cy="3119718"/>
          </a:xfrm>
          <a:prstGeom prst="rect">
            <a:avLst/>
          </a:prstGeom>
          <a:solidFill>
            <a:schemeClr val="bg2">
              <a:lumMod val="90000"/>
              <a:alpha val="1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2</cp:revision>
  <dcterms:created xsi:type="dcterms:W3CDTF">2018-06-24T05:32:35Z</dcterms:created>
  <dcterms:modified xsi:type="dcterms:W3CDTF">2018-06-24T05:43:25Z</dcterms:modified>
</cp:coreProperties>
</file>