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105" d="100"/>
          <a:sy n="105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E8153-63D5-A445-932F-9566BC3D7F56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56CD-41BD-564D-B628-0673E7C0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E56CD-41BD-564D-B628-0673E7C094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FED0-63F9-8C4D-913A-A6A97001314C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91440"/>
            <a:ext cx="5169408" cy="2584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1824" y="91440"/>
            <a:ext cx="5486400" cy="2308324"/>
          </a:xfrm>
          <a:prstGeom prst="rect">
            <a:avLst/>
          </a:prstGeom>
          <a:solidFill>
            <a:srgbClr val="FFFFFF">
              <a:alpha val="82745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Thinking         </a:t>
            </a:r>
          </a:p>
          <a:p>
            <a:pPr algn="r"/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1791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3</cp:revision>
  <cp:lastPrinted>2017-07-23T02:36:42Z</cp:lastPrinted>
  <dcterms:created xsi:type="dcterms:W3CDTF">2017-07-23T01:53:08Z</dcterms:created>
  <dcterms:modified xsi:type="dcterms:W3CDTF">2017-07-23T02:36:54Z</dcterms:modified>
</cp:coreProperties>
</file>