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8686800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70" d="100"/>
          <a:sy n="170" d="100"/>
        </p:scale>
        <p:origin x="7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778120"/>
            <a:ext cx="651510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497247"/>
            <a:ext cx="651510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53137"/>
            <a:ext cx="1873091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53137"/>
            <a:ext cx="5510689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185340"/>
            <a:ext cx="7492365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181816"/>
            <a:ext cx="7492365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265682"/>
            <a:ext cx="369189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265682"/>
            <a:ext cx="369189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53137"/>
            <a:ext cx="7492365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165528"/>
            <a:ext cx="3674923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736736"/>
            <a:ext cx="3674923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165528"/>
            <a:ext cx="3693021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736736"/>
            <a:ext cx="3693021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16971"/>
            <a:ext cx="2801719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684570"/>
            <a:ext cx="4397693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426369"/>
            <a:ext cx="2801719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16971"/>
            <a:ext cx="2801719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684570"/>
            <a:ext cx="4397693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426369"/>
            <a:ext cx="2801719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53137"/>
            <a:ext cx="7492365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265682"/>
            <a:ext cx="7492365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4406776"/>
            <a:ext cx="195453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001A-F6AD-ED42-9566-83C2CB029FB8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4406776"/>
            <a:ext cx="293179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4406776"/>
            <a:ext cx="195453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C54E-AE93-0F4B-B10C-27297258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C0AC801-79AF-4F4F-8681-FD5B85FE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" y="-65389"/>
            <a:ext cx="8445500" cy="4127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F2E628-24D7-8440-8000-22233ADBEB23}"/>
              </a:ext>
            </a:extLst>
          </p:cNvPr>
          <p:cNvSpPr/>
          <p:nvPr/>
        </p:nvSpPr>
        <p:spPr>
          <a:xfrm>
            <a:off x="-2627" y="-65388"/>
            <a:ext cx="8692055" cy="4744438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EFFF4-C0A0-6A42-96C0-83B804EE0407}"/>
              </a:ext>
            </a:extLst>
          </p:cNvPr>
          <p:cNvSpPr txBox="1"/>
          <p:nvPr/>
        </p:nvSpPr>
        <p:spPr>
          <a:xfrm>
            <a:off x="192266" y="381830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Intro and Intermediate R</a:t>
            </a:r>
          </a:p>
        </p:txBody>
      </p:sp>
    </p:spTree>
    <p:extLst>
      <p:ext uri="{BB962C8B-B14F-4D97-AF65-F5344CB8AC3E}">
        <p14:creationId xmlns:p14="http://schemas.microsoft.com/office/powerpoint/2010/main" val="276606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2</cp:revision>
  <dcterms:created xsi:type="dcterms:W3CDTF">2019-06-18T22:43:25Z</dcterms:created>
  <dcterms:modified xsi:type="dcterms:W3CDTF">2019-06-18T22:49:28Z</dcterms:modified>
</cp:coreProperties>
</file>