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100" d="100"/>
          <a:sy n="100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11958-1DFB-1E40-B552-C52B75E3AA7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1ECBB-8CE3-684A-831E-2A9548CD0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ECBB-8CE3-684A-831E-2A9548CD0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BDFC-36FC-E34B-A07A-8EB041D66D6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97C8-6E58-5E4C-97D9-14987DC0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923" y="1625346"/>
            <a:ext cx="3166281" cy="150125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7922" y="586854"/>
            <a:ext cx="3166281" cy="1501253"/>
          </a:xfrm>
          <a:prstGeom prst="rect">
            <a:avLst/>
          </a:prstGeom>
          <a:solidFill>
            <a:schemeClr val="tx2">
              <a:lumMod val="75000"/>
              <a:alpha val="3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97921" y="1625347"/>
            <a:ext cx="3166281" cy="150125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7922" y="4887920"/>
            <a:ext cx="3166281" cy="1501253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97922" y="3826680"/>
            <a:ext cx="3166281" cy="150125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923" y="3826679"/>
            <a:ext cx="3166281" cy="150125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60162" y="644873"/>
            <a:ext cx="6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1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00236" y="1703167"/>
            <a:ext cx="6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2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0236" y="3881382"/>
            <a:ext cx="6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3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5027" y="4949255"/>
            <a:ext cx="6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4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74" y="3881382"/>
            <a:ext cx="6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5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773" y="1703167"/>
            <a:ext cx="643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6</a:t>
            </a:r>
            <a:endParaRPr lang="en-US" sz="88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33752" y="1625346"/>
            <a:ext cx="411643" cy="315472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81061" y="3264493"/>
            <a:ext cx="0" cy="426973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33753" y="5024927"/>
            <a:ext cx="411642" cy="303005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96731" y="1652697"/>
            <a:ext cx="411642" cy="288121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023754" y="5024928"/>
            <a:ext cx="419289" cy="303004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361063" y="3264493"/>
            <a:ext cx="0" cy="425330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3178" y="829648"/>
            <a:ext cx="2125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alatino" charset="0"/>
                <a:ea typeface="Palatino" charset="0"/>
                <a:cs typeface="Palatino" charset="0"/>
              </a:rPr>
              <a:t>Explore Data </a:t>
            </a:r>
            <a:r>
              <a:rPr lang="en-US" sz="2000" b="1" smtClean="0">
                <a:latin typeface="Palatino" charset="0"/>
                <a:ea typeface="Palatino" charset="0"/>
                <a:cs typeface="Palatino" charset="0"/>
              </a:rPr>
              <a:t>and Understand Basic Features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41417" y="2175917"/>
            <a:ext cx="212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Palatino" charset="0"/>
                <a:ea typeface="Palatino" charset="0"/>
                <a:cs typeface="Palatino" charset="0"/>
              </a:rPr>
              <a:t>Specify Model</a:t>
            </a:r>
            <a:endParaRPr lang="en-US" sz="2000" b="1" dirty="0" smtClean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96230" y="4096825"/>
            <a:ext cx="2125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alatino" charset="0"/>
                <a:ea typeface="Palatino" charset="0"/>
                <a:cs typeface="Palatino" charset="0"/>
              </a:rPr>
              <a:t>Dummy Code Categorical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0808" y="5176429"/>
            <a:ext cx="2164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alatino" charset="0"/>
                <a:ea typeface="Palatino" charset="0"/>
                <a:cs typeface="Palatino" charset="0"/>
              </a:rPr>
              <a:t>Number of “Folds” </a:t>
            </a:r>
            <a:r>
              <a:rPr lang="en-US" sz="2000" b="1" smtClean="0">
                <a:latin typeface="Palatino" charset="0"/>
                <a:ea typeface="Palatino" charset="0"/>
                <a:cs typeface="Palatino" charset="0"/>
              </a:rPr>
              <a:t>in Cross-Validation</a:t>
            </a:r>
            <a:endParaRPr lang="en-US" sz="2000" b="1" dirty="0" smtClean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7791" y="4069473"/>
            <a:ext cx="255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alatino" charset="0"/>
                <a:ea typeface="Palatino" charset="0"/>
                <a:cs typeface="Palatino" charset="0"/>
              </a:rPr>
              <a:t>Fit Cross-Validated Models to Various </a:t>
            </a:r>
            <a:r>
              <a:rPr lang="en-US" sz="2000" b="1" smtClean="0">
                <a:latin typeface="Palatino" charset="0"/>
                <a:ea typeface="Palatino" charset="0"/>
                <a:cs typeface="Palatino" charset="0"/>
              </a:rPr>
              <a:t>Tuning Parameters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43052" y="1832575"/>
            <a:ext cx="24741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Palatino" charset="0"/>
                <a:ea typeface="Palatino" charset="0"/>
                <a:cs typeface="Palatino" charset="0"/>
              </a:rPr>
              <a:t>Select Model</a:t>
            </a:r>
          </a:p>
          <a:p>
            <a:endParaRPr lang="en-US" sz="900" b="1" dirty="0">
              <a:latin typeface="Palatino" charset="0"/>
              <a:ea typeface="Palatino" charset="0"/>
              <a:cs typeface="Palatino" charset="0"/>
            </a:endParaRPr>
          </a:p>
          <a:p>
            <a:r>
              <a:rPr lang="en-US" sz="2000" b="1" dirty="0" smtClean="0">
                <a:latin typeface="Palatino" charset="0"/>
                <a:ea typeface="Palatino" charset="0"/>
                <a:cs typeface="Palatino" charset="0"/>
              </a:rPr>
              <a:t>(Optional) Fit Un-penalized Model</a:t>
            </a:r>
            <a:endParaRPr lang="en-US" sz="2000" b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05464" y="2453646"/>
            <a:ext cx="46459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Palatino" charset="0"/>
                <a:ea typeface="Palatino" charset="0"/>
                <a:cs typeface="Palatino" charset="0"/>
              </a:rPr>
              <a:t>Steps to </a:t>
            </a:r>
            <a:r>
              <a:rPr lang="en-US" sz="4400" b="1" smtClean="0">
                <a:latin typeface="Palatino" charset="0"/>
                <a:ea typeface="Palatino" charset="0"/>
                <a:cs typeface="Palatino" charset="0"/>
              </a:rPr>
              <a:t>Use Regularized Regression</a:t>
            </a:r>
            <a:endParaRPr lang="en-US" sz="4400" b="1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3</cp:revision>
  <dcterms:created xsi:type="dcterms:W3CDTF">2017-09-29T05:38:36Z</dcterms:created>
  <dcterms:modified xsi:type="dcterms:W3CDTF">2017-09-29T06:11:00Z</dcterms:modified>
</cp:coreProperties>
</file>