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4"/>
  </p:normalViewPr>
  <p:slideViewPr>
    <p:cSldViewPr snapToGrid="0" snapToObjects="1">
      <p:cViewPr>
        <p:scale>
          <a:sx n="75" d="100"/>
          <a:sy n="75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90D-706A-704E-A8D9-6E8EC1D02664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3B11-B7B5-6447-A58D-BB09ACF3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90D-706A-704E-A8D9-6E8EC1D02664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3B11-B7B5-6447-A58D-BB09ACF3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8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90D-706A-704E-A8D9-6E8EC1D02664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3B11-B7B5-6447-A58D-BB09ACF3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3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90D-706A-704E-A8D9-6E8EC1D02664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3B11-B7B5-6447-A58D-BB09ACF3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0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90D-706A-704E-A8D9-6E8EC1D02664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3B11-B7B5-6447-A58D-BB09ACF3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90D-706A-704E-A8D9-6E8EC1D02664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3B11-B7B5-6447-A58D-BB09ACF3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90D-706A-704E-A8D9-6E8EC1D02664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3B11-B7B5-6447-A58D-BB09ACF3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4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90D-706A-704E-A8D9-6E8EC1D02664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3B11-B7B5-6447-A58D-BB09ACF3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3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90D-706A-704E-A8D9-6E8EC1D02664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3B11-B7B5-6447-A58D-BB09ACF3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8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90D-706A-704E-A8D9-6E8EC1D02664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3B11-B7B5-6447-A58D-BB09ACF3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2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90D-706A-704E-A8D9-6E8EC1D02664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3B11-B7B5-6447-A58D-BB09ACF3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EB90D-706A-704E-A8D9-6E8EC1D02664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33B11-B7B5-6447-A58D-BB09ACF3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0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8867" y="338327"/>
            <a:ext cx="6155140" cy="4536577"/>
          </a:xfrm>
          <a:prstGeom prst="rect">
            <a:avLst/>
          </a:prstGeom>
          <a:solidFill>
            <a:schemeClr val="accent1">
              <a:alpha val="32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8037" y="2261947"/>
            <a:ext cx="6155140" cy="4367284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8866" y="650953"/>
            <a:ext cx="2723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solidFill>
                  <a:schemeClr val="tx2">
                    <a:lumMod val="50000"/>
                  </a:schemeClr>
                </a:solidFill>
                <a:latin typeface="Palatino" charset="0"/>
                <a:ea typeface="Palatino" charset="0"/>
                <a:cs typeface="Palatino" charset="0"/>
              </a:rPr>
              <a:t>Lasso</a:t>
            </a:r>
            <a:endParaRPr lang="en-US" sz="5400" dirty="0">
              <a:solidFill>
                <a:schemeClr val="tx2">
                  <a:lumMod val="50000"/>
                </a:schemeClr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1533" y="5468562"/>
            <a:ext cx="2279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solidFill>
                  <a:schemeClr val="accent6">
                    <a:lumMod val="50000"/>
                  </a:schemeClr>
                </a:solidFill>
                <a:latin typeface="Palatino" charset="0"/>
                <a:ea typeface="Palatino" charset="0"/>
                <a:cs typeface="Palatino" charset="0"/>
              </a:rPr>
              <a:t>Ridge</a:t>
            </a:r>
            <a:endParaRPr lang="en-US" sz="5400" dirty="0">
              <a:solidFill>
                <a:schemeClr val="accent6">
                  <a:lumMod val="50000"/>
                </a:schemeClr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38037" y="2261947"/>
            <a:ext cx="4135971" cy="2612957"/>
          </a:xfrm>
          <a:prstGeom prst="rect">
            <a:avLst/>
          </a:prstGeom>
          <a:solidFill>
            <a:srgbClr val="C00000">
              <a:alpha val="6000"/>
            </a:srgbClr>
          </a:solidFill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35666" y="2713946"/>
            <a:ext cx="4038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C00000"/>
                </a:solidFill>
                <a:latin typeface="Palatino" charset="0"/>
                <a:ea typeface="Palatino" charset="0"/>
                <a:cs typeface="Palatino" charset="0"/>
              </a:rPr>
              <a:t>Elastic </a:t>
            </a:r>
          </a:p>
          <a:p>
            <a:pPr algn="ctr"/>
            <a:r>
              <a:rPr lang="en-US" sz="5400" dirty="0" smtClean="0">
                <a:solidFill>
                  <a:srgbClr val="C00000"/>
                </a:solidFill>
                <a:latin typeface="Palatino" charset="0"/>
                <a:ea typeface="Palatino" charset="0"/>
                <a:cs typeface="Palatino" charset="0"/>
              </a:rPr>
              <a:t>Net</a:t>
            </a:r>
            <a:endParaRPr lang="en-US" sz="5400" dirty="0">
              <a:solidFill>
                <a:srgbClr val="C00000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8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S. Barrett</dc:creator>
  <cp:lastModifiedBy>Tyson S. Barrett</cp:lastModifiedBy>
  <cp:revision>1</cp:revision>
  <dcterms:created xsi:type="dcterms:W3CDTF">2017-09-29T04:37:11Z</dcterms:created>
  <dcterms:modified xsi:type="dcterms:W3CDTF">2017-09-29T04:45:03Z</dcterms:modified>
</cp:coreProperties>
</file>