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D92-7916-CF43-A138-FF38599BC3E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7FEC-F4EE-9A4E-9926-50F1B2E2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979" y="846160"/>
            <a:ext cx="2825086" cy="408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1245" y="2090379"/>
            <a:ext cx="2825086" cy="159224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000921" y="2894331"/>
            <a:ext cx="1718354" cy="1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23866" y="304294"/>
            <a:ext cx="2825086" cy="408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23866" y="4384975"/>
            <a:ext cx="2825086" cy="159224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1</cp:revision>
  <dcterms:created xsi:type="dcterms:W3CDTF">2017-11-22T01:05:33Z</dcterms:created>
  <dcterms:modified xsi:type="dcterms:W3CDTF">2017-11-22T01:07:29Z</dcterms:modified>
</cp:coreProperties>
</file>