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57" d="100"/>
          <a:sy n="57" d="100"/>
        </p:scale>
        <p:origin x="91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53AF-415B-B144-AA96-6E87E11F228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4BA0-00EC-CD45-A4F4-74630F69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304" y="2716272"/>
            <a:ext cx="2920621" cy="361665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1916615" y="2716272"/>
            <a:ext cx="0" cy="361665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6304" y="3473723"/>
            <a:ext cx="2920621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215" y="276583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key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7801" y="27658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6265" y="2765837"/>
            <a:ext cx="2920621" cy="361665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5" idx="0"/>
            <a:endCxn id="15" idx="2"/>
          </p:cNvCxnSpPr>
          <p:nvPr/>
        </p:nvCxnSpPr>
        <p:spPr>
          <a:xfrm>
            <a:off x="5776576" y="2765837"/>
            <a:ext cx="0" cy="361665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16265" y="3523288"/>
            <a:ext cx="2920621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4176" y="281540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key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7762" y="281540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7489" y="3461733"/>
            <a:ext cx="4379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01163" y="3461733"/>
            <a:ext cx="691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x1</a:t>
            </a:r>
          </a:p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x2</a:t>
            </a:r>
          </a:p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x3</a:t>
            </a:r>
          </a:p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x4</a:t>
            </a:r>
          </a:p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x5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7451" y="3511298"/>
            <a:ext cx="4379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61124" y="3511298"/>
            <a:ext cx="691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505529" y="3774595"/>
            <a:ext cx="3321922" cy="51398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405431" y="3825994"/>
            <a:ext cx="3431805" cy="454746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00795" y="3825994"/>
            <a:ext cx="3426656" cy="1048485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560120" y="3795376"/>
            <a:ext cx="3267331" cy="554371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460020" y="4297641"/>
            <a:ext cx="3377216" cy="61850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405432" y="4361738"/>
            <a:ext cx="3431804" cy="524732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460020" y="4924044"/>
            <a:ext cx="3367431" cy="452701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88461" y="4924044"/>
            <a:ext cx="3338990" cy="1081131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176226" y="2781337"/>
            <a:ext cx="3725089" cy="361665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636537" y="2781337"/>
            <a:ext cx="0" cy="361665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76226" y="3538788"/>
            <a:ext cx="3725089" cy="575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34137" y="283090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key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47723" y="283090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87412" y="3526798"/>
            <a:ext cx="4379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10899" y="3535672"/>
            <a:ext cx="691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ctr"/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058703" y="3544546"/>
            <a:ext cx="691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x1</a:t>
            </a:r>
          </a:p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x1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x2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x2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x3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flipH="1">
            <a:off x="11096848" y="2830902"/>
            <a:ext cx="38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63524" y="4624039"/>
            <a:ext cx="728277" cy="0"/>
          </a:xfrm>
          <a:prstGeom prst="straightConnector1">
            <a:avLst/>
          </a:prstGeom>
          <a:ln w="1206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2</cp:revision>
  <dcterms:created xsi:type="dcterms:W3CDTF">2017-11-26T01:52:31Z</dcterms:created>
  <dcterms:modified xsi:type="dcterms:W3CDTF">2017-11-26T03:48:16Z</dcterms:modified>
</cp:coreProperties>
</file>