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62"/>
  </p:normalViewPr>
  <p:slideViewPr>
    <p:cSldViewPr snapToGrid="0" snapToObjects="1">
      <p:cViewPr varScale="1">
        <p:scale>
          <a:sx n="143" d="100"/>
          <a:sy n="14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5770-BFC4-B444-8426-3B2A9B108CD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F949-8AAA-AE48-A338-598F664DC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15876" y="2380867"/>
            <a:ext cx="3330054" cy="2947916"/>
            <a:chOff x="1364776" y="2183642"/>
            <a:chExt cx="3330054" cy="2947916"/>
          </a:xfrm>
        </p:grpSpPr>
        <p:sp>
          <p:nvSpPr>
            <p:cNvPr id="4" name="Rectangle 3"/>
            <p:cNvSpPr/>
            <p:nvPr/>
          </p:nvSpPr>
          <p:spPr>
            <a:xfrm>
              <a:off x="1364776" y="2183642"/>
              <a:ext cx="3330054" cy="294791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64776" y="2825087"/>
              <a:ext cx="3330054" cy="1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65294" y="2183642"/>
              <a:ext cx="0" cy="2947916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03812" y="2183642"/>
              <a:ext cx="0" cy="2947916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12392" y="221197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endParaRPr lang="en-US" sz="32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9208" y="221197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y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6025" y="221197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z</a:t>
              </a:r>
              <a:endParaRPr lang="en-US" sz="320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48323" y="2380867"/>
            <a:ext cx="1867468" cy="4203510"/>
            <a:chOff x="5447732" y="2183642"/>
            <a:chExt cx="1867468" cy="4203510"/>
          </a:xfrm>
        </p:grpSpPr>
        <p:sp>
          <p:nvSpPr>
            <p:cNvPr id="5" name="Rectangle 4"/>
            <p:cNvSpPr/>
            <p:nvPr/>
          </p:nvSpPr>
          <p:spPr>
            <a:xfrm>
              <a:off x="5447732" y="2183642"/>
              <a:ext cx="1867468" cy="420351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447732" y="2825087"/>
              <a:ext cx="186746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0"/>
              <a:endCxn id="5" idx="2"/>
            </p:cNvCxnSpPr>
            <p:nvPr/>
          </p:nvCxnSpPr>
          <p:spPr>
            <a:xfrm>
              <a:off x="6381466" y="2183642"/>
              <a:ext cx="0" cy="420351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06525" y="221374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x</a:t>
              </a:r>
              <a:endParaRPr lang="en-US" sz="32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2988" y="221197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8453" y="1694329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atin typeface="Consolas" charset="0"/>
                <a:ea typeface="Consolas" charset="0"/>
                <a:cs typeface="Consolas" charset="0"/>
              </a:rPr>
              <a:t>Data Set 1</a:t>
            </a:r>
            <a:endParaRPr lang="en-US" sz="3200" b="1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9607" y="1694329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Data Set 2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046222" y="3567952"/>
            <a:ext cx="1497106" cy="8965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673758" y="2380867"/>
            <a:ext cx="4267229" cy="420351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7673759" y="3022312"/>
            <a:ext cx="4267228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774277" y="2380867"/>
            <a:ext cx="2170" cy="420351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912795" y="2380867"/>
            <a:ext cx="11134" cy="420351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21375" y="240920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endParaRPr lang="en-US" sz="32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38191" y="240920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255008" y="240920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0999694" y="2380867"/>
            <a:ext cx="4119" cy="420351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271206" y="24233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0927" y="3765176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rgbClr val="C00000"/>
                </a:solidFill>
              </a:rPr>
              <a:t>Join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36420" y="1694328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nsolas" charset="0"/>
                <a:ea typeface="Consolas" charset="0"/>
                <a:cs typeface="Consolas" charset="0"/>
              </a:rPr>
              <a:t>Joined Data Set</a:t>
            </a:r>
            <a:endParaRPr lang="en-US" sz="32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</cp:revision>
  <dcterms:created xsi:type="dcterms:W3CDTF">2017-11-21T23:35:41Z</dcterms:created>
  <dcterms:modified xsi:type="dcterms:W3CDTF">2017-11-21T23:50:16Z</dcterms:modified>
</cp:coreProperties>
</file>