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/>
    <p:restoredTop sz="94704"/>
  </p:normalViewPr>
  <p:slideViewPr>
    <p:cSldViewPr snapToGrid="0" snapToObjects="1">
      <p:cViewPr varScale="1">
        <p:scale>
          <a:sx n="131" d="100"/>
          <a:sy n="131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0705-5CE9-2C47-92D0-61A3C886D6EE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3B52-A08C-F343-BBD5-5DAA501E2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184346-9E70-6547-AFD6-8B34CF14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844800"/>
            <a:ext cx="7048500" cy="116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CF021-A968-FA4E-9807-1210C0D0783A}"/>
              </a:ext>
            </a:extLst>
          </p:cNvPr>
          <p:cNvSpPr txBox="1"/>
          <p:nvPr/>
        </p:nvSpPr>
        <p:spPr>
          <a:xfrm>
            <a:off x="579888" y="1964988"/>
            <a:ext cx="19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name of the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F3B1F-E375-544D-B949-1DCE93BADDE1}"/>
              </a:ext>
            </a:extLst>
          </p:cNvPr>
          <p:cNvCxnSpPr/>
          <p:nvPr/>
        </p:nvCxnSpPr>
        <p:spPr>
          <a:xfrm>
            <a:off x="2461098" y="2538919"/>
            <a:ext cx="243191" cy="4669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44C167-1540-7249-B853-FBB35217BAB5}"/>
              </a:ext>
            </a:extLst>
          </p:cNvPr>
          <p:cNvSpPr txBox="1"/>
          <p:nvPr/>
        </p:nvSpPr>
        <p:spPr>
          <a:xfrm>
            <a:off x="4585499" y="1826488"/>
            <a:ext cx="532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c() function glues everything inside of the parentheses together into one vector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7E3D1-3130-2E41-A2DE-52610C0D9C10}"/>
              </a:ext>
            </a:extLst>
          </p:cNvPr>
          <p:cNvCxnSpPr>
            <a:cxnSpLocks/>
          </p:cNvCxnSpPr>
          <p:nvPr/>
        </p:nvCxnSpPr>
        <p:spPr>
          <a:xfrm flipH="1">
            <a:off x="3388873" y="2468250"/>
            <a:ext cx="1064087" cy="4695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ACE46E-148C-F94F-985E-1DDB20D8A590}"/>
              </a:ext>
            </a:extLst>
          </p:cNvPr>
          <p:cNvSpPr txBox="1"/>
          <p:nvPr/>
        </p:nvSpPr>
        <p:spPr>
          <a:xfrm>
            <a:off x="864615" y="946676"/>
            <a:ext cx="504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assignment operator gives whatever is on the right-hand side a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E93EBD-9CD8-6E46-9F13-CEE43C0530A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044757" y="1870006"/>
            <a:ext cx="344116" cy="113584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041C8F-4A6C-8C47-B06B-C1F9E99A4F56}"/>
              </a:ext>
            </a:extLst>
          </p:cNvPr>
          <p:cNvSpPr txBox="1"/>
          <p:nvPr/>
        </p:nvSpPr>
        <p:spPr>
          <a:xfrm>
            <a:off x="3745149" y="4292474"/>
            <a:ext cx="532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 is the output printed from 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E1F6E6-1871-3F4E-85E3-6454508578C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472774" y="3920248"/>
            <a:ext cx="272375" cy="5568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662FE4-43EE-1049-80E7-C8850CF79D4C}"/>
              </a:ext>
            </a:extLst>
          </p:cNvPr>
          <p:cNvSpPr txBox="1"/>
          <p:nvPr/>
        </p:nvSpPr>
        <p:spPr>
          <a:xfrm>
            <a:off x="275291" y="3413035"/>
            <a:ext cx="199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Just running x will print what is inside of 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2B5593-F87F-404C-ABC2-29EB86361A9F}"/>
              </a:ext>
            </a:extLst>
          </p:cNvPr>
          <p:cNvCxnSpPr>
            <a:cxnSpLocks/>
          </p:cNvCxnSpPr>
          <p:nvPr/>
        </p:nvCxnSpPr>
        <p:spPr>
          <a:xfrm flipV="1">
            <a:off x="2283264" y="3413035"/>
            <a:ext cx="421025" cy="49951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1</cp:revision>
  <dcterms:created xsi:type="dcterms:W3CDTF">2020-01-06T20:45:09Z</dcterms:created>
  <dcterms:modified xsi:type="dcterms:W3CDTF">2020-01-06T20:50:41Z</dcterms:modified>
</cp:coreProperties>
</file>