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8" r:id="rId5"/>
    <p:sldId id="300" r:id="rId6"/>
    <p:sldId id="294" r:id="rId7"/>
    <p:sldId id="293" r:id="rId8"/>
    <p:sldId id="301" r:id="rId9"/>
    <p:sldId id="266" r:id="rId10"/>
    <p:sldId id="302" r:id="rId11"/>
    <p:sldId id="307" r:id="rId12"/>
    <p:sldId id="299" r:id="rId13"/>
    <p:sldId id="303" r:id="rId14"/>
    <p:sldId id="306" r:id="rId15"/>
    <p:sldId id="30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晴" initials="薛" lastIdx="1" clrIdx="0">
    <p:extLst>
      <p:ext uri="{19B8F6BF-5375-455C-9EA6-DF929625EA0E}">
        <p15:presenceInfo xmlns:p15="http://schemas.microsoft.com/office/powerpoint/2012/main" userId="f3b2d0d6c23f38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70" autoAdjust="0"/>
  </p:normalViewPr>
  <p:slideViewPr>
    <p:cSldViewPr snapToGrid="0">
      <p:cViewPr varScale="1">
        <p:scale>
          <a:sx n="85" d="100"/>
          <a:sy n="85" d="100"/>
        </p:scale>
        <p:origin x="40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423D9-7F97-477B-AFB3-E5DEF4B36B57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D985-DC53-4386-B262-85287026AD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25941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8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0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0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0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6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7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3D985-DC53-4386-B262-85287026AD7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88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975" y="196417"/>
            <a:ext cx="10515600" cy="59915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580909"/>
            <a:ext cx="12192000" cy="27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组合 16"/>
          <p:cNvPicPr>
            <a:picLocks noChangeArrowheads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000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386" y="55241"/>
            <a:ext cx="2026378" cy="7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pc.people.com.cn/n/2013/0106/c64387-20109365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zhuanlan.zhihu.com/p/4576987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zhihu.com/question/454707268/answer/1836945084" TargetMode="External"/><Relationship Id="rId5" Type="http://schemas.openxmlformats.org/officeDocument/2006/relationships/hyperlink" Target="https://www.thepaper.cn/newsDetail_forward_12198466" TargetMode="External"/><Relationship Id="rId4" Type="http://schemas.openxmlformats.org/officeDocument/2006/relationships/hyperlink" Target="https://www.zhihu.com/question/366538777/answer/97612589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283396" y="1553810"/>
            <a:ext cx="939860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endParaRPr lang="en-US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与创新驱动发展战略</a:t>
            </a:r>
          </a:p>
        </p:txBody>
      </p:sp>
      <p:grpSp>
        <p:nvGrpSpPr>
          <p:cNvPr id="19" name="组合 22"/>
          <p:cNvGrpSpPr/>
          <p:nvPr/>
        </p:nvGrpSpPr>
        <p:grpSpPr bwMode="auto">
          <a:xfrm>
            <a:off x="5565246" y="4532830"/>
            <a:ext cx="3606634" cy="469900"/>
            <a:chOff x="354887" y="3764672"/>
            <a:chExt cx="3623775" cy="469872"/>
          </a:xfrm>
        </p:grpSpPr>
        <p:sp>
          <p:nvSpPr>
            <p:cNvPr id="20" name="圆角矩形 19"/>
            <p:cNvSpPr/>
            <p:nvPr/>
          </p:nvSpPr>
          <p:spPr>
            <a:xfrm>
              <a:off x="354887" y="3764672"/>
              <a:ext cx="2682620" cy="4698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组合 14"/>
            <p:cNvGrpSpPr/>
            <p:nvPr/>
          </p:nvGrpSpPr>
          <p:grpSpPr bwMode="auto">
            <a:xfrm>
              <a:off x="522348" y="3829833"/>
              <a:ext cx="3456314" cy="339551"/>
              <a:chOff x="4488675" y="3774995"/>
              <a:chExt cx="3448088" cy="339551"/>
            </a:xfrm>
          </p:grpSpPr>
          <p:sp>
            <p:nvSpPr>
              <p:cNvPr id="22" name="文本框 15"/>
              <p:cNvSpPr txBox="1">
                <a:spLocks noChangeArrowheads="1"/>
              </p:cNvSpPr>
              <p:nvPr/>
            </p:nvSpPr>
            <p:spPr bwMode="auto">
              <a:xfrm>
                <a:off x="4747110" y="3800393"/>
                <a:ext cx="3189653" cy="276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演讲：陈德创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19030500217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33"/>
              <p:cNvSpPr>
                <a:spLocks noEditPoints="1"/>
              </p:cNvSpPr>
              <p:nvPr/>
            </p:nvSpPr>
            <p:spPr bwMode="auto">
              <a:xfrm>
                <a:off x="4488675" y="3774995"/>
                <a:ext cx="257493" cy="339551"/>
              </a:xfrm>
              <a:custGeom>
                <a:avLst/>
                <a:gdLst>
                  <a:gd name="T0" fmla="*/ 214462 w 742"/>
                  <a:gd name="T1" fmla="*/ 80447 h 975"/>
                  <a:gd name="T2" fmla="*/ 214115 w 742"/>
                  <a:gd name="T3" fmla="*/ 87413 h 975"/>
                  <a:gd name="T4" fmla="*/ 215156 w 742"/>
                  <a:gd name="T5" fmla="*/ 94726 h 975"/>
                  <a:gd name="T6" fmla="*/ 202663 w 742"/>
                  <a:gd name="T7" fmla="*/ 123631 h 975"/>
                  <a:gd name="T8" fmla="*/ 207174 w 742"/>
                  <a:gd name="T9" fmla="*/ 91592 h 975"/>
                  <a:gd name="T10" fmla="*/ 206480 w 742"/>
                  <a:gd name="T11" fmla="*/ 83582 h 975"/>
                  <a:gd name="T12" fmla="*/ 208215 w 742"/>
                  <a:gd name="T13" fmla="*/ 78706 h 975"/>
                  <a:gd name="T14" fmla="*/ 210298 w 742"/>
                  <a:gd name="T15" fmla="*/ 32388 h 975"/>
                  <a:gd name="T16" fmla="*/ 213074 w 742"/>
                  <a:gd name="T17" fmla="*/ 39701 h 975"/>
                  <a:gd name="T18" fmla="*/ 235283 w 742"/>
                  <a:gd name="T19" fmla="*/ 58159 h 975"/>
                  <a:gd name="T20" fmla="*/ 213074 w 742"/>
                  <a:gd name="T21" fmla="*/ 78706 h 975"/>
                  <a:gd name="T22" fmla="*/ 147139 w 742"/>
                  <a:gd name="T23" fmla="*/ 1393 h 975"/>
                  <a:gd name="T24" fmla="*/ 205786 w 742"/>
                  <a:gd name="T25" fmla="*/ 35174 h 975"/>
                  <a:gd name="T26" fmla="*/ 178718 w 742"/>
                  <a:gd name="T27" fmla="*/ 64428 h 975"/>
                  <a:gd name="T28" fmla="*/ 75305 w 742"/>
                  <a:gd name="T29" fmla="*/ 81492 h 975"/>
                  <a:gd name="T30" fmla="*/ 106884 w 742"/>
                  <a:gd name="T31" fmla="*/ 34129 h 975"/>
                  <a:gd name="T32" fmla="*/ 169001 w 742"/>
                  <a:gd name="T33" fmla="*/ 40398 h 975"/>
                  <a:gd name="T34" fmla="*/ 104802 w 742"/>
                  <a:gd name="T35" fmla="*/ 31343 h 975"/>
                  <a:gd name="T36" fmla="*/ 19780 w 742"/>
                  <a:gd name="T37" fmla="*/ 22288 h 975"/>
                  <a:gd name="T38" fmla="*/ 91962 w 742"/>
                  <a:gd name="T39" fmla="*/ 103084 h 975"/>
                  <a:gd name="T40" fmla="*/ 157897 w 742"/>
                  <a:gd name="T41" fmla="*/ 90199 h 975"/>
                  <a:gd name="T42" fmla="*/ 164490 w 742"/>
                  <a:gd name="T43" fmla="*/ 94378 h 975"/>
                  <a:gd name="T44" fmla="*/ 166225 w 742"/>
                  <a:gd name="T45" fmla="*/ 109353 h 975"/>
                  <a:gd name="T46" fmla="*/ 170390 w 742"/>
                  <a:gd name="T47" fmla="*/ 108656 h 975"/>
                  <a:gd name="T48" fmla="*/ 179412 w 742"/>
                  <a:gd name="T49" fmla="*/ 124328 h 975"/>
                  <a:gd name="T50" fmla="*/ 169001 w 742"/>
                  <a:gd name="T51" fmla="*/ 145572 h 975"/>
                  <a:gd name="T52" fmla="*/ 115560 w 742"/>
                  <a:gd name="T53" fmla="*/ 181790 h 975"/>
                  <a:gd name="T54" fmla="*/ 87103 w 742"/>
                  <a:gd name="T55" fmla="*/ 144179 h 975"/>
                  <a:gd name="T56" fmla="*/ 82939 w 742"/>
                  <a:gd name="T57" fmla="*/ 104477 h 975"/>
                  <a:gd name="T58" fmla="*/ 91268 w 742"/>
                  <a:gd name="T59" fmla="*/ 111791 h 975"/>
                  <a:gd name="T60" fmla="*/ 182882 w 742"/>
                  <a:gd name="T61" fmla="*/ 86368 h 975"/>
                  <a:gd name="T62" fmla="*/ 187394 w 742"/>
                  <a:gd name="T63" fmla="*/ 125373 h 975"/>
                  <a:gd name="T64" fmla="*/ 146445 w 742"/>
                  <a:gd name="T65" fmla="*/ 188756 h 975"/>
                  <a:gd name="T66" fmla="*/ 81551 w 742"/>
                  <a:gd name="T67" fmla="*/ 151492 h 975"/>
                  <a:gd name="T68" fmla="*/ 74263 w 742"/>
                  <a:gd name="T69" fmla="*/ 100298 h 975"/>
                  <a:gd name="T70" fmla="*/ 182882 w 742"/>
                  <a:gd name="T71" fmla="*/ 86368 h 975"/>
                  <a:gd name="T72" fmla="*/ 13534 w 742"/>
                  <a:gd name="T73" fmla="*/ 231591 h 975"/>
                  <a:gd name="T74" fmla="*/ 117295 w 742"/>
                  <a:gd name="T75" fmla="*/ 250397 h 975"/>
                  <a:gd name="T76" fmla="*/ 111048 w 742"/>
                  <a:gd name="T77" fmla="*/ 207213 h 975"/>
                  <a:gd name="T78" fmla="*/ 147139 w 742"/>
                  <a:gd name="T79" fmla="*/ 200596 h 975"/>
                  <a:gd name="T80" fmla="*/ 137422 w 742"/>
                  <a:gd name="T81" fmla="*/ 224278 h 975"/>
                  <a:gd name="T82" fmla="*/ 170737 w 742"/>
                  <a:gd name="T83" fmla="*/ 192586 h 975"/>
                  <a:gd name="T84" fmla="*/ 257493 w 742"/>
                  <a:gd name="T85" fmla="*/ 254228 h 9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42" h="975">
                    <a:moveTo>
                      <a:pt x="614" y="226"/>
                    </a:moveTo>
                    <a:cubicBezTo>
                      <a:pt x="617" y="226"/>
                      <a:pt x="618" y="228"/>
                      <a:pt x="618" y="231"/>
                    </a:cubicBezTo>
                    <a:lnTo>
                      <a:pt x="619" y="241"/>
                    </a:lnTo>
                    <a:cubicBezTo>
                      <a:pt x="619" y="247"/>
                      <a:pt x="616" y="247"/>
                      <a:pt x="617" y="251"/>
                    </a:cubicBezTo>
                    <a:lnTo>
                      <a:pt x="617" y="263"/>
                    </a:lnTo>
                    <a:cubicBezTo>
                      <a:pt x="617" y="267"/>
                      <a:pt x="620" y="268"/>
                      <a:pt x="620" y="272"/>
                    </a:cubicBezTo>
                    <a:lnTo>
                      <a:pt x="630" y="355"/>
                    </a:lnTo>
                    <a:cubicBezTo>
                      <a:pt x="625" y="365"/>
                      <a:pt x="589" y="365"/>
                      <a:pt x="584" y="355"/>
                    </a:cubicBezTo>
                    <a:lnTo>
                      <a:pt x="594" y="272"/>
                    </a:lnTo>
                    <a:cubicBezTo>
                      <a:pt x="594" y="268"/>
                      <a:pt x="596" y="266"/>
                      <a:pt x="597" y="263"/>
                    </a:cubicBezTo>
                    <a:lnTo>
                      <a:pt x="597" y="251"/>
                    </a:lnTo>
                    <a:cubicBezTo>
                      <a:pt x="597" y="247"/>
                      <a:pt x="595" y="246"/>
                      <a:pt x="595" y="240"/>
                    </a:cubicBezTo>
                    <a:lnTo>
                      <a:pt x="596" y="231"/>
                    </a:lnTo>
                    <a:cubicBezTo>
                      <a:pt x="596" y="228"/>
                      <a:pt x="597" y="226"/>
                      <a:pt x="600" y="226"/>
                    </a:cubicBezTo>
                    <a:lnTo>
                      <a:pt x="600" y="93"/>
                    </a:lnTo>
                    <a:lnTo>
                      <a:pt x="606" y="93"/>
                    </a:lnTo>
                    <a:cubicBezTo>
                      <a:pt x="610" y="93"/>
                      <a:pt x="614" y="96"/>
                      <a:pt x="614" y="100"/>
                    </a:cubicBezTo>
                    <a:lnTo>
                      <a:pt x="614" y="114"/>
                    </a:lnTo>
                    <a:lnTo>
                      <a:pt x="680" y="157"/>
                    </a:lnTo>
                    <a:cubicBezTo>
                      <a:pt x="685" y="160"/>
                      <a:pt x="684" y="166"/>
                      <a:pt x="678" y="167"/>
                    </a:cubicBezTo>
                    <a:lnTo>
                      <a:pt x="614" y="174"/>
                    </a:lnTo>
                    <a:lnTo>
                      <a:pt x="614" y="226"/>
                    </a:lnTo>
                    <a:close/>
                    <a:moveTo>
                      <a:pt x="60" y="54"/>
                    </a:moveTo>
                    <a:lnTo>
                      <a:pt x="424" y="4"/>
                    </a:lnTo>
                    <a:cubicBezTo>
                      <a:pt x="439" y="2"/>
                      <a:pt x="444" y="0"/>
                      <a:pt x="459" y="10"/>
                    </a:cubicBezTo>
                    <a:lnTo>
                      <a:pt x="593" y="101"/>
                    </a:lnTo>
                    <a:lnTo>
                      <a:pt x="593" y="177"/>
                    </a:lnTo>
                    <a:lnTo>
                      <a:pt x="515" y="185"/>
                    </a:lnTo>
                    <a:lnTo>
                      <a:pt x="526" y="234"/>
                    </a:lnTo>
                    <a:cubicBezTo>
                      <a:pt x="424" y="210"/>
                      <a:pt x="319" y="210"/>
                      <a:pt x="217" y="234"/>
                    </a:cubicBezTo>
                    <a:lnTo>
                      <a:pt x="237" y="144"/>
                    </a:lnTo>
                    <a:cubicBezTo>
                      <a:pt x="245" y="112"/>
                      <a:pt x="275" y="103"/>
                      <a:pt x="308" y="98"/>
                    </a:cubicBezTo>
                    <a:cubicBezTo>
                      <a:pt x="350" y="93"/>
                      <a:pt x="393" y="93"/>
                      <a:pt x="435" y="98"/>
                    </a:cubicBezTo>
                    <a:cubicBezTo>
                      <a:pt x="455" y="101"/>
                      <a:pt x="474" y="106"/>
                      <a:pt x="487" y="116"/>
                    </a:cubicBezTo>
                    <a:cubicBezTo>
                      <a:pt x="471" y="99"/>
                      <a:pt x="455" y="94"/>
                      <a:pt x="426" y="91"/>
                    </a:cubicBezTo>
                    <a:cubicBezTo>
                      <a:pt x="382" y="85"/>
                      <a:pt x="347" y="84"/>
                      <a:pt x="302" y="90"/>
                    </a:cubicBezTo>
                    <a:cubicBezTo>
                      <a:pt x="236" y="98"/>
                      <a:pt x="228" y="123"/>
                      <a:pt x="217" y="168"/>
                    </a:cubicBezTo>
                    <a:lnTo>
                      <a:pt x="57" y="64"/>
                    </a:lnTo>
                    <a:cubicBezTo>
                      <a:pt x="51" y="60"/>
                      <a:pt x="52" y="55"/>
                      <a:pt x="60" y="54"/>
                    </a:cubicBezTo>
                    <a:close/>
                    <a:moveTo>
                      <a:pt x="265" y="296"/>
                    </a:moveTo>
                    <a:cubicBezTo>
                      <a:pt x="265" y="284"/>
                      <a:pt x="269" y="284"/>
                      <a:pt x="279" y="287"/>
                    </a:cubicBezTo>
                    <a:cubicBezTo>
                      <a:pt x="306" y="294"/>
                      <a:pt x="427" y="272"/>
                      <a:pt x="455" y="259"/>
                    </a:cubicBezTo>
                    <a:cubicBezTo>
                      <a:pt x="460" y="257"/>
                      <a:pt x="465" y="255"/>
                      <a:pt x="469" y="261"/>
                    </a:cubicBezTo>
                    <a:cubicBezTo>
                      <a:pt x="472" y="263"/>
                      <a:pt x="473" y="267"/>
                      <a:pt x="474" y="271"/>
                    </a:cubicBezTo>
                    <a:cubicBezTo>
                      <a:pt x="477" y="282"/>
                      <a:pt x="477" y="297"/>
                      <a:pt x="478" y="308"/>
                    </a:cubicBezTo>
                    <a:cubicBezTo>
                      <a:pt x="478" y="310"/>
                      <a:pt x="479" y="313"/>
                      <a:pt x="479" y="314"/>
                    </a:cubicBezTo>
                    <a:cubicBezTo>
                      <a:pt x="480" y="322"/>
                      <a:pt x="482" y="323"/>
                      <a:pt x="485" y="321"/>
                    </a:cubicBezTo>
                    <a:cubicBezTo>
                      <a:pt x="488" y="319"/>
                      <a:pt x="489" y="316"/>
                      <a:pt x="491" y="312"/>
                    </a:cubicBezTo>
                    <a:cubicBezTo>
                      <a:pt x="495" y="304"/>
                      <a:pt x="499" y="300"/>
                      <a:pt x="504" y="300"/>
                    </a:cubicBezTo>
                    <a:cubicBezTo>
                      <a:pt x="514" y="300"/>
                      <a:pt x="520" y="325"/>
                      <a:pt x="517" y="357"/>
                    </a:cubicBezTo>
                    <a:cubicBezTo>
                      <a:pt x="513" y="389"/>
                      <a:pt x="502" y="414"/>
                      <a:pt x="492" y="414"/>
                    </a:cubicBezTo>
                    <a:cubicBezTo>
                      <a:pt x="489" y="414"/>
                      <a:pt x="488" y="415"/>
                      <a:pt x="487" y="418"/>
                    </a:cubicBezTo>
                    <a:cubicBezTo>
                      <a:pt x="478" y="463"/>
                      <a:pt x="448" y="501"/>
                      <a:pt x="413" y="521"/>
                    </a:cubicBezTo>
                    <a:cubicBezTo>
                      <a:pt x="383" y="538"/>
                      <a:pt x="365" y="538"/>
                      <a:pt x="333" y="522"/>
                    </a:cubicBezTo>
                    <a:cubicBezTo>
                      <a:pt x="296" y="504"/>
                      <a:pt x="265" y="464"/>
                      <a:pt x="256" y="418"/>
                    </a:cubicBezTo>
                    <a:cubicBezTo>
                      <a:pt x="255" y="415"/>
                      <a:pt x="254" y="414"/>
                      <a:pt x="251" y="414"/>
                    </a:cubicBezTo>
                    <a:cubicBezTo>
                      <a:pt x="241" y="414"/>
                      <a:pt x="230" y="389"/>
                      <a:pt x="226" y="357"/>
                    </a:cubicBezTo>
                    <a:cubicBezTo>
                      <a:pt x="223" y="325"/>
                      <a:pt x="229" y="300"/>
                      <a:pt x="239" y="300"/>
                    </a:cubicBezTo>
                    <a:cubicBezTo>
                      <a:pt x="244" y="300"/>
                      <a:pt x="249" y="306"/>
                      <a:pt x="254" y="316"/>
                    </a:cubicBezTo>
                    <a:cubicBezTo>
                      <a:pt x="256" y="320"/>
                      <a:pt x="261" y="326"/>
                      <a:pt x="263" y="321"/>
                    </a:cubicBezTo>
                    <a:cubicBezTo>
                      <a:pt x="265" y="318"/>
                      <a:pt x="265" y="300"/>
                      <a:pt x="265" y="296"/>
                    </a:cubicBezTo>
                    <a:close/>
                    <a:moveTo>
                      <a:pt x="527" y="248"/>
                    </a:moveTo>
                    <a:cubicBezTo>
                      <a:pt x="529" y="261"/>
                      <a:pt x="529" y="275"/>
                      <a:pt x="529" y="288"/>
                    </a:cubicBezTo>
                    <a:cubicBezTo>
                      <a:pt x="542" y="306"/>
                      <a:pt x="542" y="340"/>
                      <a:pt x="540" y="360"/>
                    </a:cubicBezTo>
                    <a:cubicBezTo>
                      <a:pt x="538" y="382"/>
                      <a:pt x="530" y="422"/>
                      <a:pt x="508" y="435"/>
                    </a:cubicBezTo>
                    <a:cubicBezTo>
                      <a:pt x="498" y="478"/>
                      <a:pt x="463" y="518"/>
                      <a:pt x="422" y="542"/>
                    </a:cubicBezTo>
                    <a:cubicBezTo>
                      <a:pt x="391" y="561"/>
                      <a:pt x="356" y="563"/>
                      <a:pt x="323" y="544"/>
                    </a:cubicBezTo>
                    <a:cubicBezTo>
                      <a:pt x="281" y="521"/>
                      <a:pt x="246" y="479"/>
                      <a:pt x="235" y="435"/>
                    </a:cubicBezTo>
                    <a:cubicBezTo>
                      <a:pt x="213" y="422"/>
                      <a:pt x="205" y="382"/>
                      <a:pt x="203" y="360"/>
                    </a:cubicBezTo>
                    <a:cubicBezTo>
                      <a:pt x="201" y="340"/>
                      <a:pt x="201" y="306"/>
                      <a:pt x="214" y="288"/>
                    </a:cubicBezTo>
                    <a:cubicBezTo>
                      <a:pt x="214" y="275"/>
                      <a:pt x="214" y="262"/>
                      <a:pt x="215" y="248"/>
                    </a:cubicBezTo>
                    <a:cubicBezTo>
                      <a:pt x="318" y="224"/>
                      <a:pt x="424" y="224"/>
                      <a:pt x="527" y="248"/>
                    </a:cubicBezTo>
                    <a:close/>
                    <a:moveTo>
                      <a:pt x="0" y="730"/>
                    </a:moveTo>
                    <a:cubicBezTo>
                      <a:pt x="10" y="707"/>
                      <a:pt x="23" y="686"/>
                      <a:pt x="39" y="665"/>
                    </a:cubicBezTo>
                    <a:cubicBezTo>
                      <a:pt x="112" y="573"/>
                      <a:pt x="186" y="603"/>
                      <a:pt x="252" y="554"/>
                    </a:cubicBezTo>
                    <a:cubicBezTo>
                      <a:pt x="276" y="615"/>
                      <a:pt x="294" y="664"/>
                      <a:pt x="338" y="719"/>
                    </a:cubicBezTo>
                    <a:lnTo>
                      <a:pt x="347" y="644"/>
                    </a:lnTo>
                    <a:lnTo>
                      <a:pt x="320" y="595"/>
                    </a:lnTo>
                    <a:cubicBezTo>
                      <a:pt x="317" y="590"/>
                      <a:pt x="316" y="581"/>
                      <a:pt x="319" y="576"/>
                    </a:cubicBezTo>
                    <a:cubicBezTo>
                      <a:pt x="346" y="589"/>
                      <a:pt x="397" y="589"/>
                      <a:pt x="424" y="576"/>
                    </a:cubicBezTo>
                    <a:cubicBezTo>
                      <a:pt x="426" y="582"/>
                      <a:pt x="426" y="589"/>
                      <a:pt x="424" y="594"/>
                    </a:cubicBezTo>
                    <a:lnTo>
                      <a:pt x="396" y="644"/>
                    </a:lnTo>
                    <a:lnTo>
                      <a:pt x="405" y="719"/>
                    </a:lnTo>
                    <a:cubicBezTo>
                      <a:pt x="449" y="664"/>
                      <a:pt x="467" y="615"/>
                      <a:pt x="492" y="553"/>
                    </a:cubicBezTo>
                    <a:cubicBezTo>
                      <a:pt x="554" y="598"/>
                      <a:pt x="632" y="574"/>
                      <a:pt x="704" y="665"/>
                    </a:cubicBezTo>
                    <a:cubicBezTo>
                      <a:pt x="720" y="686"/>
                      <a:pt x="733" y="707"/>
                      <a:pt x="742" y="730"/>
                    </a:cubicBezTo>
                    <a:cubicBezTo>
                      <a:pt x="524" y="971"/>
                      <a:pt x="219" y="975"/>
                      <a:pt x="0" y="7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" name="组合 7"/>
          <p:cNvGrpSpPr/>
          <p:nvPr/>
        </p:nvGrpSpPr>
        <p:grpSpPr bwMode="auto">
          <a:xfrm>
            <a:off x="5217921" y="3481574"/>
            <a:ext cx="6954946" cy="349462"/>
            <a:chOff x="344001" y="3564377"/>
            <a:chExt cx="5345052" cy="348773"/>
          </a:xfrm>
        </p:grpSpPr>
        <p:sp>
          <p:nvSpPr>
            <p:cNvPr id="30" name="文本框 13"/>
            <p:cNvSpPr txBox="1">
              <a:spLocks noChangeArrowheads="1"/>
            </p:cNvSpPr>
            <p:nvPr/>
          </p:nvSpPr>
          <p:spPr bwMode="auto">
            <a:xfrm>
              <a:off x="344001" y="3575263"/>
              <a:ext cx="5345052" cy="3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Computer Science   &amp;   Innovation-driven Development Strategy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6"/>
            <p:cNvGrpSpPr/>
            <p:nvPr/>
          </p:nvGrpSpPr>
          <p:grpSpPr bwMode="auto">
            <a:xfrm>
              <a:off x="398257" y="3564377"/>
              <a:ext cx="5240543" cy="329549"/>
              <a:chOff x="344001" y="3575263"/>
              <a:chExt cx="5177591" cy="329549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44191" y="3575263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44191" y="3904812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31" y="1115079"/>
            <a:ext cx="5464227" cy="44301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C25656-9150-4681-AC6B-C9AF6C9D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grpSp>
        <p:nvGrpSpPr>
          <p:cNvPr id="50" name="组合 22">
            <a:extLst>
              <a:ext uri="{FF2B5EF4-FFF2-40B4-BE49-F238E27FC236}">
                <a16:creationId xmlns:a16="http://schemas.microsoft.com/office/drawing/2014/main" id="{73BD4769-CB1C-454A-A4BA-7FE34A63B2F5}"/>
              </a:ext>
            </a:extLst>
          </p:cNvPr>
          <p:cNvGrpSpPr/>
          <p:nvPr/>
        </p:nvGrpSpPr>
        <p:grpSpPr bwMode="auto">
          <a:xfrm>
            <a:off x="5556064" y="5230289"/>
            <a:ext cx="3615816" cy="469900"/>
            <a:chOff x="354887" y="3764672"/>
            <a:chExt cx="3623775" cy="469872"/>
          </a:xfrm>
        </p:grpSpPr>
        <p:sp>
          <p:nvSpPr>
            <p:cNvPr id="51" name="圆角矩形 19">
              <a:extLst>
                <a:ext uri="{FF2B5EF4-FFF2-40B4-BE49-F238E27FC236}">
                  <a16:creationId xmlns:a16="http://schemas.microsoft.com/office/drawing/2014/main" id="{059030CB-2B65-4604-BDDC-8BDDD5603079}"/>
                </a:ext>
              </a:extLst>
            </p:cNvPr>
            <p:cNvSpPr/>
            <p:nvPr/>
          </p:nvSpPr>
          <p:spPr>
            <a:xfrm>
              <a:off x="354887" y="3764672"/>
              <a:ext cx="2682620" cy="4698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2" name="组合 14">
              <a:extLst>
                <a:ext uri="{FF2B5EF4-FFF2-40B4-BE49-F238E27FC236}">
                  <a16:creationId xmlns:a16="http://schemas.microsoft.com/office/drawing/2014/main" id="{1FE4EB65-59CD-42DA-B278-5ABDECC2DD50}"/>
                </a:ext>
              </a:extLst>
            </p:cNvPr>
            <p:cNvGrpSpPr/>
            <p:nvPr/>
          </p:nvGrpSpPr>
          <p:grpSpPr bwMode="auto">
            <a:xfrm>
              <a:off x="522348" y="3829833"/>
              <a:ext cx="3456314" cy="339551"/>
              <a:chOff x="4488675" y="3774995"/>
              <a:chExt cx="3448088" cy="339551"/>
            </a:xfrm>
          </p:grpSpPr>
          <p:sp>
            <p:nvSpPr>
              <p:cNvPr id="53" name="文本框 15">
                <a:extLst>
                  <a:ext uri="{FF2B5EF4-FFF2-40B4-BE49-F238E27FC236}">
                    <a16:creationId xmlns:a16="http://schemas.microsoft.com/office/drawing/2014/main" id="{C8ED33C9-0DA4-4F41-A9FB-B75C35B67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7110" y="3800393"/>
                <a:ext cx="3189653" cy="276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资料： 石潇  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19030500162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33">
                <a:extLst>
                  <a:ext uri="{FF2B5EF4-FFF2-40B4-BE49-F238E27FC236}">
                    <a16:creationId xmlns:a16="http://schemas.microsoft.com/office/drawing/2014/main" id="{3AE50830-E857-434E-B89A-C0965F94F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8675" y="3774995"/>
                <a:ext cx="257493" cy="339551"/>
              </a:xfrm>
              <a:custGeom>
                <a:avLst/>
                <a:gdLst>
                  <a:gd name="T0" fmla="*/ 214462 w 742"/>
                  <a:gd name="T1" fmla="*/ 80447 h 975"/>
                  <a:gd name="T2" fmla="*/ 214115 w 742"/>
                  <a:gd name="T3" fmla="*/ 87413 h 975"/>
                  <a:gd name="T4" fmla="*/ 215156 w 742"/>
                  <a:gd name="T5" fmla="*/ 94726 h 975"/>
                  <a:gd name="T6" fmla="*/ 202663 w 742"/>
                  <a:gd name="T7" fmla="*/ 123631 h 975"/>
                  <a:gd name="T8" fmla="*/ 207174 w 742"/>
                  <a:gd name="T9" fmla="*/ 91592 h 975"/>
                  <a:gd name="T10" fmla="*/ 206480 w 742"/>
                  <a:gd name="T11" fmla="*/ 83582 h 975"/>
                  <a:gd name="T12" fmla="*/ 208215 w 742"/>
                  <a:gd name="T13" fmla="*/ 78706 h 975"/>
                  <a:gd name="T14" fmla="*/ 210298 w 742"/>
                  <a:gd name="T15" fmla="*/ 32388 h 975"/>
                  <a:gd name="T16" fmla="*/ 213074 w 742"/>
                  <a:gd name="T17" fmla="*/ 39701 h 975"/>
                  <a:gd name="T18" fmla="*/ 235283 w 742"/>
                  <a:gd name="T19" fmla="*/ 58159 h 975"/>
                  <a:gd name="T20" fmla="*/ 213074 w 742"/>
                  <a:gd name="T21" fmla="*/ 78706 h 975"/>
                  <a:gd name="T22" fmla="*/ 147139 w 742"/>
                  <a:gd name="T23" fmla="*/ 1393 h 975"/>
                  <a:gd name="T24" fmla="*/ 205786 w 742"/>
                  <a:gd name="T25" fmla="*/ 35174 h 975"/>
                  <a:gd name="T26" fmla="*/ 178718 w 742"/>
                  <a:gd name="T27" fmla="*/ 64428 h 975"/>
                  <a:gd name="T28" fmla="*/ 75305 w 742"/>
                  <a:gd name="T29" fmla="*/ 81492 h 975"/>
                  <a:gd name="T30" fmla="*/ 106884 w 742"/>
                  <a:gd name="T31" fmla="*/ 34129 h 975"/>
                  <a:gd name="T32" fmla="*/ 169001 w 742"/>
                  <a:gd name="T33" fmla="*/ 40398 h 975"/>
                  <a:gd name="T34" fmla="*/ 104802 w 742"/>
                  <a:gd name="T35" fmla="*/ 31343 h 975"/>
                  <a:gd name="T36" fmla="*/ 19780 w 742"/>
                  <a:gd name="T37" fmla="*/ 22288 h 975"/>
                  <a:gd name="T38" fmla="*/ 91962 w 742"/>
                  <a:gd name="T39" fmla="*/ 103084 h 975"/>
                  <a:gd name="T40" fmla="*/ 157897 w 742"/>
                  <a:gd name="T41" fmla="*/ 90199 h 975"/>
                  <a:gd name="T42" fmla="*/ 164490 w 742"/>
                  <a:gd name="T43" fmla="*/ 94378 h 975"/>
                  <a:gd name="T44" fmla="*/ 166225 w 742"/>
                  <a:gd name="T45" fmla="*/ 109353 h 975"/>
                  <a:gd name="T46" fmla="*/ 170390 w 742"/>
                  <a:gd name="T47" fmla="*/ 108656 h 975"/>
                  <a:gd name="T48" fmla="*/ 179412 w 742"/>
                  <a:gd name="T49" fmla="*/ 124328 h 975"/>
                  <a:gd name="T50" fmla="*/ 169001 w 742"/>
                  <a:gd name="T51" fmla="*/ 145572 h 975"/>
                  <a:gd name="T52" fmla="*/ 115560 w 742"/>
                  <a:gd name="T53" fmla="*/ 181790 h 975"/>
                  <a:gd name="T54" fmla="*/ 87103 w 742"/>
                  <a:gd name="T55" fmla="*/ 144179 h 975"/>
                  <a:gd name="T56" fmla="*/ 82939 w 742"/>
                  <a:gd name="T57" fmla="*/ 104477 h 975"/>
                  <a:gd name="T58" fmla="*/ 91268 w 742"/>
                  <a:gd name="T59" fmla="*/ 111791 h 975"/>
                  <a:gd name="T60" fmla="*/ 182882 w 742"/>
                  <a:gd name="T61" fmla="*/ 86368 h 975"/>
                  <a:gd name="T62" fmla="*/ 187394 w 742"/>
                  <a:gd name="T63" fmla="*/ 125373 h 975"/>
                  <a:gd name="T64" fmla="*/ 146445 w 742"/>
                  <a:gd name="T65" fmla="*/ 188756 h 975"/>
                  <a:gd name="T66" fmla="*/ 81551 w 742"/>
                  <a:gd name="T67" fmla="*/ 151492 h 975"/>
                  <a:gd name="T68" fmla="*/ 74263 w 742"/>
                  <a:gd name="T69" fmla="*/ 100298 h 975"/>
                  <a:gd name="T70" fmla="*/ 182882 w 742"/>
                  <a:gd name="T71" fmla="*/ 86368 h 975"/>
                  <a:gd name="T72" fmla="*/ 13534 w 742"/>
                  <a:gd name="T73" fmla="*/ 231591 h 975"/>
                  <a:gd name="T74" fmla="*/ 117295 w 742"/>
                  <a:gd name="T75" fmla="*/ 250397 h 975"/>
                  <a:gd name="T76" fmla="*/ 111048 w 742"/>
                  <a:gd name="T77" fmla="*/ 207213 h 975"/>
                  <a:gd name="T78" fmla="*/ 147139 w 742"/>
                  <a:gd name="T79" fmla="*/ 200596 h 975"/>
                  <a:gd name="T80" fmla="*/ 137422 w 742"/>
                  <a:gd name="T81" fmla="*/ 224278 h 975"/>
                  <a:gd name="T82" fmla="*/ 170737 w 742"/>
                  <a:gd name="T83" fmla="*/ 192586 h 975"/>
                  <a:gd name="T84" fmla="*/ 257493 w 742"/>
                  <a:gd name="T85" fmla="*/ 254228 h 9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42" h="975">
                    <a:moveTo>
                      <a:pt x="614" y="226"/>
                    </a:moveTo>
                    <a:cubicBezTo>
                      <a:pt x="617" y="226"/>
                      <a:pt x="618" y="228"/>
                      <a:pt x="618" y="231"/>
                    </a:cubicBezTo>
                    <a:lnTo>
                      <a:pt x="619" y="241"/>
                    </a:lnTo>
                    <a:cubicBezTo>
                      <a:pt x="619" y="247"/>
                      <a:pt x="616" y="247"/>
                      <a:pt x="617" y="251"/>
                    </a:cubicBezTo>
                    <a:lnTo>
                      <a:pt x="617" y="263"/>
                    </a:lnTo>
                    <a:cubicBezTo>
                      <a:pt x="617" y="267"/>
                      <a:pt x="620" y="268"/>
                      <a:pt x="620" y="272"/>
                    </a:cubicBezTo>
                    <a:lnTo>
                      <a:pt x="630" y="355"/>
                    </a:lnTo>
                    <a:cubicBezTo>
                      <a:pt x="625" y="365"/>
                      <a:pt x="589" y="365"/>
                      <a:pt x="584" y="355"/>
                    </a:cubicBezTo>
                    <a:lnTo>
                      <a:pt x="594" y="272"/>
                    </a:lnTo>
                    <a:cubicBezTo>
                      <a:pt x="594" y="268"/>
                      <a:pt x="596" y="266"/>
                      <a:pt x="597" y="263"/>
                    </a:cubicBezTo>
                    <a:lnTo>
                      <a:pt x="597" y="251"/>
                    </a:lnTo>
                    <a:cubicBezTo>
                      <a:pt x="597" y="247"/>
                      <a:pt x="595" y="246"/>
                      <a:pt x="595" y="240"/>
                    </a:cubicBezTo>
                    <a:lnTo>
                      <a:pt x="596" y="231"/>
                    </a:lnTo>
                    <a:cubicBezTo>
                      <a:pt x="596" y="228"/>
                      <a:pt x="597" y="226"/>
                      <a:pt x="600" y="226"/>
                    </a:cubicBezTo>
                    <a:lnTo>
                      <a:pt x="600" y="93"/>
                    </a:lnTo>
                    <a:lnTo>
                      <a:pt x="606" y="93"/>
                    </a:lnTo>
                    <a:cubicBezTo>
                      <a:pt x="610" y="93"/>
                      <a:pt x="614" y="96"/>
                      <a:pt x="614" y="100"/>
                    </a:cubicBezTo>
                    <a:lnTo>
                      <a:pt x="614" y="114"/>
                    </a:lnTo>
                    <a:lnTo>
                      <a:pt x="680" y="157"/>
                    </a:lnTo>
                    <a:cubicBezTo>
                      <a:pt x="685" y="160"/>
                      <a:pt x="684" y="166"/>
                      <a:pt x="678" y="167"/>
                    </a:cubicBezTo>
                    <a:lnTo>
                      <a:pt x="614" y="174"/>
                    </a:lnTo>
                    <a:lnTo>
                      <a:pt x="614" y="226"/>
                    </a:lnTo>
                    <a:close/>
                    <a:moveTo>
                      <a:pt x="60" y="54"/>
                    </a:moveTo>
                    <a:lnTo>
                      <a:pt x="424" y="4"/>
                    </a:lnTo>
                    <a:cubicBezTo>
                      <a:pt x="439" y="2"/>
                      <a:pt x="444" y="0"/>
                      <a:pt x="459" y="10"/>
                    </a:cubicBezTo>
                    <a:lnTo>
                      <a:pt x="593" y="101"/>
                    </a:lnTo>
                    <a:lnTo>
                      <a:pt x="593" y="177"/>
                    </a:lnTo>
                    <a:lnTo>
                      <a:pt x="515" y="185"/>
                    </a:lnTo>
                    <a:lnTo>
                      <a:pt x="526" y="234"/>
                    </a:lnTo>
                    <a:cubicBezTo>
                      <a:pt x="424" y="210"/>
                      <a:pt x="319" y="210"/>
                      <a:pt x="217" y="234"/>
                    </a:cubicBezTo>
                    <a:lnTo>
                      <a:pt x="237" y="144"/>
                    </a:lnTo>
                    <a:cubicBezTo>
                      <a:pt x="245" y="112"/>
                      <a:pt x="275" y="103"/>
                      <a:pt x="308" y="98"/>
                    </a:cubicBezTo>
                    <a:cubicBezTo>
                      <a:pt x="350" y="93"/>
                      <a:pt x="393" y="93"/>
                      <a:pt x="435" y="98"/>
                    </a:cubicBezTo>
                    <a:cubicBezTo>
                      <a:pt x="455" y="101"/>
                      <a:pt x="474" y="106"/>
                      <a:pt x="487" y="116"/>
                    </a:cubicBezTo>
                    <a:cubicBezTo>
                      <a:pt x="471" y="99"/>
                      <a:pt x="455" y="94"/>
                      <a:pt x="426" y="91"/>
                    </a:cubicBezTo>
                    <a:cubicBezTo>
                      <a:pt x="382" y="85"/>
                      <a:pt x="347" y="84"/>
                      <a:pt x="302" y="90"/>
                    </a:cubicBezTo>
                    <a:cubicBezTo>
                      <a:pt x="236" y="98"/>
                      <a:pt x="228" y="123"/>
                      <a:pt x="217" y="168"/>
                    </a:cubicBezTo>
                    <a:lnTo>
                      <a:pt x="57" y="64"/>
                    </a:lnTo>
                    <a:cubicBezTo>
                      <a:pt x="51" y="60"/>
                      <a:pt x="52" y="55"/>
                      <a:pt x="60" y="54"/>
                    </a:cubicBezTo>
                    <a:close/>
                    <a:moveTo>
                      <a:pt x="265" y="296"/>
                    </a:moveTo>
                    <a:cubicBezTo>
                      <a:pt x="265" y="284"/>
                      <a:pt x="269" y="284"/>
                      <a:pt x="279" y="287"/>
                    </a:cubicBezTo>
                    <a:cubicBezTo>
                      <a:pt x="306" y="294"/>
                      <a:pt x="427" y="272"/>
                      <a:pt x="455" y="259"/>
                    </a:cubicBezTo>
                    <a:cubicBezTo>
                      <a:pt x="460" y="257"/>
                      <a:pt x="465" y="255"/>
                      <a:pt x="469" y="261"/>
                    </a:cubicBezTo>
                    <a:cubicBezTo>
                      <a:pt x="472" y="263"/>
                      <a:pt x="473" y="267"/>
                      <a:pt x="474" y="271"/>
                    </a:cubicBezTo>
                    <a:cubicBezTo>
                      <a:pt x="477" y="282"/>
                      <a:pt x="477" y="297"/>
                      <a:pt x="478" y="308"/>
                    </a:cubicBezTo>
                    <a:cubicBezTo>
                      <a:pt x="478" y="310"/>
                      <a:pt x="479" y="313"/>
                      <a:pt x="479" y="314"/>
                    </a:cubicBezTo>
                    <a:cubicBezTo>
                      <a:pt x="480" y="322"/>
                      <a:pt x="482" y="323"/>
                      <a:pt x="485" y="321"/>
                    </a:cubicBezTo>
                    <a:cubicBezTo>
                      <a:pt x="488" y="319"/>
                      <a:pt x="489" y="316"/>
                      <a:pt x="491" y="312"/>
                    </a:cubicBezTo>
                    <a:cubicBezTo>
                      <a:pt x="495" y="304"/>
                      <a:pt x="499" y="300"/>
                      <a:pt x="504" y="300"/>
                    </a:cubicBezTo>
                    <a:cubicBezTo>
                      <a:pt x="514" y="300"/>
                      <a:pt x="520" y="325"/>
                      <a:pt x="517" y="357"/>
                    </a:cubicBezTo>
                    <a:cubicBezTo>
                      <a:pt x="513" y="389"/>
                      <a:pt x="502" y="414"/>
                      <a:pt x="492" y="414"/>
                    </a:cubicBezTo>
                    <a:cubicBezTo>
                      <a:pt x="489" y="414"/>
                      <a:pt x="488" y="415"/>
                      <a:pt x="487" y="418"/>
                    </a:cubicBezTo>
                    <a:cubicBezTo>
                      <a:pt x="478" y="463"/>
                      <a:pt x="448" y="501"/>
                      <a:pt x="413" y="521"/>
                    </a:cubicBezTo>
                    <a:cubicBezTo>
                      <a:pt x="383" y="538"/>
                      <a:pt x="365" y="538"/>
                      <a:pt x="333" y="522"/>
                    </a:cubicBezTo>
                    <a:cubicBezTo>
                      <a:pt x="296" y="504"/>
                      <a:pt x="265" y="464"/>
                      <a:pt x="256" y="418"/>
                    </a:cubicBezTo>
                    <a:cubicBezTo>
                      <a:pt x="255" y="415"/>
                      <a:pt x="254" y="414"/>
                      <a:pt x="251" y="414"/>
                    </a:cubicBezTo>
                    <a:cubicBezTo>
                      <a:pt x="241" y="414"/>
                      <a:pt x="230" y="389"/>
                      <a:pt x="226" y="357"/>
                    </a:cubicBezTo>
                    <a:cubicBezTo>
                      <a:pt x="223" y="325"/>
                      <a:pt x="229" y="300"/>
                      <a:pt x="239" y="300"/>
                    </a:cubicBezTo>
                    <a:cubicBezTo>
                      <a:pt x="244" y="300"/>
                      <a:pt x="249" y="306"/>
                      <a:pt x="254" y="316"/>
                    </a:cubicBezTo>
                    <a:cubicBezTo>
                      <a:pt x="256" y="320"/>
                      <a:pt x="261" y="326"/>
                      <a:pt x="263" y="321"/>
                    </a:cubicBezTo>
                    <a:cubicBezTo>
                      <a:pt x="265" y="318"/>
                      <a:pt x="265" y="300"/>
                      <a:pt x="265" y="296"/>
                    </a:cubicBezTo>
                    <a:close/>
                    <a:moveTo>
                      <a:pt x="527" y="248"/>
                    </a:moveTo>
                    <a:cubicBezTo>
                      <a:pt x="529" y="261"/>
                      <a:pt x="529" y="275"/>
                      <a:pt x="529" y="288"/>
                    </a:cubicBezTo>
                    <a:cubicBezTo>
                      <a:pt x="542" y="306"/>
                      <a:pt x="542" y="340"/>
                      <a:pt x="540" y="360"/>
                    </a:cubicBezTo>
                    <a:cubicBezTo>
                      <a:pt x="538" y="382"/>
                      <a:pt x="530" y="422"/>
                      <a:pt x="508" y="435"/>
                    </a:cubicBezTo>
                    <a:cubicBezTo>
                      <a:pt x="498" y="478"/>
                      <a:pt x="463" y="518"/>
                      <a:pt x="422" y="542"/>
                    </a:cubicBezTo>
                    <a:cubicBezTo>
                      <a:pt x="391" y="561"/>
                      <a:pt x="356" y="563"/>
                      <a:pt x="323" y="544"/>
                    </a:cubicBezTo>
                    <a:cubicBezTo>
                      <a:pt x="281" y="521"/>
                      <a:pt x="246" y="479"/>
                      <a:pt x="235" y="435"/>
                    </a:cubicBezTo>
                    <a:cubicBezTo>
                      <a:pt x="213" y="422"/>
                      <a:pt x="205" y="382"/>
                      <a:pt x="203" y="360"/>
                    </a:cubicBezTo>
                    <a:cubicBezTo>
                      <a:pt x="201" y="340"/>
                      <a:pt x="201" y="306"/>
                      <a:pt x="214" y="288"/>
                    </a:cubicBezTo>
                    <a:cubicBezTo>
                      <a:pt x="214" y="275"/>
                      <a:pt x="214" y="262"/>
                      <a:pt x="215" y="248"/>
                    </a:cubicBezTo>
                    <a:cubicBezTo>
                      <a:pt x="318" y="224"/>
                      <a:pt x="424" y="224"/>
                      <a:pt x="527" y="248"/>
                    </a:cubicBezTo>
                    <a:close/>
                    <a:moveTo>
                      <a:pt x="0" y="730"/>
                    </a:moveTo>
                    <a:cubicBezTo>
                      <a:pt x="10" y="707"/>
                      <a:pt x="23" y="686"/>
                      <a:pt x="39" y="665"/>
                    </a:cubicBezTo>
                    <a:cubicBezTo>
                      <a:pt x="112" y="573"/>
                      <a:pt x="186" y="603"/>
                      <a:pt x="252" y="554"/>
                    </a:cubicBezTo>
                    <a:cubicBezTo>
                      <a:pt x="276" y="615"/>
                      <a:pt x="294" y="664"/>
                      <a:pt x="338" y="719"/>
                    </a:cubicBezTo>
                    <a:lnTo>
                      <a:pt x="347" y="644"/>
                    </a:lnTo>
                    <a:lnTo>
                      <a:pt x="320" y="595"/>
                    </a:lnTo>
                    <a:cubicBezTo>
                      <a:pt x="317" y="590"/>
                      <a:pt x="316" y="581"/>
                      <a:pt x="319" y="576"/>
                    </a:cubicBezTo>
                    <a:cubicBezTo>
                      <a:pt x="346" y="589"/>
                      <a:pt x="397" y="589"/>
                      <a:pt x="424" y="576"/>
                    </a:cubicBezTo>
                    <a:cubicBezTo>
                      <a:pt x="426" y="582"/>
                      <a:pt x="426" y="589"/>
                      <a:pt x="424" y="594"/>
                    </a:cubicBezTo>
                    <a:lnTo>
                      <a:pt x="396" y="644"/>
                    </a:lnTo>
                    <a:lnTo>
                      <a:pt x="405" y="719"/>
                    </a:lnTo>
                    <a:cubicBezTo>
                      <a:pt x="449" y="664"/>
                      <a:pt x="467" y="615"/>
                      <a:pt x="492" y="553"/>
                    </a:cubicBezTo>
                    <a:cubicBezTo>
                      <a:pt x="554" y="598"/>
                      <a:pt x="632" y="574"/>
                      <a:pt x="704" y="665"/>
                    </a:cubicBezTo>
                    <a:cubicBezTo>
                      <a:pt x="720" y="686"/>
                      <a:pt x="733" y="707"/>
                      <a:pt x="742" y="730"/>
                    </a:cubicBezTo>
                    <a:cubicBezTo>
                      <a:pt x="524" y="971"/>
                      <a:pt x="219" y="975"/>
                      <a:pt x="0" y="7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5" name="组合 22">
            <a:extLst>
              <a:ext uri="{FF2B5EF4-FFF2-40B4-BE49-F238E27FC236}">
                <a16:creationId xmlns:a16="http://schemas.microsoft.com/office/drawing/2014/main" id="{F0BE0BBE-DB82-4E7E-95D9-76C8EF7B388D}"/>
              </a:ext>
            </a:extLst>
          </p:cNvPr>
          <p:cNvGrpSpPr/>
          <p:nvPr/>
        </p:nvGrpSpPr>
        <p:grpSpPr bwMode="auto">
          <a:xfrm>
            <a:off x="8778766" y="5230289"/>
            <a:ext cx="3615816" cy="469900"/>
            <a:chOff x="354887" y="3764672"/>
            <a:chExt cx="3623775" cy="469872"/>
          </a:xfrm>
        </p:grpSpPr>
        <p:sp>
          <p:nvSpPr>
            <p:cNvPr id="56" name="圆角矩形 19">
              <a:extLst>
                <a:ext uri="{FF2B5EF4-FFF2-40B4-BE49-F238E27FC236}">
                  <a16:creationId xmlns:a16="http://schemas.microsoft.com/office/drawing/2014/main" id="{2BF7BB2A-6D17-4347-9570-D3C4671CCF37}"/>
                </a:ext>
              </a:extLst>
            </p:cNvPr>
            <p:cNvSpPr/>
            <p:nvPr/>
          </p:nvSpPr>
          <p:spPr>
            <a:xfrm>
              <a:off x="354887" y="3764672"/>
              <a:ext cx="2682620" cy="4698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组合 14">
              <a:extLst>
                <a:ext uri="{FF2B5EF4-FFF2-40B4-BE49-F238E27FC236}">
                  <a16:creationId xmlns:a16="http://schemas.microsoft.com/office/drawing/2014/main" id="{1A193822-C35E-4603-8C41-62AF72C4FDC7}"/>
                </a:ext>
              </a:extLst>
            </p:cNvPr>
            <p:cNvGrpSpPr/>
            <p:nvPr/>
          </p:nvGrpSpPr>
          <p:grpSpPr bwMode="auto">
            <a:xfrm>
              <a:off x="522348" y="3829833"/>
              <a:ext cx="3456314" cy="339551"/>
              <a:chOff x="4488675" y="3774995"/>
              <a:chExt cx="3448088" cy="339551"/>
            </a:xfrm>
          </p:grpSpPr>
          <p:sp>
            <p:nvSpPr>
              <p:cNvPr id="58" name="文本框 15">
                <a:extLst>
                  <a:ext uri="{FF2B5EF4-FFF2-40B4-BE49-F238E27FC236}">
                    <a16:creationId xmlns:a16="http://schemas.microsoft.com/office/drawing/2014/main" id="{04BCFE79-6D00-4ADF-BC07-31D9F8316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7110" y="3800393"/>
                <a:ext cx="3189653" cy="276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文案：陈薪忆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19200300016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F1BEE37A-9C03-4027-A4F7-F815B3753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8675" y="3774995"/>
                <a:ext cx="257493" cy="339551"/>
              </a:xfrm>
              <a:custGeom>
                <a:avLst/>
                <a:gdLst>
                  <a:gd name="T0" fmla="*/ 214462 w 742"/>
                  <a:gd name="T1" fmla="*/ 80447 h 975"/>
                  <a:gd name="T2" fmla="*/ 214115 w 742"/>
                  <a:gd name="T3" fmla="*/ 87413 h 975"/>
                  <a:gd name="T4" fmla="*/ 215156 w 742"/>
                  <a:gd name="T5" fmla="*/ 94726 h 975"/>
                  <a:gd name="T6" fmla="*/ 202663 w 742"/>
                  <a:gd name="T7" fmla="*/ 123631 h 975"/>
                  <a:gd name="T8" fmla="*/ 207174 w 742"/>
                  <a:gd name="T9" fmla="*/ 91592 h 975"/>
                  <a:gd name="T10" fmla="*/ 206480 w 742"/>
                  <a:gd name="T11" fmla="*/ 83582 h 975"/>
                  <a:gd name="T12" fmla="*/ 208215 w 742"/>
                  <a:gd name="T13" fmla="*/ 78706 h 975"/>
                  <a:gd name="T14" fmla="*/ 210298 w 742"/>
                  <a:gd name="T15" fmla="*/ 32388 h 975"/>
                  <a:gd name="T16" fmla="*/ 213074 w 742"/>
                  <a:gd name="T17" fmla="*/ 39701 h 975"/>
                  <a:gd name="T18" fmla="*/ 235283 w 742"/>
                  <a:gd name="T19" fmla="*/ 58159 h 975"/>
                  <a:gd name="T20" fmla="*/ 213074 w 742"/>
                  <a:gd name="T21" fmla="*/ 78706 h 975"/>
                  <a:gd name="T22" fmla="*/ 147139 w 742"/>
                  <a:gd name="T23" fmla="*/ 1393 h 975"/>
                  <a:gd name="T24" fmla="*/ 205786 w 742"/>
                  <a:gd name="T25" fmla="*/ 35174 h 975"/>
                  <a:gd name="T26" fmla="*/ 178718 w 742"/>
                  <a:gd name="T27" fmla="*/ 64428 h 975"/>
                  <a:gd name="T28" fmla="*/ 75305 w 742"/>
                  <a:gd name="T29" fmla="*/ 81492 h 975"/>
                  <a:gd name="T30" fmla="*/ 106884 w 742"/>
                  <a:gd name="T31" fmla="*/ 34129 h 975"/>
                  <a:gd name="T32" fmla="*/ 169001 w 742"/>
                  <a:gd name="T33" fmla="*/ 40398 h 975"/>
                  <a:gd name="T34" fmla="*/ 104802 w 742"/>
                  <a:gd name="T35" fmla="*/ 31343 h 975"/>
                  <a:gd name="T36" fmla="*/ 19780 w 742"/>
                  <a:gd name="T37" fmla="*/ 22288 h 975"/>
                  <a:gd name="T38" fmla="*/ 91962 w 742"/>
                  <a:gd name="T39" fmla="*/ 103084 h 975"/>
                  <a:gd name="T40" fmla="*/ 157897 w 742"/>
                  <a:gd name="T41" fmla="*/ 90199 h 975"/>
                  <a:gd name="T42" fmla="*/ 164490 w 742"/>
                  <a:gd name="T43" fmla="*/ 94378 h 975"/>
                  <a:gd name="T44" fmla="*/ 166225 w 742"/>
                  <a:gd name="T45" fmla="*/ 109353 h 975"/>
                  <a:gd name="T46" fmla="*/ 170390 w 742"/>
                  <a:gd name="T47" fmla="*/ 108656 h 975"/>
                  <a:gd name="T48" fmla="*/ 179412 w 742"/>
                  <a:gd name="T49" fmla="*/ 124328 h 975"/>
                  <a:gd name="T50" fmla="*/ 169001 w 742"/>
                  <a:gd name="T51" fmla="*/ 145572 h 975"/>
                  <a:gd name="T52" fmla="*/ 115560 w 742"/>
                  <a:gd name="T53" fmla="*/ 181790 h 975"/>
                  <a:gd name="T54" fmla="*/ 87103 w 742"/>
                  <a:gd name="T55" fmla="*/ 144179 h 975"/>
                  <a:gd name="T56" fmla="*/ 82939 w 742"/>
                  <a:gd name="T57" fmla="*/ 104477 h 975"/>
                  <a:gd name="T58" fmla="*/ 91268 w 742"/>
                  <a:gd name="T59" fmla="*/ 111791 h 975"/>
                  <a:gd name="T60" fmla="*/ 182882 w 742"/>
                  <a:gd name="T61" fmla="*/ 86368 h 975"/>
                  <a:gd name="T62" fmla="*/ 187394 w 742"/>
                  <a:gd name="T63" fmla="*/ 125373 h 975"/>
                  <a:gd name="T64" fmla="*/ 146445 w 742"/>
                  <a:gd name="T65" fmla="*/ 188756 h 975"/>
                  <a:gd name="T66" fmla="*/ 81551 w 742"/>
                  <a:gd name="T67" fmla="*/ 151492 h 975"/>
                  <a:gd name="T68" fmla="*/ 74263 w 742"/>
                  <a:gd name="T69" fmla="*/ 100298 h 975"/>
                  <a:gd name="T70" fmla="*/ 182882 w 742"/>
                  <a:gd name="T71" fmla="*/ 86368 h 975"/>
                  <a:gd name="T72" fmla="*/ 13534 w 742"/>
                  <a:gd name="T73" fmla="*/ 231591 h 975"/>
                  <a:gd name="T74" fmla="*/ 117295 w 742"/>
                  <a:gd name="T75" fmla="*/ 250397 h 975"/>
                  <a:gd name="T76" fmla="*/ 111048 w 742"/>
                  <a:gd name="T77" fmla="*/ 207213 h 975"/>
                  <a:gd name="T78" fmla="*/ 147139 w 742"/>
                  <a:gd name="T79" fmla="*/ 200596 h 975"/>
                  <a:gd name="T80" fmla="*/ 137422 w 742"/>
                  <a:gd name="T81" fmla="*/ 224278 h 975"/>
                  <a:gd name="T82" fmla="*/ 170737 w 742"/>
                  <a:gd name="T83" fmla="*/ 192586 h 975"/>
                  <a:gd name="T84" fmla="*/ 257493 w 742"/>
                  <a:gd name="T85" fmla="*/ 254228 h 9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42" h="975">
                    <a:moveTo>
                      <a:pt x="614" y="226"/>
                    </a:moveTo>
                    <a:cubicBezTo>
                      <a:pt x="617" y="226"/>
                      <a:pt x="618" y="228"/>
                      <a:pt x="618" y="231"/>
                    </a:cubicBezTo>
                    <a:lnTo>
                      <a:pt x="619" y="241"/>
                    </a:lnTo>
                    <a:cubicBezTo>
                      <a:pt x="619" y="247"/>
                      <a:pt x="616" y="247"/>
                      <a:pt x="617" y="251"/>
                    </a:cubicBezTo>
                    <a:lnTo>
                      <a:pt x="617" y="263"/>
                    </a:lnTo>
                    <a:cubicBezTo>
                      <a:pt x="617" y="267"/>
                      <a:pt x="620" y="268"/>
                      <a:pt x="620" y="272"/>
                    </a:cubicBezTo>
                    <a:lnTo>
                      <a:pt x="630" y="355"/>
                    </a:lnTo>
                    <a:cubicBezTo>
                      <a:pt x="625" y="365"/>
                      <a:pt x="589" y="365"/>
                      <a:pt x="584" y="355"/>
                    </a:cubicBezTo>
                    <a:lnTo>
                      <a:pt x="594" y="272"/>
                    </a:lnTo>
                    <a:cubicBezTo>
                      <a:pt x="594" y="268"/>
                      <a:pt x="596" y="266"/>
                      <a:pt x="597" y="263"/>
                    </a:cubicBezTo>
                    <a:lnTo>
                      <a:pt x="597" y="251"/>
                    </a:lnTo>
                    <a:cubicBezTo>
                      <a:pt x="597" y="247"/>
                      <a:pt x="595" y="246"/>
                      <a:pt x="595" y="240"/>
                    </a:cubicBezTo>
                    <a:lnTo>
                      <a:pt x="596" y="231"/>
                    </a:lnTo>
                    <a:cubicBezTo>
                      <a:pt x="596" y="228"/>
                      <a:pt x="597" y="226"/>
                      <a:pt x="600" y="226"/>
                    </a:cubicBezTo>
                    <a:lnTo>
                      <a:pt x="600" y="93"/>
                    </a:lnTo>
                    <a:lnTo>
                      <a:pt x="606" y="93"/>
                    </a:lnTo>
                    <a:cubicBezTo>
                      <a:pt x="610" y="93"/>
                      <a:pt x="614" y="96"/>
                      <a:pt x="614" y="100"/>
                    </a:cubicBezTo>
                    <a:lnTo>
                      <a:pt x="614" y="114"/>
                    </a:lnTo>
                    <a:lnTo>
                      <a:pt x="680" y="157"/>
                    </a:lnTo>
                    <a:cubicBezTo>
                      <a:pt x="685" y="160"/>
                      <a:pt x="684" y="166"/>
                      <a:pt x="678" y="167"/>
                    </a:cubicBezTo>
                    <a:lnTo>
                      <a:pt x="614" y="174"/>
                    </a:lnTo>
                    <a:lnTo>
                      <a:pt x="614" y="226"/>
                    </a:lnTo>
                    <a:close/>
                    <a:moveTo>
                      <a:pt x="60" y="54"/>
                    </a:moveTo>
                    <a:lnTo>
                      <a:pt x="424" y="4"/>
                    </a:lnTo>
                    <a:cubicBezTo>
                      <a:pt x="439" y="2"/>
                      <a:pt x="444" y="0"/>
                      <a:pt x="459" y="10"/>
                    </a:cubicBezTo>
                    <a:lnTo>
                      <a:pt x="593" y="101"/>
                    </a:lnTo>
                    <a:lnTo>
                      <a:pt x="593" y="177"/>
                    </a:lnTo>
                    <a:lnTo>
                      <a:pt x="515" y="185"/>
                    </a:lnTo>
                    <a:lnTo>
                      <a:pt x="526" y="234"/>
                    </a:lnTo>
                    <a:cubicBezTo>
                      <a:pt x="424" y="210"/>
                      <a:pt x="319" y="210"/>
                      <a:pt x="217" y="234"/>
                    </a:cubicBezTo>
                    <a:lnTo>
                      <a:pt x="237" y="144"/>
                    </a:lnTo>
                    <a:cubicBezTo>
                      <a:pt x="245" y="112"/>
                      <a:pt x="275" y="103"/>
                      <a:pt x="308" y="98"/>
                    </a:cubicBezTo>
                    <a:cubicBezTo>
                      <a:pt x="350" y="93"/>
                      <a:pt x="393" y="93"/>
                      <a:pt x="435" y="98"/>
                    </a:cubicBezTo>
                    <a:cubicBezTo>
                      <a:pt x="455" y="101"/>
                      <a:pt x="474" y="106"/>
                      <a:pt x="487" y="116"/>
                    </a:cubicBezTo>
                    <a:cubicBezTo>
                      <a:pt x="471" y="99"/>
                      <a:pt x="455" y="94"/>
                      <a:pt x="426" y="91"/>
                    </a:cubicBezTo>
                    <a:cubicBezTo>
                      <a:pt x="382" y="85"/>
                      <a:pt x="347" y="84"/>
                      <a:pt x="302" y="90"/>
                    </a:cubicBezTo>
                    <a:cubicBezTo>
                      <a:pt x="236" y="98"/>
                      <a:pt x="228" y="123"/>
                      <a:pt x="217" y="168"/>
                    </a:cubicBezTo>
                    <a:lnTo>
                      <a:pt x="57" y="64"/>
                    </a:lnTo>
                    <a:cubicBezTo>
                      <a:pt x="51" y="60"/>
                      <a:pt x="52" y="55"/>
                      <a:pt x="60" y="54"/>
                    </a:cubicBezTo>
                    <a:close/>
                    <a:moveTo>
                      <a:pt x="265" y="296"/>
                    </a:moveTo>
                    <a:cubicBezTo>
                      <a:pt x="265" y="284"/>
                      <a:pt x="269" y="284"/>
                      <a:pt x="279" y="287"/>
                    </a:cubicBezTo>
                    <a:cubicBezTo>
                      <a:pt x="306" y="294"/>
                      <a:pt x="427" y="272"/>
                      <a:pt x="455" y="259"/>
                    </a:cubicBezTo>
                    <a:cubicBezTo>
                      <a:pt x="460" y="257"/>
                      <a:pt x="465" y="255"/>
                      <a:pt x="469" y="261"/>
                    </a:cubicBezTo>
                    <a:cubicBezTo>
                      <a:pt x="472" y="263"/>
                      <a:pt x="473" y="267"/>
                      <a:pt x="474" y="271"/>
                    </a:cubicBezTo>
                    <a:cubicBezTo>
                      <a:pt x="477" y="282"/>
                      <a:pt x="477" y="297"/>
                      <a:pt x="478" y="308"/>
                    </a:cubicBezTo>
                    <a:cubicBezTo>
                      <a:pt x="478" y="310"/>
                      <a:pt x="479" y="313"/>
                      <a:pt x="479" y="314"/>
                    </a:cubicBezTo>
                    <a:cubicBezTo>
                      <a:pt x="480" y="322"/>
                      <a:pt x="482" y="323"/>
                      <a:pt x="485" y="321"/>
                    </a:cubicBezTo>
                    <a:cubicBezTo>
                      <a:pt x="488" y="319"/>
                      <a:pt x="489" y="316"/>
                      <a:pt x="491" y="312"/>
                    </a:cubicBezTo>
                    <a:cubicBezTo>
                      <a:pt x="495" y="304"/>
                      <a:pt x="499" y="300"/>
                      <a:pt x="504" y="300"/>
                    </a:cubicBezTo>
                    <a:cubicBezTo>
                      <a:pt x="514" y="300"/>
                      <a:pt x="520" y="325"/>
                      <a:pt x="517" y="357"/>
                    </a:cubicBezTo>
                    <a:cubicBezTo>
                      <a:pt x="513" y="389"/>
                      <a:pt x="502" y="414"/>
                      <a:pt x="492" y="414"/>
                    </a:cubicBezTo>
                    <a:cubicBezTo>
                      <a:pt x="489" y="414"/>
                      <a:pt x="488" y="415"/>
                      <a:pt x="487" y="418"/>
                    </a:cubicBezTo>
                    <a:cubicBezTo>
                      <a:pt x="478" y="463"/>
                      <a:pt x="448" y="501"/>
                      <a:pt x="413" y="521"/>
                    </a:cubicBezTo>
                    <a:cubicBezTo>
                      <a:pt x="383" y="538"/>
                      <a:pt x="365" y="538"/>
                      <a:pt x="333" y="522"/>
                    </a:cubicBezTo>
                    <a:cubicBezTo>
                      <a:pt x="296" y="504"/>
                      <a:pt x="265" y="464"/>
                      <a:pt x="256" y="418"/>
                    </a:cubicBezTo>
                    <a:cubicBezTo>
                      <a:pt x="255" y="415"/>
                      <a:pt x="254" y="414"/>
                      <a:pt x="251" y="414"/>
                    </a:cubicBezTo>
                    <a:cubicBezTo>
                      <a:pt x="241" y="414"/>
                      <a:pt x="230" y="389"/>
                      <a:pt x="226" y="357"/>
                    </a:cubicBezTo>
                    <a:cubicBezTo>
                      <a:pt x="223" y="325"/>
                      <a:pt x="229" y="300"/>
                      <a:pt x="239" y="300"/>
                    </a:cubicBezTo>
                    <a:cubicBezTo>
                      <a:pt x="244" y="300"/>
                      <a:pt x="249" y="306"/>
                      <a:pt x="254" y="316"/>
                    </a:cubicBezTo>
                    <a:cubicBezTo>
                      <a:pt x="256" y="320"/>
                      <a:pt x="261" y="326"/>
                      <a:pt x="263" y="321"/>
                    </a:cubicBezTo>
                    <a:cubicBezTo>
                      <a:pt x="265" y="318"/>
                      <a:pt x="265" y="300"/>
                      <a:pt x="265" y="296"/>
                    </a:cubicBezTo>
                    <a:close/>
                    <a:moveTo>
                      <a:pt x="527" y="248"/>
                    </a:moveTo>
                    <a:cubicBezTo>
                      <a:pt x="529" y="261"/>
                      <a:pt x="529" y="275"/>
                      <a:pt x="529" y="288"/>
                    </a:cubicBezTo>
                    <a:cubicBezTo>
                      <a:pt x="542" y="306"/>
                      <a:pt x="542" y="340"/>
                      <a:pt x="540" y="360"/>
                    </a:cubicBezTo>
                    <a:cubicBezTo>
                      <a:pt x="538" y="382"/>
                      <a:pt x="530" y="422"/>
                      <a:pt x="508" y="435"/>
                    </a:cubicBezTo>
                    <a:cubicBezTo>
                      <a:pt x="498" y="478"/>
                      <a:pt x="463" y="518"/>
                      <a:pt x="422" y="542"/>
                    </a:cubicBezTo>
                    <a:cubicBezTo>
                      <a:pt x="391" y="561"/>
                      <a:pt x="356" y="563"/>
                      <a:pt x="323" y="544"/>
                    </a:cubicBezTo>
                    <a:cubicBezTo>
                      <a:pt x="281" y="521"/>
                      <a:pt x="246" y="479"/>
                      <a:pt x="235" y="435"/>
                    </a:cubicBezTo>
                    <a:cubicBezTo>
                      <a:pt x="213" y="422"/>
                      <a:pt x="205" y="382"/>
                      <a:pt x="203" y="360"/>
                    </a:cubicBezTo>
                    <a:cubicBezTo>
                      <a:pt x="201" y="340"/>
                      <a:pt x="201" y="306"/>
                      <a:pt x="214" y="288"/>
                    </a:cubicBezTo>
                    <a:cubicBezTo>
                      <a:pt x="214" y="275"/>
                      <a:pt x="214" y="262"/>
                      <a:pt x="215" y="248"/>
                    </a:cubicBezTo>
                    <a:cubicBezTo>
                      <a:pt x="318" y="224"/>
                      <a:pt x="424" y="224"/>
                      <a:pt x="527" y="248"/>
                    </a:cubicBezTo>
                    <a:close/>
                    <a:moveTo>
                      <a:pt x="0" y="730"/>
                    </a:moveTo>
                    <a:cubicBezTo>
                      <a:pt x="10" y="707"/>
                      <a:pt x="23" y="686"/>
                      <a:pt x="39" y="665"/>
                    </a:cubicBezTo>
                    <a:cubicBezTo>
                      <a:pt x="112" y="573"/>
                      <a:pt x="186" y="603"/>
                      <a:pt x="252" y="554"/>
                    </a:cubicBezTo>
                    <a:cubicBezTo>
                      <a:pt x="276" y="615"/>
                      <a:pt x="294" y="664"/>
                      <a:pt x="338" y="719"/>
                    </a:cubicBezTo>
                    <a:lnTo>
                      <a:pt x="347" y="644"/>
                    </a:lnTo>
                    <a:lnTo>
                      <a:pt x="320" y="595"/>
                    </a:lnTo>
                    <a:cubicBezTo>
                      <a:pt x="317" y="590"/>
                      <a:pt x="316" y="581"/>
                      <a:pt x="319" y="576"/>
                    </a:cubicBezTo>
                    <a:cubicBezTo>
                      <a:pt x="346" y="589"/>
                      <a:pt x="397" y="589"/>
                      <a:pt x="424" y="576"/>
                    </a:cubicBezTo>
                    <a:cubicBezTo>
                      <a:pt x="426" y="582"/>
                      <a:pt x="426" y="589"/>
                      <a:pt x="424" y="594"/>
                    </a:cubicBezTo>
                    <a:lnTo>
                      <a:pt x="396" y="644"/>
                    </a:lnTo>
                    <a:lnTo>
                      <a:pt x="405" y="719"/>
                    </a:lnTo>
                    <a:cubicBezTo>
                      <a:pt x="449" y="664"/>
                      <a:pt x="467" y="615"/>
                      <a:pt x="492" y="553"/>
                    </a:cubicBezTo>
                    <a:cubicBezTo>
                      <a:pt x="554" y="598"/>
                      <a:pt x="632" y="574"/>
                      <a:pt x="704" y="665"/>
                    </a:cubicBezTo>
                    <a:cubicBezTo>
                      <a:pt x="720" y="686"/>
                      <a:pt x="733" y="707"/>
                      <a:pt x="742" y="730"/>
                    </a:cubicBezTo>
                    <a:cubicBezTo>
                      <a:pt x="524" y="971"/>
                      <a:pt x="219" y="975"/>
                      <a:pt x="0" y="7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组合 22">
            <a:extLst>
              <a:ext uri="{FF2B5EF4-FFF2-40B4-BE49-F238E27FC236}">
                <a16:creationId xmlns:a16="http://schemas.microsoft.com/office/drawing/2014/main" id="{ACFD0CA0-11F3-4910-95E3-0868D3EB8D68}"/>
              </a:ext>
            </a:extLst>
          </p:cNvPr>
          <p:cNvGrpSpPr/>
          <p:nvPr/>
        </p:nvGrpSpPr>
        <p:grpSpPr bwMode="auto">
          <a:xfrm>
            <a:off x="8778766" y="4532830"/>
            <a:ext cx="3606633" cy="469900"/>
            <a:chOff x="354887" y="3764672"/>
            <a:chExt cx="3623774" cy="469872"/>
          </a:xfrm>
        </p:grpSpPr>
        <p:sp>
          <p:nvSpPr>
            <p:cNvPr id="61" name="圆角矩形 19">
              <a:extLst>
                <a:ext uri="{FF2B5EF4-FFF2-40B4-BE49-F238E27FC236}">
                  <a16:creationId xmlns:a16="http://schemas.microsoft.com/office/drawing/2014/main" id="{9B807C15-92A6-4CF4-A5B6-5C7676D3D9A7}"/>
                </a:ext>
              </a:extLst>
            </p:cNvPr>
            <p:cNvSpPr/>
            <p:nvPr/>
          </p:nvSpPr>
          <p:spPr>
            <a:xfrm>
              <a:off x="354887" y="3764672"/>
              <a:ext cx="2682620" cy="4698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组合 14">
              <a:extLst>
                <a:ext uri="{FF2B5EF4-FFF2-40B4-BE49-F238E27FC236}">
                  <a16:creationId xmlns:a16="http://schemas.microsoft.com/office/drawing/2014/main" id="{B6AF9378-16D6-4C48-AF89-6487E4030534}"/>
                </a:ext>
              </a:extLst>
            </p:cNvPr>
            <p:cNvGrpSpPr/>
            <p:nvPr/>
          </p:nvGrpSpPr>
          <p:grpSpPr bwMode="auto">
            <a:xfrm>
              <a:off x="522348" y="3829833"/>
              <a:ext cx="3456313" cy="339551"/>
              <a:chOff x="4488675" y="3774995"/>
              <a:chExt cx="3448087" cy="339551"/>
            </a:xfrm>
          </p:grpSpPr>
          <p:sp>
            <p:nvSpPr>
              <p:cNvPr id="63" name="文本框 15">
                <a:extLst>
                  <a:ext uri="{FF2B5EF4-FFF2-40B4-BE49-F238E27FC236}">
                    <a16:creationId xmlns:a16="http://schemas.microsoft.com/office/drawing/2014/main" id="{FF77A9D0-B7E8-4EDC-988F-90F4609E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7109" y="3800392"/>
                <a:ext cx="3189653" cy="27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薛晴   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19030100069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33">
                <a:extLst>
                  <a:ext uri="{FF2B5EF4-FFF2-40B4-BE49-F238E27FC236}">
                    <a16:creationId xmlns:a16="http://schemas.microsoft.com/office/drawing/2014/main" id="{41E0F4C9-2DBE-407A-8BB8-467D8271D8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8675" y="3774995"/>
                <a:ext cx="257493" cy="339551"/>
              </a:xfrm>
              <a:custGeom>
                <a:avLst/>
                <a:gdLst>
                  <a:gd name="T0" fmla="*/ 214462 w 742"/>
                  <a:gd name="T1" fmla="*/ 80447 h 975"/>
                  <a:gd name="T2" fmla="*/ 214115 w 742"/>
                  <a:gd name="T3" fmla="*/ 87413 h 975"/>
                  <a:gd name="T4" fmla="*/ 215156 w 742"/>
                  <a:gd name="T5" fmla="*/ 94726 h 975"/>
                  <a:gd name="T6" fmla="*/ 202663 w 742"/>
                  <a:gd name="T7" fmla="*/ 123631 h 975"/>
                  <a:gd name="T8" fmla="*/ 207174 w 742"/>
                  <a:gd name="T9" fmla="*/ 91592 h 975"/>
                  <a:gd name="T10" fmla="*/ 206480 w 742"/>
                  <a:gd name="T11" fmla="*/ 83582 h 975"/>
                  <a:gd name="T12" fmla="*/ 208215 w 742"/>
                  <a:gd name="T13" fmla="*/ 78706 h 975"/>
                  <a:gd name="T14" fmla="*/ 210298 w 742"/>
                  <a:gd name="T15" fmla="*/ 32388 h 975"/>
                  <a:gd name="T16" fmla="*/ 213074 w 742"/>
                  <a:gd name="T17" fmla="*/ 39701 h 975"/>
                  <a:gd name="T18" fmla="*/ 235283 w 742"/>
                  <a:gd name="T19" fmla="*/ 58159 h 975"/>
                  <a:gd name="T20" fmla="*/ 213074 w 742"/>
                  <a:gd name="T21" fmla="*/ 78706 h 975"/>
                  <a:gd name="T22" fmla="*/ 147139 w 742"/>
                  <a:gd name="T23" fmla="*/ 1393 h 975"/>
                  <a:gd name="T24" fmla="*/ 205786 w 742"/>
                  <a:gd name="T25" fmla="*/ 35174 h 975"/>
                  <a:gd name="T26" fmla="*/ 178718 w 742"/>
                  <a:gd name="T27" fmla="*/ 64428 h 975"/>
                  <a:gd name="T28" fmla="*/ 75305 w 742"/>
                  <a:gd name="T29" fmla="*/ 81492 h 975"/>
                  <a:gd name="T30" fmla="*/ 106884 w 742"/>
                  <a:gd name="T31" fmla="*/ 34129 h 975"/>
                  <a:gd name="T32" fmla="*/ 169001 w 742"/>
                  <a:gd name="T33" fmla="*/ 40398 h 975"/>
                  <a:gd name="T34" fmla="*/ 104802 w 742"/>
                  <a:gd name="T35" fmla="*/ 31343 h 975"/>
                  <a:gd name="T36" fmla="*/ 19780 w 742"/>
                  <a:gd name="T37" fmla="*/ 22288 h 975"/>
                  <a:gd name="T38" fmla="*/ 91962 w 742"/>
                  <a:gd name="T39" fmla="*/ 103084 h 975"/>
                  <a:gd name="T40" fmla="*/ 157897 w 742"/>
                  <a:gd name="T41" fmla="*/ 90199 h 975"/>
                  <a:gd name="T42" fmla="*/ 164490 w 742"/>
                  <a:gd name="T43" fmla="*/ 94378 h 975"/>
                  <a:gd name="T44" fmla="*/ 166225 w 742"/>
                  <a:gd name="T45" fmla="*/ 109353 h 975"/>
                  <a:gd name="T46" fmla="*/ 170390 w 742"/>
                  <a:gd name="T47" fmla="*/ 108656 h 975"/>
                  <a:gd name="T48" fmla="*/ 179412 w 742"/>
                  <a:gd name="T49" fmla="*/ 124328 h 975"/>
                  <a:gd name="T50" fmla="*/ 169001 w 742"/>
                  <a:gd name="T51" fmla="*/ 145572 h 975"/>
                  <a:gd name="T52" fmla="*/ 115560 w 742"/>
                  <a:gd name="T53" fmla="*/ 181790 h 975"/>
                  <a:gd name="T54" fmla="*/ 87103 w 742"/>
                  <a:gd name="T55" fmla="*/ 144179 h 975"/>
                  <a:gd name="T56" fmla="*/ 82939 w 742"/>
                  <a:gd name="T57" fmla="*/ 104477 h 975"/>
                  <a:gd name="T58" fmla="*/ 91268 w 742"/>
                  <a:gd name="T59" fmla="*/ 111791 h 975"/>
                  <a:gd name="T60" fmla="*/ 182882 w 742"/>
                  <a:gd name="T61" fmla="*/ 86368 h 975"/>
                  <a:gd name="T62" fmla="*/ 187394 w 742"/>
                  <a:gd name="T63" fmla="*/ 125373 h 975"/>
                  <a:gd name="T64" fmla="*/ 146445 w 742"/>
                  <a:gd name="T65" fmla="*/ 188756 h 975"/>
                  <a:gd name="T66" fmla="*/ 81551 w 742"/>
                  <a:gd name="T67" fmla="*/ 151492 h 975"/>
                  <a:gd name="T68" fmla="*/ 74263 w 742"/>
                  <a:gd name="T69" fmla="*/ 100298 h 975"/>
                  <a:gd name="T70" fmla="*/ 182882 w 742"/>
                  <a:gd name="T71" fmla="*/ 86368 h 975"/>
                  <a:gd name="T72" fmla="*/ 13534 w 742"/>
                  <a:gd name="T73" fmla="*/ 231591 h 975"/>
                  <a:gd name="T74" fmla="*/ 117295 w 742"/>
                  <a:gd name="T75" fmla="*/ 250397 h 975"/>
                  <a:gd name="T76" fmla="*/ 111048 w 742"/>
                  <a:gd name="T77" fmla="*/ 207213 h 975"/>
                  <a:gd name="T78" fmla="*/ 147139 w 742"/>
                  <a:gd name="T79" fmla="*/ 200596 h 975"/>
                  <a:gd name="T80" fmla="*/ 137422 w 742"/>
                  <a:gd name="T81" fmla="*/ 224278 h 975"/>
                  <a:gd name="T82" fmla="*/ 170737 w 742"/>
                  <a:gd name="T83" fmla="*/ 192586 h 975"/>
                  <a:gd name="T84" fmla="*/ 257493 w 742"/>
                  <a:gd name="T85" fmla="*/ 254228 h 97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42" h="975">
                    <a:moveTo>
                      <a:pt x="614" y="226"/>
                    </a:moveTo>
                    <a:cubicBezTo>
                      <a:pt x="617" y="226"/>
                      <a:pt x="618" y="228"/>
                      <a:pt x="618" y="231"/>
                    </a:cubicBezTo>
                    <a:lnTo>
                      <a:pt x="619" y="241"/>
                    </a:lnTo>
                    <a:cubicBezTo>
                      <a:pt x="619" y="247"/>
                      <a:pt x="616" y="247"/>
                      <a:pt x="617" y="251"/>
                    </a:cubicBezTo>
                    <a:lnTo>
                      <a:pt x="617" y="263"/>
                    </a:lnTo>
                    <a:cubicBezTo>
                      <a:pt x="617" y="267"/>
                      <a:pt x="620" y="268"/>
                      <a:pt x="620" y="272"/>
                    </a:cubicBezTo>
                    <a:lnTo>
                      <a:pt x="630" y="355"/>
                    </a:lnTo>
                    <a:cubicBezTo>
                      <a:pt x="625" y="365"/>
                      <a:pt x="589" y="365"/>
                      <a:pt x="584" y="355"/>
                    </a:cubicBezTo>
                    <a:lnTo>
                      <a:pt x="594" y="272"/>
                    </a:lnTo>
                    <a:cubicBezTo>
                      <a:pt x="594" y="268"/>
                      <a:pt x="596" y="266"/>
                      <a:pt x="597" y="263"/>
                    </a:cubicBezTo>
                    <a:lnTo>
                      <a:pt x="597" y="251"/>
                    </a:lnTo>
                    <a:cubicBezTo>
                      <a:pt x="597" y="247"/>
                      <a:pt x="595" y="246"/>
                      <a:pt x="595" y="240"/>
                    </a:cubicBezTo>
                    <a:lnTo>
                      <a:pt x="596" y="231"/>
                    </a:lnTo>
                    <a:cubicBezTo>
                      <a:pt x="596" y="228"/>
                      <a:pt x="597" y="226"/>
                      <a:pt x="600" y="226"/>
                    </a:cubicBezTo>
                    <a:lnTo>
                      <a:pt x="600" y="93"/>
                    </a:lnTo>
                    <a:lnTo>
                      <a:pt x="606" y="93"/>
                    </a:lnTo>
                    <a:cubicBezTo>
                      <a:pt x="610" y="93"/>
                      <a:pt x="614" y="96"/>
                      <a:pt x="614" y="100"/>
                    </a:cubicBezTo>
                    <a:lnTo>
                      <a:pt x="614" y="114"/>
                    </a:lnTo>
                    <a:lnTo>
                      <a:pt x="680" y="157"/>
                    </a:lnTo>
                    <a:cubicBezTo>
                      <a:pt x="685" y="160"/>
                      <a:pt x="684" y="166"/>
                      <a:pt x="678" y="167"/>
                    </a:cubicBezTo>
                    <a:lnTo>
                      <a:pt x="614" y="174"/>
                    </a:lnTo>
                    <a:lnTo>
                      <a:pt x="614" y="226"/>
                    </a:lnTo>
                    <a:close/>
                    <a:moveTo>
                      <a:pt x="60" y="54"/>
                    </a:moveTo>
                    <a:lnTo>
                      <a:pt x="424" y="4"/>
                    </a:lnTo>
                    <a:cubicBezTo>
                      <a:pt x="439" y="2"/>
                      <a:pt x="444" y="0"/>
                      <a:pt x="459" y="10"/>
                    </a:cubicBezTo>
                    <a:lnTo>
                      <a:pt x="593" y="101"/>
                    </a:lnTo>
                    <a:lnTo>
                      <a:pt x="593" y="177"/>
                    </a:lnTo>
                    <a:lnTo>
                      <a:pt x="515" y="185"/>
                    </a:lnTo>
                    <a:lnTo>
                      <a:pt x="526" y="234"/>
                    </a:lnTo>
                    <a:cubicBezTo>
                      <a:pt x="424" y="210"/>
                      <a:pt x="319" y="210"/>
                      <a:pt x="217" y="234"/>
                    </a:cubicBezTo>
                    <a:lnTo>
                      <a:pt x="237" y="144"/>
                    </a:lnTo>
                    <a:cubicBezTo>
                      <a:pt x="245" y="112"/>
                      <a:pt x="275" y="103"/>
                      <a:pt x="308" y="98"/>
                    </a:cubicBezTo>
                    <a:cubicBezTo>
                      <a:pt x="350" y="93"/>
                      <a:pt x="393" y="93"/>
                      <a:pt x="435" y="98"/>
                    </a:cubicBezTo>
                    <a:cubicBezTo>
                      <a:pt x="455" y="101"/>
                      <a:pt x="474" y="106"/>
                      <a:pt x="487" y="116"/>
                    </a:cubicBezTo>
                    <a:cubicBezTo>
                      <a:pt x="471" y="99"/>
                      <a:pt x="455" y="94"/>
                      <a:pt x="426" y="91"/>
                    </a:cubicBezTo>
                    <a:cubicBezTo>
                      <a:pt x="382" y="85"/>
                      <a:pt x="347" y="84"/>
                      <a:pt x="302" y="90"/>
                    </a:cubicBezTo>
                    <a:cubicBezTo>
                      <a:pt x="236" y="98"/>
                      <a:pt x="228" y="123"/>
                      <a:pt x="217" y="168"/>
                    </a:cubicBezTo>
                    <a:lnTo>
                      <a:pt x="57" y="64"/>
                    </a:lnTo>
                    <a:cubicBezTo>
                      <a:pt x="51" y="60"/>
                      <a:pt x="52" y="55"/>
                      <a:pt x="60" y="54"/>
                    </a:cubicBezTo>
                    <a:close/>
                    <a:moveTo>
                      <a:pt x="265" y="296"/>
                    </a:moveTo>
                    <a:cubicBezTo>
                      <a:pt x="265" y="284"/>
                      <a:pt x="269" y="284"/>
                      <a:pt x="279" y="287"/>
                    </a:cubicBezTo>
                    <a:cubicBezTo>
                      <a:pt x="306" y="294"/>
                      <a:pt x="427" y="272"/>
                      <a:pt x="455" y="259"/>
                    </a:cubicBezTo>
                    <a:cubicBezTo>
                      <a:pt x="460" y="257"/>
                      <a:pt x="465" y="255"/>
                      <a:pt x="469" y="261"/>
                    </a:cubicBezTo>
                    <a:cubicBezTo>
                      <a:pt x="472" y="263"/>
                      <a:pt x="473" y="267"/>
                      <a:pt x="474" y="271"/>
                    </a:cubicBezTo>
                    <a:cubicBezTo>
                      <a:pt x="477" y="282"/>
                      <a:pt x="477" y="297"/>
                      <a:pt x="478" y="308"/>
                    </a:cubicBezTo>
                    <a:cubicBezTo>
                      <a:pt x="478" y="310"/>
                      <a:pt x="479" y="313"/>
                      <a:pt x="479" y="314"/>
                    </a:cubicBezTo>
                    <a:cubicBezTo>
                      <a:pt x="480" y="322"/>
                      <a:pt x="482" y="323"/>
                      <a:pt x="485" y="321"/>
                    </a:cubicBezTo>
                    <a:cubicBezTo>
                      <a:pt x="488" y="319"/>
                      <a:pt x="489" y="316"/>
                      <a:pt x="491" y="312"/>
                    </a:cubicBezTo>
                    <a:cubicBezTo>
                      <a:pt x="495" y="304"/>
                      <a:pt x="499" y="300"/>
                      <a:pt x="504" y="300"/>
                    </a:cubicBezTo>
                    <a:cubicBezTo>
                      <a:pt x="514" y="300"/>
                      <a:pt x="520" y="325"/>
                      <a:pt x="517" y="357"/>
                    </a:cubicBezTo>
                    <a:cubicBezTo>
                      <a:pt x="513" y="389"/>
                      <a:pt x="502" y="414"/>
                      <a:pt x="492" y="414"/>
                    </a:cubicBezTo>
                    <a:cubicBezTo>
                      <a:pt x="489" y="414"/>
                      <a:pt x="488" y="415"/>
                      <a:pt x="487" y="418"/>
                    </a:cubicBezTo>
                    <a:cubicBezTo>
                      <a:pt x="478" y="463"/>
                      <a:pt x="448" y="501"/>
                      <a:pt x="413" y="521"/>
                    </a:cubicBezTo>
                    <a:cubicBezTo>
                      <a:pt x="383" y="538"/>
                      <a:pt x="365" y="538"/>
                      <a:pt x="333" y="522"/>
                    </a:cubicBezTo>
                    <a:cubicBezTo>
                      <a:pt x="296" y="504"/>
                      <a:pt x="265" y="464"/>
                      <a:pt x="256" y="418"/>
                    </a:cubicBezTo>
                    <a:cubicBezTo>
                      <a:pt x="255" y="415"/>
                      <a:pt x="254" y="414"/>
                      <a:pt x="251" y="414"/>
                    </a:cubicBezTo>
                    <a:cubicBezTo>
                      <a:pt x="241" y="414"/>
                      <a:pt x="230" y="389"/>
                      <a:pt x="226" y="357"/>
                    </a:cubicBezTo>
                    <a:cubicBezTo>
                      <a:pt x="223" y="325"/>
                      <a:pt x="229" y="300"/>
                      <a:pt x="239" y="300"/>
                    </a:cubicBezTo>
                    <a:cubicBezTo>
                      <a:pt x="244" y="300"/>
                      <a:pt x="249" y="306"/>
                      <a:pt x="254" y="316"/>
                    </a:cubicBezTo>
                    <a:cubicBezTo>
                      <a:pt x="256" y="320"/>
                      <a:pt x="261" y="326"/>
                      <a:pt x="263" y="321"/>
                    </a:cubicBezTo>
                    <a:cubicBezTo>
                      <a:pt x="265" y="318"/>
                      <a:pt x="265" y="300"/>
                      <a:pt x="265" y="296"/>
                    </a:cubicBezTo>
                    <a:close/>
                    <a:moveTo>
                      <a:pt x="527" y="248"/>
                    </a:moveTo>
                    <a:cubicBezTo>
                      <a:pt x="529" y="261"/>
                      <a:pt x="529" y="275"/>
                      <a:pt x="529" y="288"/>
                    </a:cubicBezTo>
                    <a:cubicBezTo>
                      <a:pt x="542" y="306"/>
                      <a:pt x="542" y="340"/>
                      <a:pt x="540" y="360"/>
                    </a:cubicBezTo>
                    <a:cubicBezTo>
                      <a:pt x="538" y="382"/>
                      <a:pt x="530" y="422"/>
                      <a:pt x="508" y="435"/>
                    </a:cubicBezTo>
                    <a:cubicBezTo>
                      <a:pt x="498" y="478"/>
                      <a:pt x="463" y="518"/>
                      <a:pt x="422" y="542"/>
                    </a:cubicBezTo>
                    <a:cubicBezTo>
                      <a:pt x="391" y="561"/>
                      <a:pt x="356" y="563"/>
                      <a:pt x="323" y="544"/>
                    </a:cubicBezTo>
                    <a:cubicBezTo>
                      <a:pt x="281" y="521"/>
                      <a:pt x="246" y="479"/>
                      <a:pt x="235" y="435"/>
                    </a:cubicBezTo>
                    <a:cubicBezTo>
                      <a:pt x="213" y="422"/>
                      <a:pt x="205" y="382"/>
                      <a:pt x="203" y="360"/>
                    </a:cubicBezTo>
                    <a:cubicBezTo>
                      <a:pt x="201" y="340"/>
                      <a:pt x="201" y="306"/>
                      <a:pt x="214" y="288"/>
                    </a:cubicBezTo>
                    <a:cubicBezTo>
                      <a:pt x="214" y="275"/>
                      <a:pt x="214" y="262"/>
                      <a:pt x="215" y="248"/>
                    </a:cubicBezTo>
                    <a:cubicBezTo>
                      <a:pt x="318" y="224"/>
                      <a:pt x="424" y="224"/>
                      <a:pt x="527" y="248"/>
                    </a:cubicBezTo>
                    <a:close/>
                    <a:moveTo>
                      <a:pt x="0" y="730"/>
                    </a:moveTo>
                    <a:cubicBezTo>
                      <a:pt x="10" y="707"/>
                      <a:pt x="23" y="686"/>
                      <a:pt x="39" y="665"/>
                    </a:cubicBezTo>
                    <a:cubicBezTo>
                      <a:pt x="112" y="573"/>
                      <a:pt x="186" y="603"/>
                      <a:pt x="252" y="554"/>
                    </a:cubicBezTo>
                    <a:cubicBezTo>
                      <a:pt x="276" y="615"/>
                      <a:pt x="294" y="664"/>
                      <a:pt x="338" y="719"/>
                    </a:cubicBezTo>
                    <a:lnTo>
                      <a:pt x="347" y="644"/>
                    </a:lnTo>
                    <a:lnTo>
                      <a:pt x="320" y="595"/>
                    </a:lnTo>
                    <a:cubicBezTo>
                      <a:pt x="317" y="590"/>
                      <a:pt x="316" y="581"/>
                      <a:pt x="319" y="576"/>
                    </a:cubicBezTo>
                    <a:cubicBezTo>
                      <a:pt x="346" y="589"/>
                      <a:pt x="397" y="589"/>
                      <a:pt x="424" y="576"/>
                    </a:cubicBezTo>
                    <a:cubicBezTo>
                      <a:pt x="426" y="582"/>
                      <a:pt x="426" y="589"/>
                      <a:pt x="424" y="594"/>
                    </a:cubicBezTo>
                    <a:lnTo>
                      <a:pt x="396" y="644"/>
                    </a:lnTo>
                    <a:lnTo>
                      <a:pt x="405" y="719"/>
                    </a:lnTo>
                    <a:cubicBezTo>
                      <a:pt x="449" y="664"/>
                      <a:pt x="467" y="615"/>
                      <a:pt x="492" y="553"/>
                    </a:cubicBezTo>
                    <a:cubicBezTo>
                      <a:pt x="554" y="598"/>
                      <a:pt x="632" y="574"/>
                      <a:pt x="704" y="665"/>
                    </a:cubicBezTo>
                    <a:cubicBezTo>
                      <a:pt x="720" y="686"/>
                      <a:pt x="733" y="707"/>
                      <a:pt x="742" y="730"/>
                    </a:cubicBezTo>
                    <a:cubicBezTo>
                      <a:pt x="524" y="971"/>
                      <a:pt x="219" y="975"/>
                      <a:pt x="0" y="7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1847863"/>
            <a:ext cx="188865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04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EC3CA4-6A97-4EA1-B8E7-3A6572E2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D73247C-B821-4AE5-97E4-DF2B7F0FC458}"/>
              </a:ext>
            </a:extLst>
          </p:cNvPr>
          <p:cNvSpPr/>
          <p:nvPr/>
        </p:nvSpPr>
        <p:spPr bwMode="auto">
          <a:xfrm>
            <a:off x="7587496" y="2145517"/>
            <a:ext cx="2714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计算机与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</a:rPr>
              <a:t>创新驱动发展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grpSp>
        <p:nvGrpSpPr>
          <p:cNvPr id="20" name="组合 7">
            <a:extLst>
              <a:ext uri="{FF2B5EF4-FFF2-40B4-BE49-F238E27FC236}">
                <a16:creationId xmlns:a16="http://schemas.microsoft.com/office/drawing/2014/main" id="{08E383CA-14DE-486B-B7F2-16DA7F262274}"/>
              </a:ext>
            </a:extLst>
          </p:cNvPr>
          <p:cNvGrpSpPr/>
          <p:nvPr/>
        </p:nvGrpSpPr>
        <p:grpSpPr bwMode="auto">
          <a:xfrm>
            <a:off x="7627049" y="3223415"/>
            <a:ext cx="6954946" cy="593948"/>
            <a:chOff x="398449" y="3558582"/>
            <a:chExt cx="5345052" cy="592777"/>
          </a:xfrm>
        </p:grpSpPr>
        <p:sp>
          <p:nvSpPr>
            <p:cNvPr id="21" name="文本框 13">
              <a:extLst>
                <a:ext uri="{FF2B5EF4-FFF2-40B4-BE49-F238E27FC236}">
                  <a16:creationId xmlns:a16="http://schemas.microsoft.com/office/drawing/2014/main" id="{BB87A307-47C6-4377-B554-C0518AA4C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49" y="3558582"/>
              <a:ext cx="5345052" cy="58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Computer Science   &amp;   </a:t>
              </a:r>
            </a:p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Innovation-driven Development Strategy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6">
              <a:extLst>
                <a:ext uri="{FF2B5EF4-FFF2-40B4-BE49-F238E27FC236}">
                  <a16:creationId xmlns:a16="http://schemas.microsoft.com/office/drawing/2014/main" id="{74BBFD31-CFE9-4216-AED9-D4FEFC046D28}"/>
                </a:ext>
              </a:extLst>
            </p:cNvPr>
            <p:cNvGrpSpPr/>
            <p:nvPr/>
          </p:nvGrpSpPr>
          <p:grpSpPr bwMode="auto">
            <a:xfrm>
              <a:off x="398449" y="3564377"/>
              <a:ext cx="3175480" cy="586982"/>
              <a:chOff x="344191" y="3575263"/>
              <a:chExt cx="3137334" cy="586982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43FB065-6220-4FA0-9473-0C73A06D9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91" y="3575263"/>
                <a:ext cx="3137334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6D87395-1CC8-4403-AC7A-E505FBE52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191" y="4140015"/>
                <a:ext cx="3137334" cy="2223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010881" y="2544094"/>
            <a:ext cx="5506387" cy="1284442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天宫、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C919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大飞机、 天眼、 高铁、 国产航母、 全自动化港口等一系列重大创新成果离不开计算机的发展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71562" y="1348229"/>
            <a:ext cx="4190454" cy="3055684"/>
            <a:chOff x="2359026" y="155575"/>
            <a:chExt cx="4406900" cy="3213100"/>
          </a:xfrm>
        </p:grpSpPr>
        <p:sp>
          <p:nvSpPr>
            <p:cNvPr id="74" name="Freeform 5"/>
            <p:cNvSpPr/>
            <p:nvPr/>
          </p:nvSpPr>
          <p:spPr bwMode="auto">
            <a:xfrm>
              <a:off x="2933701" y="155575"/>
              <a:ext cx="3832225" cy="3213100"/>
            </a:xfrm>
            <a:custGeom>
              <a:avLst/>
              <a:gdLst>
                <a:gd name="T0" fmla="*/ 0 w 2414"/>
                <a:gd name="T1" fmla="*/ 2024 h 2024"/>
                <a:gd name="T2" fmla="*/ 2414 w 2414"/>
                <a:gd name="T3" fmla="*/ 1266 h 2024"/>
                <a:gd name="T4" fmla="*/ 1110 w 2414"/>
                <a:gd name="T5" fmla="*/ 0 h 2024"/>
                <a:gd name="T6" fmla="*/ 0 w 2414"/>
                <a:gd name="T7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2024">
                  <a:moveTo>
                    <a:pt x="0" y="2024"/>
                  </a:moveTo>
                  <a:lnTo>
                    <a:pt x="2414" y="1266"/>
                  </a:lnTo>
                  <a:lnTo>
                    <a:pt x="1110" y="0"/>
                  </a:lnTo>
                  <a:lnTo>
                    <a:pt x="0" y="20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9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2359025" y="155575"/>
              <a:ext cx="2616200" cy="3213100"/>
            </a:xfrm>
            <a:custGeom>
              <a:avLst/>
              <a:gdLst>
                <a:gd name="T0" fmla="*/ 1648 w 1648"/>
                <a:gd name="T1" fmla="*/ 402 h 2024"/>
                <a:gd name="T2" fmla="*/ 1472 w 1648"/>
                <a:gd name="T3" fmla="*/ 0 h 2024"/>
                <a:gd name="T4" fmla="*/ 1472 w 1648"/>
                <a:gd name="T5" fmla="*/ 0 h 2024"/>
                <a:gd name="T6" fmla="*/ 0 w 1648"/>
                <a:gd name="T7" fmla="*/ 1882 h 2024"/>
                <a:gd name="T8" fmla="*/ 362 w 1648"/>
                <a:gd name="T9" fmla="*/ 2024 h 2024"/>
                <a:gd name="T10" fmla="*/ 1648 w 1648"/>
                <a:gd name="T11" fmla="*/ 402 h 2024"/>
                <a:gd name="T12" fmla="*/ 1648 w 1648"/>
                <a:gd name="T13" fmla="*/ 402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8" h="2024">
                  <a:moveTo>
                    <a:pt x="1648" y="402"/>
                  </a:moveTo>
                  <a:lnTo>
                    <a:pt x="1472" y="0"/>
                  </a:lnTo>
                  <a:lnTo>
                    <a:pt x="1472" y="0"/>
                  </a:lnTo>
                  <a:lnTo>
                    <a:pt x="0" y="1882"/>
                  </a:lnTo>
                  <a:lnTo>
                    <a:pt x="362" y="2024"/>
                  </a:lnTo>
                  <a:lnTo>
                    <a:pt x="1648" y="402"/>
                  </a:lnTo>
                  <a:lnTo>
                    <a:pt x="1648" y="4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4695824" y="155575"/>
              <a:ext cx="2070101" cy="2009775"/>
            </a:xfrm>
            <a:custGeom>
              <a:avLst/>
              <a:gdLst>
                <a:gd name="T0" fmla="*/ 0 w 1304"/>
                <a:gd name="T1" fmla="*/ 0 h 1266"/>
                <a:gd name="T2" fmla="*/ 176 w 1304"/>
                <a:gd name="T3" fmla="*/ 402 h 1266"/>
                <a:gd name="T4" fmla="*/ 1304 w 1304"/>
                <a:gd name="T5" fmla="*/ 1266 h 1266"/>
                <a:gd name="T6" fmla="*/ 1304 w 1304"/>
                <a:gd name="T7" fmla="*/ 1034 h 1266"/>
                <a:gd name="T8" fmla="*/ 0 w 1304"/>
                <a:gd name="T9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1266">
                  <a:moveTo>
                    <a:pt x="0" y="0"/>
                  </a:moveTo>
                  <a:lnTo>
                    <a:pt x="176" y="402"/>
                  </a:lnTo>
                  <a:lnTo>
                    <a:pt x="1304" y="1266"/>
                  </a:lnTo>
                  <a:lnTo>
                    <a:pt x="1304" y="10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64833" y="2439648"/>
            <a:ext cx="3197184" cy="2346115"/>
            <a:chOff x="3403599" y="1276350"/>
            <a:chExt cx="3362326" cy="2466975"/>
          </a:xfrm>
        </p:grpSpPr>
        <p:sp>
          <p:nvSpPr>
            <p:cNvPr id="78" name="Freeform 6"/>
            <p:cNvSpPr/>
            <p:nvPr/>
          </p:nvSpPr>
          <p:spPr bwMode="auto">
            <a:xfrm>
              <a:off x="3892550" y="1276350"/>
              <a:ext cx="2873375" cy="2466975"/>
            </a:xfrm>
            <a:custGeom>
              <a:avLst/>
              <a:gdLst>
                <a:gd name="T0" fmla="*/ 816 w 1810"/>
                <a:gd name="T1" fmla="*/ 0 h 1554"/>
                <a:gd name="T2" fmla="*/ 0 w 1810"/>
                <a:gd name="T3" fmla="*/ 1554 h 1554"/>
                <a:gd name="T4" fmla="*/ 1810 w 1810"/>
                <a:gd name="T5" fmla="*/ 980 h 1554"/>
                <a:gd name="T6" fmla="*/ 816 w 1810"/>
                <a:gd name="T7" fmla="*/ 0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0" h="1554">
                  <a:moveTo>
                    <a:pt x="816" y="0"/>
                  </a:moveTo>
                  <a:lnTo>
                    <a:pt x="0" y="1554"/>
                  </a:lnTo>
                  <a:lnTo>
                    <a:pt x="1810" y="980"/>
                  </a:lnTo>
                  <a:lnTo>
                    <a:pt x="816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3403599" y="1276350"/>
              <a:ext cx="2016124" cy="2466975"/>
            </a:xfrm>
            <a:custGeom>
              <a:avLst/>
              <a:gdLst>
                <a:gd name="T0" fmla="*/ 1270 w 1270"/>
                <a:gd name="T1" fmla="*/ 334 h 1554"/>
                <a:gd name="T2" fmla="*/ 1124 w 1270"/>
                <a:gd name="T3" fmla="*/ 0 h 1554"/>
                <a:gd name="T4" fmla="*/ 1124 w 1270"/>
                <a:gd name="T5" fmla="*/ 0 h 1554"/>
                <a:gd name="T6" fmla="*/ 0 w 1270"/>
                <a:gd name="T7" fmla="*/ 1434 h 1554"/>
                <a:gd name="T8" fmla="*/ 308 w 1270"/>
                <a:gd name="T9" fmla="*/ 1554 h 1554"/>
                <a:gd name="T10" fmla="*/ 1270 w 1270"/>
                <a:gd name="T11" fmla="*/ 334 h 1554"/>
                <a:gd name="T12" fmla="*/ 1270 w 1270"/>
                <a:gd name="T13" fmla="*/ 334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0" h="1554">
                  <a:moveTo>
                    <a:pt x="1270" y="334"/>
                  </a:moveTo>
                  <a:lnTo>
                    <a:pt x="1124" y="0"/>
                  </a:lnTo>
                  <a:lnTo>
                    <a:pt x="1124" y="0"/>
                  </a:lnTo>
                  <a:lnTo>
                    <a:pt x="0" y="1434"/>
                  </a:lnTo>
                  <a:lnTo>
                    <a:pt x="308" y="1554"/>
                  </a:lnTo>
                  <a:lnTo>
                    <a:pt x="1270" y="334"/>
                  </a:lnTo>
                  <a:lnTo>
                    <a:pt x="1270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5187951" y="1276350"/>
              <a:ext cx="1577974" cy="1555750"/>
            </a:xfrm>
            <a:custGeom>
              <a:avLst/>
              <a:gdLst>
                <a:gd name="T0" fmla="*/ 146 w 994"/>
                <a:gd name="T1" fmla="*/ 334 h 980"/>
                <a:gd name="T2" fmla="*/ 994 w 994"/>
                <a:gd name="T3" fmla="*/ 980 h 980"/>
                <a:gd name="T4" fmla="*/ 994 w 994"/>
                <a:gd name="T5" fmla="*/ 774 h 980"/>
                <a:gd name="T6" fmla="*/ 0 w 994"/>
                <a:gd name="T7" fmla="*/ 0 h 980"/>
                <a:gd name="T8" fmla="*/ 146 w 994"/>
                <a:gd name="T9" fmla="*/ 334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980">
                  <a:moveTo>
                    <a:pt x="146" y="334"/>
                  </a:moveTo>
                  <a:lnTo>
                    <a:pt x="994" y="980"/>
                  </a:lnTo>
                  <a:lnTo>
                    <a:pt x="994" y="774"/>
                  </a:lnTo>
                  <a:lnTo>
                    <a:pt x="0" y="0"/>
                  </a:lnTo>
                  <a:lnTo>
                    <a:pt x="146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300743" y="3462488"/>
            <a:ext cx="2261275" cy="1718068"/>
            <a:chOff x="4387852" y="2324100"/>
            <a:chExt cx="2378076" cy="1806574"/>
          </a:xfrm>
        </p:grpSpPr>
        <p:sp>
          <p:nvSpPr>
            <p:cNvPr id="82" name="Freeform 7"/>
            <p:cNvSpPr/>
            <p:nvPr/>
          </p:nvSpPr>
          <p:spPr bwMode="auto">
            <a:xfrm>
              <a:off x="4883152" y="2324100"/>
              <a:ext cx="1882776" cy="1806574"/>
            </a:xfrm>
            <a:custGeom>
              <a:avLst/>
              <a:gdLst>
                <a:gd name="T0" fmla="*/ 482 w 1186"/>
                <a:gd name="T1" fmla="*/ 0 h 1138"/>
                <a:gd name="T2" fmla="*/ 0 w 1186"/>
                <a:gd name="T3" fmla="*/ 1138 h 1138"/>
                <a:gd name="T4" fmla="*/ 1186 w 1186"/>
                <a:gd name="T5" fmla="*/ 760 h 1138"/>
                <a:gd name="T6" fmla="*/ 482 w 1186"/>
                <a:gd name="T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" h="1138">
                  <a:moveTo>
                    <a:pt x="482" y="0"/>
                  </a:moveTo>
                  <a:lnTo>
                    <a:pt x="0" y="1138"/>
                  </a:lnTo>
                  <a:lnTo>
                    <a:pt x="1186" y="760"/>
                  </a:lnTo>
                  <a:lnTo>
                    <a:pt x="48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</a:schemeClr>
                </a:gs>
                <a:gs pos="42000">
                  <a:schemeClr val="accent3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4387852" y="2324100"/>
              <a:ext cx="1495426" cy="1806574"/>
            </a:xfrm>
            <a:custGeom>
              <a:avLst/>
              <a:gdLst>
                <a:gd name="T0" fmla="*/ 942 w 942"/>
                <a:gd name="T1" fmla="*/ 338 h 1138"/>
                <a:gd name="T2" fmla="*/ 794 w 942"/>
                <a:gd name="T3" fmla="*/ 0 h 1138"/>
                <a:gd name="T4" fmla="*/ 0 w 942"/>
                <a:gd name="T5" fmla="*/ 1016 h 1138"/>
                <a:gd name="T6" fmla="*/ 312 w 942"/>
                <a:gd name="T7" fmla="*/ 1138 h 1138"/>
                <a:gd name="T8" fmla="*/ 942 w 942"/>
                <a:gd name="T9" fmla="*/ 338 h 1138"/>
                <a:gd name="T10" fmla="*/ 942 w 942"/>
                <a:gd name="T11" fmla="*/ 3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1138">
                  <a:moveTo>
                    <a:pt x="942" y="338"/>
                  </a:moveTo>
                  <a:lnTo>
                    <a:pt x="794" y="0"/>
                  </a:lnTo>
                  <a:lnTo>
                    <a:pt x="0" y="1016"/>
                  </a:lnTo>
                  <a:lnTo>
                    <a:pt x="312" y="1138"/>
                  </a:lnTo>
                  <a:lnTo>
                    <a:pt x="942" y="338"/>
                  </a:lnTo>
                  <a:lnTo>
                    <a:pt x="942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648325" y="2324100"/>
              <a:ext cx="1117600" cy="1206499"/>
            </a:xfrm>
            <a:custGeom>
              <a:avLst/>
              <a:gdLst>
                <a:gd name="T0" fmla="*/ 148 w 704"/>
                <a:gd name="T1" fmla="*/ 338 h 760"/>
                <a:gd name="T2" fmla="*/ 704 w 704"/>
                <a:gd name="T3" fmla="*/ 760 h 760"/>
                <a:gd name="T4" fmla="*/ 704 w 704"/>
                <a:gd name="T5" fmla="*/ 554 h 760"/>
                <a:gd name="T6" fmla="*/ 0 w 704"/>
                <a:gd name="T7" fmla="*/ 0 h 760"/>
                <a:gd name="T8" fmla="*/ 148 w 704"/>
                <a:gd name="T9" fmla="*/ 3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760">
                  <a:moveTo>
                    <a:pt x="148" y="338"/>
                  </a:moveTo>
                  <a:lnTo>
                    <a:pt x="704" y="760"/>
                  </a:lnTo>
                  <a:lnTo>
                    <a:pt x="704" y="554"/>
                  </a:lnTo>
                  <a:lnTo>
                    <a:pt x="0" y="0"/>
                  </a:lnTo>
                  <a:lnTo>
                    <a:pt x="148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260803" y="4536104"/>
            <a:ext cx="1301215" cy="1391968"/>
            <a:chOff x="5397502" y="3400425"/>
            <a:chExt cx="1368425" cy="1463675"/>
          </a:xfrm>
        </p:grpSpPr>
        <p:sp>
          <p:nvSpPr>
            <p:cNvPr id="86" name="Freeform 11"/>
            <p:cNvSpPr/>
            <p:nvPr/>
          </p:nvSpPr>
          <p:spPr bwMode="auto">
            <a:xfrm>
              <a:off x="5397502" y="3400425"/>
              <a:ext cx="1368425" cy="1463675"/>
            </a:xfrm>
            <a:custGeom>
              <a:avLst/>
              <a:gdLst>
                <a:gd name="T0" fmla="*/ 862 w 862"/>
                <a:gd name="T1" fmla="*/ 920 h 922"/>
                <a:gd name="T2" fmla="*/ 456 w 862"/>
                <a:gd name="T3" fmla="*/ 0 h 922"/>
                <a:gd name="T4" fmla="*/ 0 w 862"/>
                <a:gd name="T5" fmla="*/ 586 h 922"/>
                <a:gd name="T6" fmla="*/ 860 w 862"/>
                <a:gd name="T7" fmla="*/ 922 h 922"/>
                <a:gd name="T8" fmla="*/ 862 w 862"/>
                <a:gd name="T9" fmla="*/ 92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922">
                  <a:moveTo>
                    <a:pt x="862" y="920"/>
                  </a:moveTo>
                  <a:lnTo>
                    <a:pt x="456" y="0"/>
                  </a:lnTo>
                  <a:lnTo>
                    <a:pt x="0" y="586"/>
                  </a:lnTo>
                  <a:lnTo>
                    <a:pt x="860" y="922"/>
                  </a:lnTo>
                  <a:lnTo>
                    <a:pt x="862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"/>
            <p:cNvSpPr/>
            <p:nvPr/>
          </p:nvSpPr>
          <p:spPr bwMode="auto">
            <a:xfrm>
              <a:off x="6121400" y="3400425"/>
              <a:ext cx="644525" cy="1460500"/>
            </a:xfrm>
            <a:custGeom>
              <a:avLst/>
              <a:gdLst>
                <a:gd name="T0" fmla="*/ 406 w 406"/>
                <a:gd name="T1" fmla="*/ 920 h 920"/>
                <a:gd name="T2" fmla="*/ 406 w 406"/>
                <a:gd name="T3" fmla="*/ 316 h 920"/>
                <a:gd name="T4" fmla="*/ 0 w 406"/>
                <a:gd name="T5" fmla="*/ 0 h 920"/>
                <a:gd name="T6" fmla="*/ 406 w 406"/>
                <a:gd name="T7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920">
                  <a:moveTo>
                    <a:pt x="406" y="920"/>
                  </a:moveTo>
                  <a:lnTo>
                    <a:pt x="406" y="316"/>
                  </a:lnTo>
                  <a:lnTo>
                    <a:pt x="0" y="0"/>
                  </a:lnTo>
                  <a:lnTo>
                    <a:pt x="406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6047745" y="4042543"/>
            <a:ext cx="5506387" cy="88433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计算机网络、 量子通信等领域的研究水平已经达到了世界前列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10881" y="5140883"/>
            <a:ext cx="5506387" cy="48422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在人工智能、 云计算等方面的成就也举世瞩目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cxnSpLocks/>
          </p:cNvCxnSpPr>
          <p:nvPr/>
        </p:nvCxnSpPr>
        <p:spPr>
          <a:xfrm flipV="1">
            <a:off x="4875131" y="4298970"/>
            <a:ext cx="1076002" cy="1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4875131" y="3059311"/>
            <a:ext cx="104308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cxnSpLocks/>
          </p:cNvCxnSpPr>
          <p:nvPr/>
        </p:nvCxnSpPr>
        <p:spPr>
          <a:xfrm>
            <a:off x="4934880" y="5435206"/>
            <a:ext cx="10277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计算机与创新驱动发展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E4407A-E029-456C-BC6F-4AABAB28E166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D24DD87-C9F4-4AF7-909A-4C6EC7A8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2045611-E0C8-4C20-B44D-A8609342923C}"/>
              </a:ext>
            </a:extLst>
          </p:cNvPr>
          <p:cNvSpPr/>
          <p:nvPr/>
        </p:nvSpPr>
        <p:spPr>
          <a:xfrm>
            <a:off x="5140432" y="1247220"/>
            <a:ext cx="5409053" cy="110798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计算机相关的创新驱动发展案例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8" grpId="0"/>
      <p:bldP spid="89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计算机与创新驱动发展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F3AC3-00AC-4A1E-A0DD-F67A24FF957B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41D79E-BCBC-4494-8C24-E3449444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D53423-93A7-4CA7-A615-899B1A9B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1" y="2157470"/>
            <a:ext cx="3688190" cy="36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8CE8DB-8A3B-4D25-96A6-C57C6523636D}"/>
              </a:ext>
            </a:extLst>
          </p:cNvPr>
          <p:cNvCxnSpPr>
            <a:cxnSpLocks/>
          </p:cNvCxnSpPr>
          <p:nvPr/>
        </p:nvCxnSpPr>
        <p:spPr>
          <a:xfrm flipV="1">
            <a:off x="3913735" y="1866297"/>
            <a:ext cx="0" cy="4105402"/>
          </a:xfrm>
          <a:prstGeom prst="line">
            <a:avLst/>
          </a:prstGeom>
          <a:ln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8A0DA5B-7417-4C3A-98D3-E9C6BE3961B3}"/>
              </a:ext>
            </a:extLst>
          </p:cNvPr>
          <p:cNvSpPr txBox="1"/>
          <p:nvPr/>
        </p:nvSpPr>
        <p:spPr>
          <a:xfrm>
            <a:off x="450453" y="1126424"/>
            <a:ext cx="328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-apple-system"/>
              </a:rPr>
              <a:t>例如行业信息化建设：</a:t>
            </a:r>
            <a:endParaRPr lang="zh-CN" altLang="en-US" sz="2000" b="1" dirty="0">
              <a:effectLst/>
            </a:endParaRPr>
          </a:p>
          <a:p>
            <a:r>
              <a:rPr lang="zh-CN" altLang="en-US" dirty="0"/>
              <a:t>（知网搜索关键字“创新驱动发展 信息化”）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2048E-58F5-4F0F-9EA5-156049AB63E8}"/>
              </a:ext>
            </a:extLst>
          </p:cNvPr>
          <p:cNvSpPr txBox="1"/>
          <p:nvPr/>
        </p:nvSpPr>
        <p:spPr>
          <a:xfrm>
            <a:off x="4517542" y="2247411"/>
            <a:ext cx="68714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lnSpc>
                <a:spcPct val="150000"/>
              </a:lnSpc>
              <a:buAutoNum type="alphaLcPeriod"/>
            </a:pPr>
            <a:r>
              <a:rPr lang="en-US" altLang="zh-CN" sz="2000" b="0" i="0" spc="0" dirty="0">
                <a:solidFill>
                  <a:srgbClr val="333333"/>
                </a:solidFill>
                <a:effectLst/>
                <a:latin typeface="+mn-ea"/>
              </a:rPr>
              <a:t>2014 </a:t>
            </a: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年，中税协启动涉税专业服务行业信息化建设，逐步开发了多种应用软件并免费提供给税务师事务所使用。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  <a:p>
            <a:pPr marL="342900" indent="-342900" algn="l" fontAlgn="base">
              <a:lnSpc>
                <a:spcPct val="150000"/>
              </a:lnSpc>
              <a:buAutoNum type="alphaLcPeriod"/>
            </a:pPr>
            <a:r>
              <a:rPr lang="en-US" altLang="zh-CN" sz="2000" b="0" i="0" spc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智慧农业：成都市积极推进全市农业信息化建设工作。截至</a:t>
            </a:r>
            <a:r>
              <a:rPr lang="en-US" altLang="zh-CN" sz="2000" b="0" i="0" spc="0" dirty="0">
                <a:solidFill>
                  <a:srgbClr val="333333"/>
                </a:solidFill>
                <a:effectLst/>
                <a:latin typeface="+mn-ea"/>
              </a:rPr>
              <a:t>2018 </a:t>
            </a: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年，全市共建成农业生产信息化基地 </a:t>
            </a:r>
            <a:r>
              <a:rPr lang="en-US" altLang="zh-CN" sz="2000" b="0" i="0" spc="0" dirty="0">
                <a:solidFill>
                  <a:srgbClr val="333333"/>
                </a:solidFill>
                <a:effectLst/>
                <a:latin typeface="+mn-ea"/>
              </a:rPr>
              <a:t>58 </a:t>
            </a: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个，智慧农业示范区项目 </a:t>
            </a:r>
            <a:r>
              <a:rPr lang="en-US" altLang="zh-CN" sz="2000" b="0" i="0" spc="0" dirty="0">
                <a:solidFill>
                  <a:srgbClr val="333333"/>
                </a:solidFill>
                <a:effectLst/>
                <a:latin typeface="+mn-ea"/>
              </a:rPr>
              <a:t>12 </a:t>
            </a: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个，为推进农业信息化建设、构筑都市现代农业新高地打下了坚实基础。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  <a:p>
            <a:pPr marL="342900" indent="-342900" algn="l" fontAlgn="base">
              <a:lnSpc>
                <a:spcPct val="150000"/>
              </a:lnSpc>
              <a:buAutoNum type="alphaLcPeriod"/>
            </a:pPr>
            <a:r>
              <a:rPr lang="zh-CN" altLang="en-US" sz="2000" b="0" i="0" spc="0" dirty="0">
                <a:solidFill>
                  <a:srgbClr val="333333"/>
                </a:solidFill>
                <a:effectLst/>
                <a:latin typeface="+mn-ea"/>
              </a:rPr>
              <a:t>西电的信息化建设：数据多跑路，师生少跑路。西点一站式服务大厅。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F7B27-75E3-4743-8BE9-9D84B963DB86}"/>
              </a:ext>
            </a:extLst>
          </p:cNvPr>
          <p:cNvSpPr/>
          <p:nvPr/>
        </p:nvSpPr>
        <p:spPr>
          <a:xfrm>
            <a:off x="4274108" y="1049486"/>
            <a:ext cx="6529463" cy="110798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其他行业利用计算机技术进行创新驱动发展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686037"/>
            <a:ext cx="194636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05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589612" y="966529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   总结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7E496D-5AD2-4DF0-B90F-E4B5DD09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grpSp>
        <p:nvGrpSpPr>
          <p:cNvPr id="10" name="组合 7">
            <a:extLst>
              <a:ext uri="{FF2B5EF4-FFF2-40B4-BE49-F238E27FC236}">
                <a16:creationId xmlns:a16="http://schemas.microsoft.com/office/drawing/2014/main" id="{1229104D-AE28-4312-A63A-2E2FE8681D73}"/>
              </a:ext>
            </a:extLst>
          </p:cNvPr>
          <p:cNvGrpSpPr/>
          <p:nvPr/>
        </p:nvGrpSpPr>
        <p:grpSpPr bwMode="auto">
          <a:xfrm>
            <a:off x="7645204" y="1657067"/>
            <a:ext cx="5379420" cy="349460"/>
            <a:chOff x="344002" y="3564377"/>
            <a:chExt cx="5345052" cy="348771"/>
          </a:xfrm>
        </p:grpSpPr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91F061AB-BBDE-4623-A5AD-0F42AEE5C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02" y="3575262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Conclusion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6">
              <a:extLst>
                <a:ext uri="{FF2B5EF4-FFF2-40B4-BE49-F238E27FC236}">
                  <a16:creationId xmlns:a16="http://schemas.microsoft.com/office/drawing/2014/main" id="{643FCEC7-DA0D-45C4-9C24-16F2E8E316A1}"/>
                </a:ext>
              </a:extLst>
            </p:cNvPr>
            <p:cNvGrpSpPr/>
            <p:nvPr/>
          </p:nvGrpSpPr>
          <p:grpSpPr bwMode="auto">
            <a:xfrm>
              <a:off x="398449" y="3564377"/>
              <a:ext cx="1454818" cy="329549"/>
              <a:chOff x="344191" y="3575263"/>
              <a:chExt cx="1437342" cy="329549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ADD37C8-A1C4-468D-9FC4-8F73570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92" y="3575263"/>
                <a:ext cx="1437341" cy="1088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1950B92-0E8C-4F0F-B5E7-98B44BDB5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91" y="3904812"/>
                <a:ext cx="1437342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05FE66-AEED-4FFC-BA41-58747C378616}"/>
              </a:ext>
            </a:extLst>
          </p:cNvPr>
          <p:cNvSpPr txBox="1"/>
          <p:nvPr/>
        </p:nvSpPr>
        <p:spPr>
          <a:xfrm>
            <a:off x="6096000" y="2683060"/>
            <a:ext cx="5222352" cy="325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-apple-system"/>
              </a:rPr>
              <a:t>我国目前正经历创新驱动这样一个重要阶段，对于目前创新驱动发展带来的积极影响应该继续保持， 而对于产生的不足之处， 要适时地加以改进，才能使我国的创新驱动发展得以顺利地进行。 当前我国经济进入 “新常态”， 而创新驱动又是一个国家在发展过程中的必经阶段。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30000"/>
              </a:lnSpc>
            </a:pPr>
            <a:endParaRPr lang="zh-CN" altLang="en-US" sz="2000" b="1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686037"/>
            <a:ext cx="19543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06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589612" y="966529"/>
            <a:ext cx="18261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参考文献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7E496D-5AD2-4DF0-B90F-E4B5DD09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grpSp>
        <p:nvGrpSpPr>
          <p:cNvPr id="10" name="组合 7">
            <a:extLst>
              <a:ext uri="{FF2B5EF4-FFF2-40B4-BE49-F238E27FC236}">
                <a16:creationId xmlns:a16="http://schemas.microsoft.com/office/drawing/2014/main" id="{1229104D-AE28-4312-A63A-2E2FE8681D73}"/>
              </a:ext>
            </a:extLst>
          </p:cNvPr>
          <p:cNvGrpSpPr/>
          <p:nvPr/>
        </p:nvGrpSpPr>
        <p:grpSpPr bwMode="auto">
          <a:xfrm>
            <a:off x="7645204" y="1657067"/>
            <a:ext cx="5379420" cy="349460"/>
            <a:chOff x="344002" y="3564377"/>
            <a:chExt cx="5345052" cy="348771"/>
          </a:xfrm>
        </p:grpSpPr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91F061AB-BBDE-4623-A5AD-0F42AEE5C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02" y="3575262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References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6">
              <a:extLst>
                <a:ext uri="{FF2B5EF4-FFF2-40B4-BE49-F238E27FC236}">
                  <a16:creationId xmlns:a16="http://schemas.microsoft.com/office/drawing/2014/main" id="{643FCEC7-DA0D-45C4-9C24-16F2E8E316A1}"/>
                </a:ext>
              </a:extLst>
            </p:cNvPr>
            <p:cNvGrpSpPr/>
            <p:nvPr/>
          </p:nvGrpSpPr>
          <p:grpSpPr bwMode="auto">
            <a:xfrm>
              <a:off x="398449" y="3564377"/>
              <a:ext cx="1454818" cy="329549"/>
              <a:chOff x="344191" y="3575263"/>
              <a:chExt cx="1437342" cy="329549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ADD37C8-A1C4-468D-9FC4-8F73570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92" y="3575263"/>
                <a:ext cx="1437341" cy="1088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1950B92-0E8C-4F0F-B5E7-98B44BDB5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91" y="3904812"/>
                <a:ext cx="1437342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CA83763-3E73-417E-9480-B218FE95DE5A}"/>
              </a:ext>
            </a:extLst>
          </p:cNvPr>
          <p:cNvSpPr/>
          <p:nvPr/>
        </p:nvSpPr>
        <p:spPr>
          <a:xfrm>
            <a:off x="5599507" y="2619663"/>
            <a:ext cx="6116008" cy="367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333333"/>
                </a:solidFill>
                <a:latin typeface="-apple-system"/>
              </a:rPr>
              <a:t>如何看待学者用鸟屎做实验发论文，讽刺石墨烯领域论文灌水？</a:t>
            </a:r>
            <a:r>
              <a:rPr lang="en-US" sz="1200" u="sng" dirty="0">
                <a:solidFill>
                  <a:srgbClr val="1E6FFF"/>
                </a:solidFill>
                <a:latin typeface="-apple-system"/>
                <a:hlinkClick r:id="rId4"/>
              </a:rPr>
              <a:t>https://www.zhihu.com/question/366538777/answer/976125899</a:t>
            </a:r>
            <a:endParaRPr lang="en-US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什么是「伪需求」？能否举例说明？</a:t>
            </a:r>
            <a:r>
              <a:rPr lang="en-US" altLang="zh-CN" sz="1200" u="sng" dirty="0">
                <a:solidFill>
                  <a:srgbClr val="1E6FFF"/>
                </a:solidFill>
                <a:latin typeface="-apple-system"/>
              </a:rPr>
              <a:t>https://www.zhihu.com/question/19863805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央行工作论文：关于我国人口转型的认识和应对之策 </a:t>
            </a:r>
            <a:r>
              <a:rPr lang="en-US" altLang="zh-CN" sz="1200" u="sng" dirty="0">
                <a:solidFill>
                  <a:srgbClr val="1E6FFF"/>
                </a:solidFill>
                <a:latin typeface="-apple-system"/>
                <a:hlinkClick r:id="rId5"/>
              </a:rPr>
              <a:t>https://www.thepaper.cn/newsDetail_forward_12198466</a:t>
            </a: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如何评价央行 </a:t>
            </a:r>
            <a:r>
              <a:rPr lang="en-US" altLang="zh-CN" sz="1200" dirty="0"/>
              <a:t>4 </a:t>
            </a:r>
            <a:r>
              <a:rPr lang="zh-CN" altLang="en-US" sz="1200" dirty="0"/>
              <a:t>月 </a:t>
            </a:r>
            <a:r>
              <a:rPr lang="en-US" altLang="zh-CN" sz="1200" dirty="0"/>
              <a:t>15 </a:t>
            </a:r>
            <a:r>
              <a:rPr lang="zh-CN" altLang="en-US" sz="1200" dirty="0"/>
              <a:t>日发表</a:t>
            </a:r>
            <a:r>
              <a:rPr lang="en-US" altLang="zh-CN" sz="1200" dirty="0"/>
              <a:t>《</a:t>
            </a:r>
            <a:r>
              <a:rPr lang="zh-CN" altLang="en-US" sz="1200" dirty="0"/>
              <a:t>关于我国人口转型的认识和应对之策</a:t>
            </a:r>
            <a:r>
              <a:rPr lang="en-US" altLang="zh-CN" sz="1200" dirty="0"/>
              <a:t>》</a:t>
            </a:r>
            <a:r>
              <a:rPr lang="zh-CN" altLang="en-US" sz="1200" dirty="0"/>
              <a:t>的工作论文？</a:t>
            </a:r>
            <a:br>
              <a:rPr lang="en-US" altLang="zh-CN" sz="1200" dirty="0"/>
            </a:br>
            <a:r>
              <a:rPr lang="zh-CN" altLang="en-US" sz="1200" dirty="0"/>
              <a:t>哪些信息值得关注？  </a:t>
            </a:r>
            <a:r>
              <a:rPr lang="en-US" altLang="zh-CN" sz="1200" u="sng" dirty="0">
                <a:solidFill>
                  <a:srgbClr val="1E6FFF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https://www.zhihu.com/question/454707268/answer/1836945084</a:t>
            </a: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为什么一定要实施“创新驱动发展战略”？ </a:t>
            </a:r>
            <a:r>
              <a:rPr lang="en-US" altLang="zh-CN" sz="1200" u="sng" dirty="0">
                <a:solidFill>
                  <a:srgbClr val="1E6FFF"/>
                </a:solidFill>
                <a:latin typeface="-apple-system"/>
                <a:hlinkClick r:id="rId7"/>
              </a:rPr>
              <a:t>https://zhuanlan.zhihu.com/p/45769877</a:t>
            </a: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十八大报告解读：如何实施创新驱动发展战略？ </a:t>
            </a:r>
            <a:r>
              <a:rPr lang="en-US" altLang="zh-CN" sz="1200" u="sng" dirty="0">
                <a:solidFill>
                  <a:srgbClr val="1E6FFF"/>
                </a:solidFill>
                <a:latin typeface="-apple-system"/>
                <a:hlinkClick r:id="rId8"/>
              </a:rPr>
              <a:t>http://cpc.people.com.cn/n/2013/0106/c64387-20109365.html</a:t>
            </a: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以信息化建设和专业引领驱动创新发展</a:t>
            </a:r>
            <a:r>
              <a:rPr lang="en-US" altLang="zh-CN" sz="1200" dirty="0"/>
              <a:t>[J].</a:t>
            </a:r>
            <a:r>
              <a:rPr lang="zh-CN" altLang="en-US" sz="1200" dirty="0"/>
              <a:t>注册税务师</a:t>
            </a:r>
            <a:r>
              <a:rPr lang="en-US" altLang="zh-CN" sz="1200" dirty="0"/>
              <a:t>,2020(11):13-14.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/>
              <a:t>杨坤</a:t>
            </a:r>
            <a:r>
              <a:rPr lang="en-US" altLang="zh-CN" sz="1200" dirty="0"/>
              <a:t>,</a:t>
            </a:r>
            <a:r>
              <a:rPr lang="zh-CN" altLang="en-US" sz="1200" dirty="0"/>
              <a:t>胡川江</a:t>
            </a:r>
            <a:r>
              <a:rPr lang="en-US" altLang="zh-CN" sz="1200" dirty="0"/>
              <a:t>,</a:t>
            </a:r>
            <a:r>
              <a:rPr lang="zh-CN" altLang="en-US" sz="1200" dirty="0"/>
              <a:t>罗永</a:t>
            </a:r>
            <a:r>
              <a:rPr lang="en-US" altLang="zh-CN" sz="1200" dirty="0"/>
              <a:t>,</a:t>
            </a:r>
            <a:r>
              <a:rPr lang="zh-CN" altLang="en-US" sz="1200" dirty="0"/>
              <a:t>赵超</a:t>
            </a:r>
            <a:r>
              <a:rPr lang="en-US" altLang="zh-CN" sz="1200" dirty="0"/>
              <a:t>.</a:t>
            </a:r>
            <a:r>
              <a:rPr lang="zh-CN" altLang="en-US" sz="1200" dirty="0"/>
              <a:t>成都市农业信息化发展建议</a:t>
            </a:r>
            <a:r>
              <a:rPr lang="en-US" altLang="zh-CN" sz="1200" dirty="0"/>
              <a:t>[J].</a:t>
            </a:r>
            <a:r>
              <a:rPr lang="zh-CN" altLang="en-US" sz="1200" dirty="0"/>
              <a:t>四川农业科技</a:t>
            </a:r>
            <a:r>
              <a:rPr lang="en-US" altLang="zh-CN" sz="1200" dirty="0"/>
              <a:t>,2020(02):78-80.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lang="en-US" altLang="zh-CN" sz="1200" u="sng" dirty="0">
              <a:solidFill>
                <a:srgbClr val="1E6FFF"/>
              </a:solidFill>
              <a:latin typeface="-apple-system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endParaRPr lang="en-US" sz="1200" u="sng" dirty="0">
              <a:solidFill>
                <a:srgbClr val="1E6FF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21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477407" y="2196828"/>
            <a:ext cx="93986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8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7"/>
          <p:cNvGrpSpPr/>
          <p:nvPr/>
        </p:nvGrpSpPr>
        <p:grpSpPr bwMode="auto">
          <a:xfrm>
            <a:off x="5607706" y="3876315"/>
            <a:ext cx="3565636" cy="349458"/>
            <a:chOff x="344001" y="3564377"/>
            <a:chExt cx="5345052" cy="348769"/>
          </a:xfrm>
        </p:grpSpPr>
        <p:sp>
          <p:nvSpPr>
            <p:cNvPr id="30" name="文本框 13"/>
            <p:cNvSpPr txBox="1">
              <a:spLocks noChangeArrowheads="1"/>
            </p:cNvSpPr>
            <p:nvPr/>
          </p:nvSpPr>
          <p:spPr bwMode="auto">
            <a:xfrm>
              <a:off x="344001" y="3575260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Thank you for your listening.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6"/>
            <p:cNvGrpSpPr/>
            <p:nvPr/>
          </p:nvGrpSpPr>
          <p:grpSpPr bwMode="auto">
            <a:xfrm>
              <a:off x="398257" y="3564377"/>
              <a:ext cx="5240543" cy="329549"/>
              <a:chOff x="344001" y="3575263"/>
              <a:chExt cx="5177591" cy="329549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344191" y="3575263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44191" y="3904812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31" y="1115079"/>
            <a:ext cx="5464227" cy="44301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5E82837-382C-4175-B62B-F9BDB12EF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2041" y="423"/>
            <a:ext cx="4059814" cy="6911575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4530" y="2122716"/>
            <a:ext cx="2866671" cy="1483090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78858" y="3882038"/>
            <a:ext cx="3278014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90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379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84009" y="2340326"/>
            <a:ext cx="1867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217764" y="1467162"/>
            <a:ext cx="4186828" cy="539983"/>
            <a:chOff x="3303678" y="1772209"/>
            <a:chExt cx="3140530" cy="539983"/>
          </a:xfrm>
        </p:grpSpPr>
        <p:sp>
          <p:nvSpPr>
            <p:cNvPr id="27" name="TextBox 11"/>
            <p:cNvSpPr txBox="1"/>
            <p:nvPr/>
          </p:nvSpPr>
          <p:spPr>
            <a:xfrm>
              <a:off x="3303678" y="1772209"/>
              <a:ext cx="31405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solidFill>
                    <a:schemeClr val="accent1"/>
                  </a:solidFill>
                </a:rPr>
                <a:t>创新驱动发展战略是什么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419872" y="2312192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217764" y="2268920"/>
            <a:ext cx="4186828" cy="539400"/>
            <a:chOff x="3303678" y="2574743"/>
            <a:chExt cx="3140530" cy="539400"/>
          </a:xfrm>
        </p:grpSpPr>
        <p:sp>
          <p:nvSpPr>
            <p:cNvPr id="30" name="TextBox 47"/>
            <p:cNvSpPr txBox="1"/>
            <p:nvPr/>
          </p:nvSpPr>
          <p:spPr>
            <a:xfrm>
              <a:off x="3303678" y="2574743"/>
              <a:ext cx="31405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solidFill>
                    <a:schemeClr val="accent1"/>
                  </a:solidFill>
                </a:rPr>
                <a:t>为什么要创新驱动发展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419872" y="3114143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6217764" y="3070099"/>
            <a:ext cx="4186828" cy="550163"/>
            <a:chOff x="3303678" y="3377277"/>
            <a:chExt cx="3140530" cy="550163"/>
          </a:xfrm>
        </p:grpSpPr>
        <p:sp>
          <p:nvSpPr>
            <p:cNvPr id="33" name="TextBox 51"/>
            <p:cNvSpPr txBox="1"/>
            <p:nvPr/>
          </p:nvSpPr>
          <p:spPr>
            <a:xfrm>
              <a:off x="3303678" y="3377277"/>
              <a:ext cx="31405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solidFill>
                    <a:schemeClr val="accent1"/>
                  </a:solidFill>
                </a:rPr>
                <a:t>如何创新驱动发展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3419872" y="3927440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217764" y="3882038"/>
            <a:ext cx="4186828" cy="532648"/>
            <a:chOff x="3303678" y="4179811"/>
            <a:chExt cx="3140530" cy="532648"/>
          </a:xfrm>
        </p:grpSpPr>
        <p:sp>
          <p:nvSpPr>
            <p:cNvPr id="36" name="TextBox 55"/>
            <p:cNvSpPr txBox="1"/>
            <p:nvPr/>
          </p:nvSpPr>
          <p:spPr>
            <a:xfrm>
              <a:off x="3303678" y="4179811"/>
              <a:ext cx="31405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solidFill>
                    <a:schemeClr val="accent1"/>
                  </a:solidFill>
                </a:rPr>
                <a:t>计算机与创新发展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419872" y="471245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217764" y="4677297"/>
            <a:ext cx="4186828" cy="560343"/>
            <a:chOff x="3303678" y="4982345"/>
            <a:chExt cx="3140530" cy="560343"/>
          </a:xfrm>
        </p:grpSpPr>
        <p:sp>
          <p:nvSpPr>
            <p:cNvPr id="39" name="TextBox 59"/>
            <p:cNvSpPr txBox="1"/>
            <p:nvPr/>
          </p:nvSpPr>
          <p:spPr>
            <a:xfrm>
              <a:off x="3303678" y="4982345"/>
              <a:ext cx="31405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solidFill>
                    <a:schemeClr val="accent1"/>
                  </a:solidFill>
                </a:rPr>
                <a:t>参考文献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419872" y="5542688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461682" y="3046119"/>
            <a:ext cx="671987" cy="672075"/>
            <a:chOff x="2996006" y="1408021"/>
            <a:chExt cx="504056" cy="504056"/>
          </a:xfrm>
        </p:grpSpPr>
        <p:sp>
          <p:nvSpPr>
            <p:cNvPr id="42" name="椭圆 41"/>
            <p:cNvSpPr/>
            <p:nvPr/>
          </p:nvSpPr>
          <p:spPr>
            <a:xfrm>
              <a:off x="2996006" y="1408021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27"/>
            <p:cNvGrpSpPr>
              <a:grpSpLocks noChangeAspect="1"/>
            </p:cNvGrpSpPr>
            <p:nvPr/>
          </p:nvGrpSpPr>
          <p:grpSpPr bwMode="auto">
            <a:xfrm>
              <a:off x="3072404" y="1487195"/>
              <a:ext cx="351260" cy="345708"/>
              <a:chOff x="-2952" y="-1157"/>
              <a:chExt cx="3605" cy="3548"/>
            </a:xfrm>
          </p:grpSpPr>
          <p:sp>
            <p:nvSpPr>
              <p:cNvPr id="44" name="Freeform 28"/>
              <p:cNvSpPr/>
              <p:nvPr/>
            </p:nvSpPr>
            <p:spPr bwMode="auto">
              <a:xfrm>
                <a:off x="-1015" y="806"/>
                <a:ext cx="574" cy="550"/>
              </a:xfrm>
              <a:custGeom>
                <a:avLst/>
                <a:gdLst>
                  <a:gd name="T0" fmla="*/ 181 w 243"/>
                  <a:gd name="T1" fmla="*/ 76 h 233"/>
                  <a:gd name="T2" fmla="*/ 172 w 243"/>
                  <a:gd name="T3" fmla="*/ 75 h 233"/>
                  <a:gd name="T4" fmla="*/ 154 w 243"/>
                  <a:gd name="T5" fmla="*/ 58 h 233"/>
                  <a:gd name="T6" fmla="*/ 133 w 243"/>
                  <a:gd name="T7" fmla="*/ 64 h 233"/>
                  <a:gd name="T8" fmla="*/ 75 w 243"/>
                  <a:gd name="T9" fmla="*/ 9 h 233"/>
                  <a:gd name="T10" fmla="*/ 13 w 243"/>
                  <a:gd name="T11" fmla="*/ 75 h 233"/>
                  <a:gd name="T12" fmla="*/ 71 w 243"/>
                  <a:gd name="T13" fmla="*/ 129 h 233"/>
                  <a:gd name="T14" fmla="*/ 69 w 243"/>
                  <a:gd name="T15" fmla="*/ 150 h 233"/>
                  <a:gd name="T16" fmla="*/ 86 w 243"/>
                  <a:gd name="T17" fmla="*/ 166 h 233"/>
                  <a:gd name="T18" fmla="*/ 88 w 243"/>
                  <a:gd name="T19" fmla="*/ 176 h 233"/>
                  <a:gd name="T20" fmla="*/ 150 w 243"/>
                  <a:gd name="T21" fmla="*/ 233 h 233"/>
                  <a:gd name="T22" fmla="*/ 243 w 243"/>
                  <a:gd name="T23" fmla="*/ 133 h 233"/>
                  <a:gd name="T24" fmla="*/ 181 w 243"/>
                  <a:gd name="T25" fmla="*/ 7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3" h="233">
                    <a:moveTo>
                      <a:pt x="181" y="76"/>
                    </a:moveTo>
                    <a:cubicBezTo>
                      <a:pt x="179" y="74"/>
                      <a:pt x="176" y="74"/>
                      <a:pt x="172" y="75"/>
                    </a:cubicBezTo>
                    <a:cubicBezTo>
                      <a:pt x="168" y="71"/>
                      <a:pt x="161" y="65"/>
                      <a:pt x="154" y="58"/>
                    </a:cubicBezTo>
                    <a:cubicBezTo>
                      <a:pt x="150" y="55"/>
                      <a:pt x="143" y="58"/>
                      <a:pt x="133" y="64"/>
                    </a:cubicBezTo>
                    <a:cubicBezTo>
                      <a:pt x="119" y="51"/>
                      <a:pt x="83" y="17"/>
                      <a:pt x="75" y="9"/>
                    </a:cubicBezTo>
                    <a:cubicBezTo>
                      <a:pt x="64" y="0"/>
                      <a:pt x="0" y="64"/>
                      <a:pt x="13" y="75"/>
                    </a:cubicBezTo>
                    <a:cubicBezTo>
                      <a:pt x="22" y="84"/>
                      <a:pt x="57" y="116"/>
                      <a:pt x="71" y="129"/>
                    </a:cubicBezTo>
                    <a:cubicBezTo>
                      <a:pt x="66" y="139"/>
                      <a:pt x="64" y="146"/>
                      <a:pt x="69" y="150"/>
                    </a:cubicBezTo>
                    <a:cubicBezTo>
                      <a:pt x="75" y="157"/>
                      <a:pt x="81" y="162"/>
                      <a:pt x="86" y="166"/>
                    </a:cubicBezTo>
                    <a:cubicBezTo>
                      <a:pt x="85" y="170"/>
                      <a:pt x="85" y="174"/>
                      <a:pt x="88" y="176"/>
                    </a:cubicBezTo>
                    <a:cubicBezTo>
                      <a:pt x="97" y="183"/>
                      <a:pt x="121" y="206"/>
                      <a:pt x="150" y="233"/>
                    </a:cubicBezTo>
                    <a:cubicBezTo>
                      <a:pt x="243" y="133"/>
                      <a:pt x="243" y="133"/>
                      <a:pt x="243" y="133"/>
                    </a:cubicBezTo>
                    <a:cubicBezTo>
                      <a:pt x="215" y="108"/>
                      <a:pt x="193" y="86"/>
                      <a:pt x="181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-741" y="1052"/>
                <a:ext cx="1394" cy="1339"/>
              </a:xfrm>
              <a:custGeom>
                <a:avLst/>
                <a:gdLst>
                  <a:gd name="T0" fmla="*/ 383 w 590"/>
                  <a:gd name="T1" fmla="*/ 553 h 567"/>
                  <a:gd name="T2" fmla="*/ 20 w 590"/>
                  <a:gd name="T3" fmla="*/ 219 h 567"/>
                  <a:gd name="T4" fmla="*/ 20 w 590"/>
                  <a:gd name="T5" fmla="*/ 219 h 567"/>
                  <a:gd name="T6" fmla="*/ 2 w 590"/>
                  <a:gd name="T7" fmla="*/ 168 h 567"/>
                  <a:gd name="T8" fmla="*/ 2 w 590"/>
                  <a:gd name="T9" fmla="*/ 168 h 567"/>
                  <a:gd name="T10" fmla="*/ 22 w 590"/>
                  <a:gd name="T11" fmla="*/ 116 h 567"/>
                  <a:gd name="T12" fmla="*/ 22 w 590"/>
                  <a:gd name="T13" fmla="*/ 116 h 567"/>
                  <a:gd name="T14" fmla="*/ 56 w 590"/>
                  <a:gd name="T15" fmla="*/ 74 h 567"/>
                  <a:gd name="T16" fmla="*/ 56 w 590"/>
                  <a:gd name="T17" fmla="*/ 74 h 567"/>
                  <a:gd name="T18" fmla="*/ 137 w 590"/>
                  <a:gd name="T19" fmla="*/ 8 h 567"/>
                  <a:gd name="T20" fmla="*/ 137 w 590"/>
                  <a:gd name="T21" fmla="*/ 8 h 567"/>
                  <a:gd name="T22" fmla="*/ 175 w 590"/>
                  <a:gd name="T23" fmla="*/ 1 h 567"/>
                  <a:gd name="T24" fmla="*/ 175 w 590"/>
                  <a:gd name="T25" fmla="*/ 1 h 567"/>
                  <a:gd name="T26" fmla="*/ 209 w 590"/>
                  <a:gd name="T27" fmla="*/ 16 h 567"/>
                  <a:gd name="T28" fmla="*/ 209 w 590"/>
                  <a:gd name="T29" fmla="*/ 16 h 567"/>
                  <a:gd name="T30" fmla="*/ 573 w 590"/>
                  <a:gd name="T31" fmla="*/ 351 h 567"/>
                  <a:gd name="T32" fmla="*/ 573 w 590"/>
                  <a:gd name="T33" fmla="*/ 351 h 567"/>
                  <a:gd name="T34" fmla="*/ 573 w 590"/>
                  <a:gd name="T35" fmla="*/ 351 h 567"/>
                  <a:gd name="T36" fmla="*/ 589 w 590"/>
                  <a:gd name="T37" fmla="*/ 394 h 567"/>
                  <a:gd name="T38" fmla="*/ 589 w 590"/>
                  <a:gd name="T39" fmla="*/ 394 h 567"/>
                  <a:gd name="T40" fmla="*/ 581 w 590"/>
                  <a:gd name="T41" fmla="*/ 420 h 567"/>
                  <a:gd name="T42" fmla="*/ 581 w 590"/>
                  <a:gd name="T43" fmla="*/ 420 h 567"/>
                  <a:gd name="T44" fmla="*/ 571 w 590"/>
                  <a:gd name="T45" fmla="*/ 435 h 567"/>
                  <a:gd name="T46" fmla="*/ 571 w 590"/>
                  <a:gd name="T47" fmla="*/ 435 h 567"/>
                  <a:gd name="T48" fmla="*/ 547 w 590"/>
                  <a:gd name="T49" fmla="*/ 466 h 567"/>
                  <a:gd name="T50" fmla="*/ 547 w 590"/>
                  <a:gd name="T51" fmla="*/ 466 h 567"/>
                  <a:gd name="T52" fmla="*/ 485 w 590"/>
                  <a:gd name="T53" fmla="*/ 531 h 567"/>
                  <a:gd name="T54" fmla="*/ 485 w 590"/>
                  <a:gd name="T55" fmla="*/ 531 h 567"/>
                  <a:gd name="T56" fmla="*/ 442 w 590"/>
                  <a:gd name="T57" fmla="*/ 562 h 567"/>
                  <a:gd name="T58" fmla="*/ 442 w 590"/>
                  <a:gd name="T59" fmla="*/ 562 h 567"/>
                  <a:gd name="T60" fmla="*/ 414 w 590"/>
                  <a:gd name="T61" fmla="*/ 566 h 567"/>
                  <a:gd name="T62" fmla="*/ 414 w 590"/>
                  <a:gd name="T63" fmla="*/ 566 h 567"/>
                  <a:gd name="T64" fmla="*/ 414 w 590"/>
                  <a:gd name="T65" fmla="*/ 566 h 567"/>
                  <a:gd name="T66" fmla="*/ 414 w 590"/>
                  <a:gd name="T67" fmla="*/ 566 h 567"/>
                  <a:gd name="T68" fmla="*/ 383 w 590"/>
                  <a:gd name="T69" fmla="*/ 553 h 567"/>
                  <a:gd name="T70" fmla="*/ 422 w 590"/>
                  <a:gd name="T71" fmla="*/ 454 h 567"/>
                  <a:gd name="T72" fmla="*/ 425 w 590"/>
                  <a:gd name="T73" fmla="*/ 452 h 567"/>
                  <a:gd name="T74" fmla="*/ 425 w 590"/>
                  <a:gd name="T75" fmla="*/ 452 h 567"/>
                  <a:gd name="T76" fmla="*/ 476 w 590"/>
                  <a:gd name="T77" fmla="*/ 397 h 567"/>
                  <a:gd name="T78" fmla="*/ 476 w 590"/>
                  <a:gd name="T79" fmla="*/ 397 h 567"/>
                  <a:gd name="T80" fmla="*/ 476 w 590"/>
                  <a:gd name="T81" fmla="*/ 396 h 567"/>
                  <a:gd name="T82" fmla="*/ 476 w 590"/>
                  <a:gd name="T83" fmla="*/ 396 h 567"/>
                  <a:gd name="T84" fmla="*/ 163 w 590"/>
                  <a:gd name="T85" fmla="*/ 108 h 567"/>
                  <a:gd name="T86" fmla="*/ 163 w 590"/>
                  <a:gd name="T87" fmla="*/ 108 h 567"/>
                  <a:gd name="T88" fmla="*/ 157 w 590"/>
                  <a:gd name="T89" fmla="*/ 113 h 567"/>
                  <a:gd name="T90" fmla="*/ 157 w 590"/>
                  <a:gd name="T91" fmla="*/ 113 h 567"/>
                  <a:gd name="T92" fmla="*/ 112 w 590"/>
                  <a:gd name="T93" fmla="*/ 160 h 567"/>
                  <a:gd name="T94" fmla="*/ 112 w 590"/>
                  <a:gd name="T95" fmla="*/ 160 h 567"/>
                  <a:gd name="T96" fmla="*/ 108 w 590"/>
                  <a:gd name="T97" fmla="*/ 165 h 567"/>
                  <a:gd name="T98" fmla="*/ 108 w 590"/>
                  <a:gd name="T99" fmla="*/ 165 h 567"/>
                  <a:gd name="T100" fmla="*/ 422 w 590"/>
                  <a:gd name="T101" fmla="*/ 45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0" h="567">
                    <a:moveTo>
                      <a:pt x="383" y="553"/>
                    </a:moveTo>
                    <a:cubicBezTo>
                      <a:pt x="374" y="544"/>
                      <a:pt x="31" y="229"/>
                      <a:pt x="20" y="219"/>
                    </a:cubicBezTo>
                    <a:cubicBezTo>
                      <a:pt x="20" y="219"/>
                      <a:pt x="20" y="219"/>
                      <a:pt x="20" y="219"/>
                    </a:cubicBezTo>
                    <a:cubicBezTo>
                      <a:pt x="4" y="204"/>
                      <a:pt x="0" y="181"/>
                      <a:pt x="2" y="168"/>
                    </a:cubicBezTo>
                    <a:cubicBezTo>
                      <a:pt x="2" y="168"/>
                      <a:pt x="2" y="168"/>
                      <a:pt x="2" y="168"/>
                    </a:cubicBezTo>
                    <a:cubicBezTo>
                      <a:pt x="4" y="144"/>
                      <a:pt x="13" y="131"/>
                      <a:pt x="22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32" y="101"/>
                      <a:pt x="43" y="87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82" y="46"/>
                      <a:pt x="108" y="23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47" y="4"/>
                      <a:pt x="157" y="0"/>
                      <a:pt x="175" y="1"/>
                    </a:cubicBezTo>
                    <a:cubicBezTo>
                      <a:pt x="175" y="1"/>
                      <a:pt x="175" y="1"/>
                      <a:pt x="175" y="1"/>
                    </a:cubicBezTo>
                    <a:cubicBezTo>
                      <a:pt x="185" y="2"/>
                      <a:pt x="199" y="6"/>
                      <a:pt x="209" y="16"/>
                    </a:cubicBezTo>
                    <a:cubicBezTo>
                      <a:pt x="209" y="16"/>
                      <a:pt x="209" y="16"/>
                      <a:pt x="209" y="16"/>
                    </a:cubicBezTo>
                    <a:cubicBezTo>
                      <a:pt x="218" y="25"/>
                      <a:pt x="556" y="335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89" y="367"/>
                      <a:pt x="590" y="386"/>
                      <a:pt x="589" y="394"/>
                    </a:cubicBezTo>
                    <a:cubicBezTo>
                      <a:pt x="589" y="394"/>
                      <a:pt x="589" y="394"/>
                      <a:pt x="589" y="394"/>
                    </a:cubicBezTo>
                    <a:cubicBezTo>
                      <a:pt x="587" y="409"/>
                      <a:pt x="583" y="414"/>
                      <a:pt x="581" y="420"/>
                    </a:cubicBezTo>
                    <a:cubicBezTo>
                      <a:pt x="581" y="420"/>
                      <a:pt x="581" y="420"/>
                      <a:pt x="581" y="420"/>
                    </a:cubicBezTo>
                    <a:cubicBezTo>
                      <a:pt x="578" y="425"/>
                      <a:pt x="575" y="430"/>
                      <a:pt x="571" y="435"/>
                    </a:cubicBezTo>
                    <a:cubicBezTo>
                      <a:pt x="571" y="435"/>
                      <a:pt x="571" y="435"/>
                      <a:pt x="571" y="435"/>
                    </a:cubicBezTo>
                    <a:cubicBezTo>
                      <a:pt x="564" y="445"/>
                      <a:pt x="556" y="455"/>
                      <a:pt x="547" y="466"/>
                    </a:cubicBezTo>
                    <a:cubicBezTo>
                      <a:pt x="547" y="466"/>
                      <a:pt x="547" y="466"/>
                      <a:pt x="547" y="466"/>
                    </a:cubicBezTo>
                    <a:cubicBezTo>
                      <a:pt x="528" y="488"/>
                      <a:pt x="506" y="512"/>
                      <a:pt x="485" y="531"/>
                    </a:cubicBezTo>
                    <a:cubicBezTo>
                      <a:pt x="485" y="531"/>
                      <a:pt x="485" y="531"/>
                      <a:pt x="485" y="531"/>
                    </a:cubicBezTo>
                    <a:cubicBezTo>
                      <a:pt x="471" y="543"/>
                      <a:pt x="461" y="553"/>
                      <a:pt x="442" y="562"/>
                    </a:cubicBezTo>
                    <a:cubicBezTo>
                      <a:pt x="442" y="562"/>
                      <a:pt x="442" y="562"/>
                      <a:pt x="442" y="562"/>
                    </a:cubicBezTo>
                    <a:cubicBezTo>
                      <a:pt x="436" y="564"/>
                      <a:pt x="429" y="567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06" y="566"/>
                      <a:pt x="394" y="562"/>
                      <a:pt x="383" y="553"/>
                    </a:cubicBezTo>
                    <a:close/>
                    <a:moveTo>
                      <a:pt x="422" y="454"/>
                    </a:moveTo>
                    <a:cubicBezTo>
                      <a:pt x="423" y="453"/>
                      <a:pt x="424" y="453"/>
                      <a:pt x="425" y="452"/>
                    </a:cubicBezTo>
                    <a:cubicBezTo>
                      <a:pt x="425" y="452"/>
                      <a:pt x="425" y="452"/>
                      <a:pt x="425" y="452"/>
                    </a:cubicBezTo>
                    <a:cubicBezTo>
                      <a:pt x="441" y="436"/>
                      <a:pt x="461" y="415"/>
                      <a:pt x="476" y="397"/>
                    </a:cubicBezTo>
                    <a:cubicBezTo>
                      <a:pt x="476" y="397"/>
                      <a:pt x="476" y="397"/>
                      <a:pt x="476" y="397"/>
                    </a:cubicBezTo>
                    <a:cubicBezTo>
                      <a:pt x="476" y="397"/>
                      <a:pt x="476" y="397"/>
                      <a:pt x="476" y="396"/>
                    </a:cubicBezTo>
                    <a:cubicBezTo>
                      <a:pt x="476" y="396"/>
                      <a:pt x="476" y="396"/>
                      <a:pt x="476" y="396"/>
                    </a:cubicBezTo>
                    <a:cubicBezTo>
                      <a:pt x="388" y="313"/>
                      <a:pt x="241" y="181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1" y="110"/>
                      <a:pt x="159" y="112"/>
                      <a:pt x="157" y="113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42" y="126"/>
                      <a:pt x="124" y="145"/>
                      <a:pt x="112" y="160"/>
                    </a:cubicBezTo>
                    <a:cubicBezTo>
                      <a:pt x="112" y="160"/>
                      <a:pt x="112" y="160"/>
                      <a:pt x="112" y="160"/>
                    </a:cubicBezTo>
                    <a:cubicBezTo>
                      <a:pt x="110" y="162"/>
                      <a:pt x="109" y="164"/>
                      <a:pt x="108" y="165"/>
                    </a:cubicBezTo>
                    <a:cubicBezTo>
                      <a:pt x="108" y="165"/>
                      <a:pt x="108" y="165"/>
                      <a:pt x="108" y="165"/>
                    </a:cubicBezTo>
                    <a:cubicBezTo>
                      <a:pt x="185" y="237"/>
                      <a:pt x="335" y="373"/>
                      <a:pt x="422" y="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0"/>
              <p:cNvSpPr>
                <a:spLocks noEditPoints="1"/>
              </p:cNvSpPr>
              <p:nvPr/>
            </p:nvSpPr>
            <p:spPr bwMode="auto">
              <a:xfrm>
                <a:off x="-2952" y="-1157"/>
                <a:ext cx="2488" cy="2492"/>
              </a:xfrm>
              <a:custGeom>
                <a:avLst/>
                <a:gdLst>
                  <a:gd name="T0" fmla="*/ 482 w 1053"/>
                  <a:gd name="T1" fmla="*/ 1042 h 1055"/>
                  <a:gd name="T2" fmla="*/ 177 w 1053"/>
                  <a:gd name="T3" fmla="*/ 906 h 1055"/>
                  <a:gd name="T4" fmla="*/ 177 w 1053"/>
                  <a:gd name="T5" fmla="*/ 906 h 1055"/>
                  <a:gd name="T6" fmla="*/ 13 w 1053"/>
                  <a:gd name="T7" fmla="*/ 483 h 1055"/>
                  <a:gd name="T8" fmla="*/ 13 w 1053"/>
                  <a:gd name="T9" fmla="*/ 483 h 1055"/>
                  <a:gd name="T10" fmla="*/ 148 w 1053"/>
                  <a:gd name="T11" fmla="*/ 177 h 1055"/>
                  <a:gd name="T12" fmla="*/ 148 w 1053"/>
                  <a:gd name="T13" fmla="*/ 177 h 1055"/>
                  <a:gd name="T14" fmla="*/ 148 w 1053"/>
                  <a:gd name="T15" fmla="*/ 177 h 1055"/>
                  <a:gd name="T16" fmla="*/ 571 w 1053"/>
                  <a:gd name="T17" fmla="*/ 13 h 1055"/>
                  <a:gd name="T18" fmla="*/ 571 w 1053"/>
                  <a:gd name="T19" fmla="*/ 13 h 1055"/>
                  <a:gd name="T20" fmla="*/ 877 w 1053"/>
                  <a:gd name="T21" fmla="*/ 148 h 1055"/>
                  <a:gd name="T22" fmla="*/ 877 w 1053"/>
                  <a:gd name="T23" fmla="*/ 148 h 1055"/>
                  <a:gd name="T24" fmla="*/ 1040 w 1053"/>
                  <a:gd name="T25" fmla="*/ 572 h 1055"/>
                  <a:gd name="T26" fmla="*/ 1040 w 1053"/>
                  <a:gd name="T27" fmla="*/ 572 h 1055"/>
                  <a:gd name="T28" fmla="*/ 905 w 1053"/>
                  <a:gd name="T29" fmla="*/ 878 h 1055"/>
                  <a:gd name="T30" fmla="*/ 905 w 1053"/>
                  <a:gd name="T31" fmla="*/ 878 h 1055"/>
                  <a:gd name="T32" fmla="*/ 483 w 1053"/>
                  <a:gd name="T33" fmla="*/ 1042 h 1055"/>
                  <a:gd name="T34" fmla="*/ 483 w 1053"/>
                  <a:gd name="T35" fmla="*/ 1042 h 1055"/>
                  <a:gd name="T36" fmla="*/ 482 w 1053"/>
                  <a:gd name="T37" fmla="*/ 1042 h 1055"/>
                  <a:gd name="T38" fmla="*/ 221 w 1053"/>
                  <a:gd name="T39" fmla="*/ 244 h 1055"/>
                  <a:gd name="T40" fmla="*/ 221 w 1053"/>
                  <a:gd name="T41" fmla="*/ 244 h 1055"/>
                  <a:gd name="T42" fmla="*/ 112 w 1053"/>
                  <a:gd name="T43" fmla="*/ 491 h 1055"/>
                  <a:gd name="T44" fmla="*/ 112 w 1053"/>
                  <a:gd name="T45" fmla="*/ 491 h 1055"/>
                  <a:gd name="T46" fmla="*/ 244 w 1053"/>
                  <a:gd name="T47" fmla="*/ 834 h 1055"/>
                  <a:gd name="T48" fmla="*/ 244 w 1053"/>
                  <a:gd name="T49" fmla="*/ 834 h 1055"/>
                  <a:gd name="T50" fmla="*/ 491 w 1053"/>
                  <a:gd name="T51" fmla="*/ 943 h 1055"/>
                  <a:gd name="T52" fmla="*/ 491 w 1053"/>
                  <a:gd name="T53" fmla="*/ 943 h 1055"/>
                  <a:gd name="T54" fmla="*/ 833 w 1053"/>
                  <a:gd name="T55" fmla="*/ 810 h 1055"/>
                  <a:gd name="T56" fmla="*/ 833 w 1053"/>
                  <a:gd name="T57" fmla="*/ 810 h 1055"/>
                  <a:gd name="T58" fmla="*/ 942 w 1053"/>
                  <a:gd name="T59" fmla="*/ 563 h 1055"/>
                  <a:gd name="T60" fmla="*/ 942 w 1053"/>
                  <a:gd name="T61" fmla="*/ 563 h 1055"/>
                  <a:gd name="T62" fmla="*/ 810 w 1053"/>
                  <a:gd name="T63" fmla="*/ 221 h 1055"/>
                  <a:gd name="T64" fmla="*/ 810 w 1053"/>
                  <a:gd name="T65" fmla="*/ 221 h 1055"/>
                  <a:gd name="T66" fmla="*/ 563 w 1053"/>
                  <a:gd name="T67" fmla="*/ 111 h 1055"/>
                  <a:gd name="T68" fmla="*/ 563 w 1053"/>
                  <a:gd name="T69" fmla="*/ 111 h 1055"/>
                  <a:gd name="T70" fmla="*/ 221 w 1053"/>
                  <a:gd name="T71" fmla="*/ 244 h 1055"/>
                  <a:gd name="T72" fmla="*/ 221 w 1053"/>
                  <a:gd name="T73" fmla="*/ 244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53" h="1055">
                    <a:moveTo>
                      <a:pt x="482" y="1042"/>
                    </a:moveTo>
                    <a:cubicBezTo>
                      <a:pt x="372" y="1032"/>
                      <a:pt x="264" y="987"/>
                      <a:pt x="177" y="906"/>
                    </a:cubicBezTo>
                    <a:cubicBezTo>
                      <a:pt x="177" y="906"/>
                      <a:pt x="177" y="906"/>
                      <a:pt x="177" y="906"/>
                    </a:cubicBezTo>
                    <a:cubicBezTo>
                      <a:pt x="55" y="794"/>
                      <a:pt x="0" y="636"/>
                      <a:pt x="13" y="483"/>
                    </a:cubicBezTo>
                    <a:cubicBezTo>
                      <a:pt x="13" y="483"/>
                      <a:pt x="13" y="483"/>
                      <a:pt x="13" y="483"/>
                    </a:cubicBezTo>
                    <a:cubicBezTo>
                      <a:pt x="23" y="373"/>
                      <a:pt x="68" y="264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261" y="55"/>
                      <a:pt x="418" y="0"/>
                      <a:pt x="571" y="13"/>
                    </a:cubicBezTo>
                    <a:cubicBezTo>
                      <a:pt x="571" y="13"/>
                      <a:pt x="571" y="13"/>
                      <a:pt x="571" y="13"/>
                    </a:cubicBezTo>
                    <a:cubicBezTo>
                      <a:pt x="681" y="22"/>
                      <a:pt x="789" y="67"/>
                      <a:pt x="877" y="148"/>
                    </a:cubicBezTo>
                    <a:cubicBezTo>
                      <a:pt x="877" y="148"/>
                      <a:pt x="877" y="148"/>
                      <a:pt x="877" y="148"/>
                    </a:cubicBezTo>
                    <a:cubicBezTo>
                      <a:pt x="998" y="261"/>
                      <a:pt x="1053" y="418"/>
                      <a:pt x="1040" y="572"/>
                    </a:cubicBezTo>
                    <a:cubicBezTo>
                      <a:pt x="1040" y="572"/>
                      <a:pt x="1040" y="572"/>
                      <a:pt x="1040" y="572"/>
                    </a:cubicBezTo>
                    <a:cubicBezTo>
                      <a:pt x="1031" y="682"/>
                      <a:pt x="986" y="790"/>
                      <a:pt x="905" y="878"/>
                    </a:cubicBezTo>
                    <a:cubicBezTo>
                      <a:pt x="905" y="878"/>
                      <a:pt x="905" y="878"/>
                      <a:pt x="905" y="878"/>
                    </a:cubicBezTo>
                    <a:cubicBezTo>
                      <a:pt x="793" y="999"/>
                      <a:pt x="635" y="1055"/>
                      <a:pt x="483" y="1042"/>
                    </a:cubicBezTo>
                    <a:cubicBezTo>
                      <a:pt x="483" y="1042"/>
                      <a:pt x="483" y="1042"/>
                      <a:pt x="483" y="1042"/>
                    </a:cubicBezTo>
                    <a:cubicBezTo>
                      <a:pt x="482" y="1042"/>
                      <a:pt x="482" y="1042"/>
                      <a:pt x="482" y="1042"/>
                    </a:cubicBezTo>
                    <a:close/>
                    <a:moveTo>
                      <a:pt x="221" y="244"/>
                    </a:moveTo>
                    <a:cubicBezTo>
                      <a:pt x="221" y="244"/>
                      <a:pt x="221" y="244"/>
                      <a:pt x="221" y="244"/>
                    </a:cubicBezTo>
                    <a:cubicBezTo>
                      <a:pt x="155" y="315"/>
                      <a:pt x="119" y="402"/>
                      <a:pt x="112" y="491"/>
                    </a:cubicBezTo>
                    <a:cubicBezTo>
                      <a:pt x="112" y="491"/>
                      <a:pt x="112" y="491"/>
                      <a:pt x="112" y="491"/>
                    </a:cubicBezTo>
                    <a:cubicBezTo>
                      <a:pt x="101" y="615"/>
                      <a:pt x="145" y="743"/>
                      <a:pt x="244" y="834"/>
                    </a:cubicBezTo>
                    <a:cubicBezTo>
                      <a:pt x="244" y="834"/>
                      <a:pt x="244" y="834"/>
                      <a:pt x="244" y="834"/>
                    </a:cubicBezTo>
                    <a:cubicBezTo>
                      <a:pt x="315" y="899"/>
                      <a:pt x="402" y="935"/>
                      <a:pt x="491" y="943"/>
                    </a:cubicBezTo>
                    <a:cubicBezTo>
                      <a:pt x="491" y="943"/>
                      <a:pt x="491" y="943"/>
                      <a:pt x="491" y="943"/>
                    </a:cubicBezTo>
                    <a:cubicBezTo>
                      <a:pt x="615" y="954"/>
                      <a:pt x="742" y="909"/>
                      <a:pt x="833" y="810"/>
                    </a:cubicBezTo>
                    <a:cubicBezTo>
                      <a:pt x="833" y="810"/>
                      <a:pt x="833" y="810"/>
                      <a:pt x="833" y="810"/>
                    </a:cubicBezTo>
                    <a:cubicBezTo>
                      <a:pt x="898" y="740"/>
                      <a:pt x="934" y="652"/>
                      <a:pt x="942" y="563"/>
                    </a:cubicBezTo>
                    <a:cubicBezTo>
                      <a:pt x="942" y="563"/>
                      <a:pt x="942" y="563"/>
                      <a:pt x="942" y="563"/>
                    </a:cubicBezTo>
                    <a:cubicBezTo>
                      <a:pt x="952" y="439"/>
                      <a:pt x="908" y="312"/>
                      <a:pt x="810" y="221"/>
                    </a:cubicBezTo>
                    <a:cubicBezTo>
                      <a:pt x="810" y="221"/>
                      <a:pt x="810" y="221"/>
                      <a:pt x="810" y="221"/>
                    </a:cubicBezTo>
                    <a:cubicBezTo>
                      <a:pt x="739" y="155"/>
                      <a:pt x="652" y="119"/>
                      <a:pt x="563" y="111"/>
                    </a:cubicBezTo>
                    <a:cubicBezTo>
                      <a:pt x="563" y="111"/>
                      <a:pt x="563" y="111"/>
                      <a:pt x="563" y="111"/>
                    </a:cubicBezTo>
                    <a:cubicBezTo>
                      <a:pt x="439" y="101"/>
                      <a:pt x="312" y="145"/>
                      <a:pt x="221" y="244"/>
                    </a:cubicBezTo>
                    <a:cubicBezTo>
                      <a:pt x="221" y="244"/>
                      <a:pt x="221" y="244"/>
                      <a:pt x="221" y="2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49780" y="2253052"/>
            <a:ext cx="671987" cy="672075"/>
            <a:chOff x="2996006" y="2016064"/>
            <a:chExt cx="504056" cy="504056"/>
          </a:xfrm>
        </p:grpSpPr>
        <p:sp>
          <p:nvSpPr>
            <p:cNvPr id="49" name="椭圆 48"/>
            <p:cNvSpPr/>
            <p:nvPr/>
          </p:nvSpPr>
          <p:spPr>
            <a:xfrm>
              <a:off x="2996006" y="201606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Group 61"/>
            <p:cNvGrpSpPr>
              <a:grpSpLocks noChangeAspect="1"/>
            </p:cNvGrpSpPr>
            <p:nvPr/>
          </p:nvGrpSpPr>
          <p:grpSpPr bwMode="auto">
            <a:xfrm>
              <a:off x="3044923" y="2064981"/>
              <a:ext cx="406222" cy="406222"/>
              <a:chOff x="569" y="2009"/>
              <a:chExt cx="687" cy="687"/>
            </a:xfrm>
          </p:grpSpPr>
          <p:sp>
            <p:nvSpPr>
              <p:cNvPr id="51" name="Freeform 62"/>
              <p:cNvSpPr/>
              <p:nvPr/>
            </p:nvSpPr>
            <p:spPr bwMode="auto">
              <a:xfrm>
                <a:off x="982" y="2026"/>
                <a:ext cx="260" cy="259"/>
              </a:xfrm>
              <a:custGeom>
                <a:avLst/>
                <a:gdLst>
                  <a:gd name="T0" fmla="*/ 44 w 110"/>
                  <a:gd name="T1" fmla="*/ 110 h 110"/>
                  <a:gd name="T2" fmla="*/ 110 w 110"/>
                  <a:gd name="T3" fmla="*/ 110 h 110"/>
                  <a:gd name="T4" fmla="*/ 0 w 110"/>
                  <a:gd name="T5" fmla="*/ 0 h 110"/>
                  <a:gd name="T6" fmla="*/ 0 w 110"/>
                  <a:gd name="T7" fmla="*/ 65 h 110"/>
                  <a:gd name="T8" fmla="*/ 44 w 110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44" y="110"/>
                    </a:moveTo>
                    <a:cubicBezTo>
                      <a:pt x="110" y="110"/>
                      <a:pt x="110" y="110"/>
                      <a:pt x="110" y="110"/>
                    </a:cubicBezTo>
                    <a:cubicBezTo>
                      <a:pt x="98" y="54"/>
                      <a:pt x="55" y="11"/>
                      <a:pt x="0" y="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20" y="73"/>
                      <a:pt x="36" y="90"/>
                      <a:pt x="4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63"/>
              <p:cNvSpPr/>
              <p:nvPr/>
            </p:nvSpPr>
            <p:spPr bwMode="auto">
              <a:xfrm>
                <a:off x="586" y="2026"/>
                <a:ext cx="259" cy="259"/>
              </a:xfrm>
              <a:custGeom>
                <a:avLst/>
                <a:gdLst>
                  <a:gd name="T0" fmla="*/ 110 w 110"/>
                  <a:gd name="T1" fmla="*/ 65 h 110"/>
                  <a:gd name="T2" fmla="*/ 110 w 110"/>
                  <a:gd name="T3" fmla="*/ 0 h 110"/>
                  <a:gd name="T4" fmla="*/ 0 w 110"/>
                  <a:gd name="T5" fmla="*/ 110 h 110"/>
                  <a:gd name="T6" fmla="*/ 66 w 110"/>
                  <a:gd name="T7" fmla="*/ 110 h 110"/>
                  <a:gd name="T8" fmla="*/ 110 w 110"/>
                  <a:gd name="T9" fmla="*/ 6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10" y="65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55" y="11"/>
                      <a:pt x="11" y="54"/>
                      <a:pt x="0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74" y="90"/>
                      <a:pt x="90" y="73"/>
                      <a:pt x="11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4"/>
              <p:cNvSpPr/>
              <p:nvPr/>
            </p:nvSpPr>
            <p:spPr bwMode="auto">
              <a:xfrm>
                <a:off x="982" y="2420"/>
                <a:ext cx="260" cy="262"/>
              </a:xfrm>
              <a:custGeom>
                <a:avLst/>
                <a:gdLst>
                  <a:gd name="T0" fmla="*/ 0 w 110"/>
                  <a:gd name="T1" fmla="*/ 45 h 111"/>
                  <a:gd name="T2" fmla="*/ 0 w 110"/>
                  <a:gd name="T3" fmla="*/ 111 h 111"/>
                  <a:gd name="T4" fmla="*/ 110 w 110"/>
                  <a:gd name="T5" fmla="*/ 0 h 111"/>
                  <a:gd name="T6" fmla="*/ 44 w 110"/>
                  <a:gd name="T7" fmla="*/ 0 h 111"/>
                  <a:gd name="T8" fmla="*/ 0 w 110"/>
                  <a:gd name="T9" fmla="*/ 4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1">
                    <a:moveTo>
                      <a:pt x="0" y="45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55" y="99"/>
                      <a:pt x="98" y="56"/>
                      <a:pt x="11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6" y="21"/>
                      <a:pt x="20" y="37"/>
                      <a:pt x="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5"/>
              <p:cNvSpPr/>
              <p:nvPr/>
            </p:nvSpPr>
            <p:spPr bwMode="auto">
              <a:xfrm>
                <a:off x="586" y="2420"/>
                <a:ext cx="259" cy="262"/>
              </a:xfrm>
              <a:custGeom>
                <a:avLst/>
                <a:gdLst>
                  <a:gd name="T0" fmla="*/ 66 w 110"/>
                  <a:gd name="T1" fmla="*/ 0 h 111"/>
                  <a:gd name="T2" fmla="*/ 0 w 110"/>
                  <a:gd name="T3" fmla="*/ 0 h 111"/>
                  <a:gd name="T4" fmla="*/ 110 w 110"/>
                  <a:gd name="T5" fmla="*/ 111 h 111"/>
                  <a:gd name="T6" fmla="*/ 110 w 110"/>
                  <a:gd name="T7" fmla="*/ 45 h 111"/>
                  <a:gd name="T8" fmla="*/ 66 w 110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1">
                    <a:moveTo>
                      <a:pt x="6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6"/>
                      <a:pt x="55" y="99"/>
                      <a:pt x="110" y="111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90" y="37"/>
                      <a:pt x="74" y="21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6"/>
              <p:cNvSpPr>
                <a:spLocks noEditPoints="1"/>
              </p:cNvSpPr>
              <p:nvPr/>
            </p:nvSpPr>
            <p:spPr bwMode="auto">
              <a:xfrm>
                <a:off x="569" y="2009"/>
                <a:ext cx="687" cy="687"/>
              </a:xfrm>
              <a:custGeom>
                <a:avLst/>
                <a:gdLst>
                  <a:gd name="T0" fmla="*/ 146 w 291"/>
                  <a:gd name="T1" fmla="*/ 66 h 291"/>
                  <a:gd name="T2" fmla="*/ 168 w 291"/>
                  <a:gd name="T3" fmla="*/ 70 h 291"/>
                  <a:gd name="T4" fmla="*/ 169 w 291"/>
                  <a:gd name="T5" fmla="*/ 64 h 291"/>
                  <a:gd name="T6" fmla="*/ 169 w 291"/>
                  <a:gd name="T7" fmla="*/ 11 h 291"/>
                  <a:gd name="T8" fmla="*/ 158 w 291"/>
                  <a:gd name="T9" fmla="*/ 0 h 291"/>
                  <a:gd name="T10" fmla="*/ 134 w 291"/>
                  <a:gd name="T11" fmla="*/ 0 h 291"/>
                  <a:gd name="T12" fmla="*/ 122 w 291"/>
                  <a:gd name="T13" fmla="*/ 11 h 291"/>
                  <a:gd name="T14" fmla="*/ 122 w 291"/>
                  <a:gd name="T15" fmla="*/ 64 h 291"/>
                  <a:gd name="T16" fmla="*/ 124 w 291"/>
                  <a:gd name="T17" fmla="*/ 70 h 291"/>
                  <a:gd name="T18" fmla="*/ 146 w 291"/>
                  <a:gd name="T19" fmla="*/ 66 h 291"/>
                  <a:gd name="T20" fmla="*/ 64 w 291"/>
                  <a:gd name="T21" fmla="*/ 122 h 291"/>
                  <a:gd name="T22" fmla="*/ 12 w 291"/>
                  <a:gd name="T23" fmla="*/ 122 h 291"/>
                  <a:gd name="T24" fmla="*/ 0 w 291"/>
                  <a:gd name="T25" fmla="*/ 133 h 291"/>
                  <a:gd name="T26" fmla="*/ 0 w 291"/>
                  <a:gd name="T27" fmla="*/ 158 h 291"/>
                  <a:gd name="T28" fmla="*/ 12 w 291"/>
                  <a:gd name="T29" fmla="*/ 169 h 291"/>
                  <a:gd name="T30" fmla="*/ 64 w 291"/>
                  <a:gd name="T31" fmla="*/ 169 h 291"/>
                  <a:gd name="T32" fmla="*/ 70 w 291"/>
                  <a:gd name="T33" fmla="*/ 167 h 291"/>
                  <a:gd name="T34" fmla="*/ 67 w 291"/>
                  <a:gd name="T35" fmla="*/ 145 h 291"/>
                  <a:gd name="T36" fmla="*/ 70 w 291"/>
                  <a:gd name="T37" fmla="*/ 123 h 291"/>
                  <a:gd name="T38" fmla="*/ 64 w 291"/>
                  <a:gd name="T39" fmla="*/ 122 h 291"/>
                  <a:gd name="T40" fmla="*/ 146 w 291"/>
                  <a:gd name="T41" fmla="*/ 224 h 291"/>
                  <a:gd name="T42" fmla="*/ 124 w 291"/>
                  <a:gd name="T43" fmla="*/ 221 h 291"/>
                  <a:gd name="T44" fmla="*/ 122 w 291"/>
                  <a:gd name="T45" fmla="*/ 227 h 291"/>
                  <a:gd name="T46" fmla="*/ 122 w 291"/>
                  <a:gd name="T47" fmla="*/ 279 h 291"/>
                  <a:gd name="T48" fmla="*/ 134 w 291"/>
                  <a:gd name="T49" fmla="*/ 291 h 291"/>
                  <a:gd name="T50" fmla="*/ 158 w 291"/>
                  <a:gd name="T51" fmla="*/ 291 h 291"/>
                  <a:gd name="T52" fmla="*/ 169 w 291"/>
                  <a:gd name="T53" fmla="*/ 279 h 291"/>
                  <a:gd name="T54" fmla="*/ 169 w 291"/>
                  <a:gd name="T55" fmla="*/ 227 h 291"/>
                  <a:gd name="T56" fmla="*/ 168 w 291"/>
                  <a:gd name="T57" fmla="*/ 221 h 291"/>
                  <a:gd name="T58" fmla="*/ 146 w 291"/>
                  <a:gd name="T59" fmla="*/ 224 h 291"/>
                  <a:gd name="T60" fmla="*/ 280 w 291"/>
                  <a:gd name="T61" fmla="*/ 122 h 291"/>
                  <a:gd name="T62" fmla="*/ 227 w 291"/>
                  <a:gd name="T63" fmla="*/ 122 h 291"/>
                  <a:gd name="T64" fmla="*/ 222 w 291"/>
                  <a:gd name="T65" fmla="*/ 123 h 291"/>
                  <a:gd name="T66" fmla="*/ 225 w 291"/>
                  <a:gd name="T67" fmla="*/ 145 h 291"/>
                  <a:gd name="T68" fmla="*/ 222 w 291"/>
                  <a:gd name="T69" fmla="*/ 167 h 291"/>
                  <a:gd name="T70" fmla="*/ 227 w 291"/>
                  <a:gd name="T71" fmla="*/ 169 h 291"/>
                  <a:gd name="T72" fmla="*/ 280 w 291"/>
                  <a:gd name="T73" fmla="*/ 169 h 291"/>
                  <a:gd name="T74" fmla="*/ 291 w 291"/>
                  <a:gd name="T75" fmla="*/ 158 h 291"/>
                  <a:gd name="T76" fmla="*/ 291 w 291"/>
                  <a:gd name="T77" fmla="*/ 133 h 291"/>
                  <a:gd name="T78" fmla="*/ 280 w 291"/>
                  <a:gd name="T79" fmla="*/ 12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1" h="291">
                    <a:moveTo>
                      <a:pt x="146" y="66"/>
                    </a:moveTo>
                    <a:cubicBezTo>
                      <a:pt x="153" y="66"/>
                      <a:pt x="161" y="68"/>
                      <a:pt x="168" y="70"/>
                    </a:cubicBezTo>
                    <a:cubicBezTo>
                      <a:pt x="169" y="68"/>
                      <a:pt x="169" y="66"/>
                      <a:pt x="169" y="64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5"/>
                      <a:pt x="164" y="0"/>
                      <a:pt x="15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7" y="0"/>
                      <a:pt x="122" y="5"/>
                      <a:pt x="122" y="11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66"/>
                      <a:pt x="123" y="68"/>
                      <a:pt x="124" y="70"/>
                    </a:cubicBezTo>
                    <a:cubicBezTo>
                      <a:pt x="131" y="68"/>
                      <a:pt x="138" y="66"/>
                      <a:pt x="146" y="66"/>
                    </a:cubicBezTo>
                    <a:close/>
                    <a:moveTo>
                      <a:pt x="64" y="122"/>
                    </a:moveTo>
                    <a:cubicBezTo>
                      <a:pt x="12" y="122"/>
                      <a:pt x="12" y="122"/>
                      <a:pt x="12" y="122"/>
                    </a:cubicBezTo>
                    <a:cubicBezTo>
                      <a:pt x="5" y="122"/>
                      <a:pt x="0" y="127"/>
                      <a:pt x="0" y="133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64"/>
                      <a:pt x="5" y="169"/>
                      <a:pt x="12" y="169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66" y="169"/>
                      <a:pt x="68" y="168"/>
                      <a:pt x="70" y="167"/>
                    </a:cubicBezTo>
                    <a:cubicBezTo>
                      <a:pt x="68" y="160"/>
                      <a:pt x="67" y="153"/>
                      <a:pt x="67" y="145"/>
                    </a:cubicBezTo>
                    <a:cubicBezTo>
                      <a:pt x="67" y="138"/>
                      <a:pt x="68" y="130"/>
                      <a:pt x="70" y="123"/>
                    </a:cubicBezTo>
                    <a:cubicBezTo>
                      <a:pt x="68" y="122"/>
                      <a:pt x="66" y="122"/>
                      <a:pt x="64" y="122"/>
                    </a:cubicBezTo>
                    <a:close/>
                    <a:moveTo>
                      <a:pt x="146" y="224"/>
                    </a:moveTo>
                    <a:cubicBezTo>
                      <a:pt x="138" y="224"/>
                      <a:pt x="131" y="223"/>
                      <a:pt x="124" y="221"/>
                    </a:cubicBezTo>
                    <a:cubicBezTo>
                      <a:pt x="123" y="223"/>
                      <a:pt x="122" y="225"/>
                      <a:pt x="122" y="227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2" y="286"/>
                      <a:pt x="127" y="291"/>
                      <a:pt x="134" y="291"/>
                    </a:cubicBezTo>
                    <a:cubicBezTo>
                      <a:pt x="158" y="291"/>
                      <a:pt x="158" y="291"/>
                      <a:pt x="158" y="291"/>
                    </a:cubicBezTo>
                    <a:cubicBezTo>
                      <a:pt x="164" y="291"/>
                      <a:pt x="169" y="286"/>
                      <a:pt x="169" y="279"/>
                    </a:cubicBezTo>
                    <a:cubicBezTo>
                      <a:pt x="169" y="227"/>
                      <a:pt x="169" y="227"/>
                      <a:pt x="169" y="227"/>
                    </a:cubicBezTo>
                    <a:cubicBezTo>
                      <a:pt x="169" y="225"/>
                      <a:pt x="169" y="223"/>
                      <a:pt x="168" y="221"/>
                    </a:cubicBezTo>
                    <a:cubicBezTo>
                      <a:pt x="161" y="223"/>
                      <a:pt x="153" y="224"/>
                      <a:pt x="146" y="224"/>
                    </a:cubicBezTo>
                    <a:close/>
                    <a:moveTo>
                      <a:pt x="280" y="122"/>
                    </a:move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5" y="122"/>
                      <a:pt x="223" y="122"/>
                      <a:pt x="222" y="123"/>
                    </a:cubicBezTo>
                    <a:cubicBezTo>
                      <a:pt x="224" y="130"/>
                      <a:pt x="225" y="138"/>
                      <a:pt x="225" y="145"/>
                    </a:cubicBezTo>
                    <a:cubicBezTo>
                      <a:pt x="225" y="153"/>
                      <a:pt x="224" y="160"/>
                      <a:pt x="222" y="167"/>
                    </a:cubicBezTo>
                    <a:cubicBezTo>
                      <a:pt x="223" y="168"/>
                      <a:pt x="225" y="169"/>
                      <a:pt x="227" y="169"/>
                    </a:cubicBezTo>
                    <a:cubicBezTo>
                      <a:pt x="280" y="169"/>
                      <a:pt x="280" y="169"/>
                      <a:pt x="280" y="169"/>
                    </a:cubicBezTo>
                    <a:cubicBezTo>
                      <a:pt x="286" y="169"/>
                      <a:pt x="291" y="164"/>
                      <a:pt x="291" y="158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91" y="127"/>
                      <a:pt x="286" y="122"/>
                      <a:pt x="28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5458652" y="1434435"/>
            <a:ext cx="671987" cy="672075"/>
            <a:chOff x="2996006" y="2598852"/>
            <a:chExt cx="504056" cy="504056"/>
          </a:xfrm>
        </p:grpSpPr>
        <p:sp>
          <p:nvSpPr>
            <p:cNvPr id="66" name="椭圆 65"/>
            <p:cNvSpPr/>
            <p:nvPr/>
          </p:nvSpPr>
          <p:spPr>
            <a:xfrm>
              <a:off x="2996006" y="2598852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Group 35"/>
            <p:cNvGrpSpPr>
              <a:grpSpLocks noChangeAspect="1"/>
            </p:cNvGrpSpPr>
            <p:nvPr/>
          </p:nvGrpSpPr>
          <p:grpSpPr bwMode="auto">
            <a:xfrm>
              <a:off x="3077723" y="2685493"/>
              <a:ext cx="340622" cy="330774"/>
              <a:chOff x="-82" y="533"/>
              <a:chExt cx="1349" cy="1310"/>
            </a:xfrm>
          </p:grpSpPr>
          <p:sp>
            <p:nvSpPr>
              <p:cNvPr id="68" name="Freeform 36"/>
              <p:cNvSpPr>
                <a:spLocks noEditPoints="1"/>
              </p:cNvSpPr>
              <p:nvPr/>
            </p:nvSpPr>
            <p:spPr bwMode="auto">
              <a:xfrm>
                <a:off x="-82" y="849"/>
                <a:ext cx="1072" cy="994"/>
              </a:xfrm>
              <a:custGeom>
                <a:avLst/>
                <a:gdLst>
                  <a:gd name="T0" fmla="*/ 225 w 454"/>
                  <a:gd name="T1" fmla="*/ 0 h 421"/>
                  <a:gd name="T2" fmla="*/ 304 w 454"/>
                  <a:gd name="T3" fmla="*/ 16 h 421"/>
                  <a:gd name="T4" fmla="*/ 411 w 454"/>
                  <a:gd name="T5" fmla="*/ 280 h 421"/>
                  <a:gd name="T6" fmla="*/ 225 w 454"/>
                  <a:gd name="T7" fmla="*/ 403 h 421"/>
                  <a:gd name="T8" fmla="*/ 224 w 454"/>
                  <a:gd name="T9" fmla="*/ 403 h 421"/>
                  <a:gd name="T10" fmla="*/ 224 w 454"/>
                  <a:gd name="T11" fmla="*/ 403 h 421"/>
                  <a:gd name="T12" fmla="*/ 219 w 454"/>
                  <a:gd name="T13" fmla="*/ 405 h 421"/>
                  <a:gd name="T14" fmla="*/ 145 w 454"/>
                  <a:gd name="T15" fmla="*/ 421 h 421"/>
                  <a:gd name="T16" fmla="*/ 84 w 454"/>
                  <a:gd name="T17" fmla="*/ 412 h 421"/>
                  <a:gd name="T18" fmla="*/ 81 w 454"/>
                  <a:gd name="T19" fmla="*/ 409 h 421"/>
                  <a:gd name="T20" fmla="*/ 127 w 454"/>
                  <a:gd name="T21" fmla="*/ 382 h 421"/>
                  <a:gd name="T22" fmla="*/ 125 w 454"/>
                  <a:gd name="T23" fmla="*/ 376 h 421"/>
                  <a:gd name="T24" fmla="*/ 40 w 454"/>
                  <a:gd name="T25" fmla="*/ 123 h 421"/>
                  <a:gd name="T26" fmla="*/ 225 w 454"/>
                  <a:gd name="T27" fmla="*/ 0 h 421"/>
                  <a:gd name="T28" fmla="*/ 225 w 454"/>
                  <a:gd name="T29" fmla="*/ 21 h 421"/>
                  <a:gd name="T30" fmla="*/ 59 w 454"/>
                  <a:gd name="T31" fmla="*/ 132 h 421"/>
                  <a:gd name="T32" fmla="*/ 136 w 454"/>
                  <a:gd name="T33" fmla="*/ 358 h 421"/>
                  <a:gd name="T34" fmla="*/ 146 w 454"/>
                  <a:gd name="T35" fmla="*/ 391 h 421"/>
                  <a:gd name="T36" fmla="*/ 146 w 454"/>
                  <a:gd name="T37" fmla="*/ 391 h 421"/>
                  <a:gd name="T38" fmla="*/ 146 w 454"/>
                  <a:gd name="T39" fmla="*/ 392 h 421"/>
                  <a:gd name="T40" fmla="*/ 141 w 454"/>
                  <a:gd name="T41" fmla="*/ 399 h 421"/>
                  <a:gd name="T42" fmla="*/ 145 w 454"/>
                  <a:gd name="T43" fmla="*/ 399 h 421"/>
                  <a:gd name="T44" fmla="*/ 210 w 454"/>
                  <a:gd name="T45" fmla="*/ 385 h 421"/>
                  <a:gd name="T46" fmla="*/ 224 w 454"/>
                  <a:gd name="T47" fmla="*/ 382 h 421"/>
                  <a:gd name="T48" fmla="*/ 225 w 454"/>
                  <a:gd name="T49" fmla="*/ 382 h 421"/>
                  <a:gd name="T50" fmla="*/ 391 w 454"/>
                  <a:gd name="T51" fmla="*/ 272 h 421"/>
                  <a:gd name="T52" fmla="*/ 295 w 454"/>
                  <a:gd name="T53" fmla="*/ 36 h 421"/>
                  <a:gd name="T54" fmla="*/ 225 w 454"/>
                  <a:gd name="T55" fmla="*/ 21 h 421"/>
                  <a:gd name="T56" fmla="*/ 225 w 454"/>
                  <a:gd name="T57" fmla="*/ 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4" h="421">
                    <a:moveTo>
                      <a:pt x="225" y="0"/>
                    </a:moveTo>
                    <a:cubicBezTo>
                      <a:pt x="252" y="0"/>
                      <a:pt x="278" y="5"/>
                      <a:pt x="304" y="16"/>
                    </a:cubicBezTo>
                    <a:cubicBezTo>
                      <a:pt x="406" y="59"/>
                      <a:pt x="454" y="177"/>
                      <a:pt x="411" y="280"/>
                    </a:cubicBezTo>
                    <a:cubicBezTo>
                      <a:pt x="379" y="357"/>
                      <a:pt x="304" y="403"/>
                      <a:pt x="225" y="403"/>
                    </a:cubicBezTo>
                    <a:cubicBezTo>
                      <a:pt x="225" y="403"/>
                      <a:pt x="225" y="403"/>
                      <a:pt x="224" y="403"/>
                    </a:cubicBezTo>
                    <a:cubicBezTo>
                      <a:pt x="224" y="403"/>
                      <a:pt x="224" y="403"/>
                      <a:pt x="224" y="403"/>
                    </a:cubicBezTo>
                    <a:cubicBezTo>
                      <a:pt x="223" y="403"/>
                      <a:pt x="221" y="404"/>
                      <a:pt x="219" y="405"/>
                    </a:cubicBezTo>
                    <a:cubicBezTo>
                      <a:pt x="194" y="417"/>
                      <a:pt x="168" y="421"/>
                      <a:pt x="145" y="421"/>
                    </a:cubicBezTo>
                    <a:cubicBezTo>
                      <a:pt x="118" y="421"/>
                      <a:pt x="95" y="416"/>
                      <a:pt x="84" y="412"/>
                    </a:cubicBezTo>
                    <a:cubicBezTo>
                      <a:pt x="81" y="411"/>
                      <a:pt x="79" y="409"/>
                      <a:pt x="81" y="409"/>
                    </a:cubicBezTo>
                    <a:cubicBezTo>
                      <a:pt x="111" y="406"/>
                      <a:pt x="123" y="389"/>
                      <a:pt x="127" y="382"/>
                    </a:cubicBezTo>
                    <a:cubicBezTo>
                      <a:pt x="128" y="379"/>
                      <a:pt x="126" y="377"/>
                      <a:pt x="125" y="376"/>
                    </a:cubicBezTo>
                    <a:cubicBezTo>
                      <a:pt x="38" y="327"/>
                      <a:pt x="0" y="218"/>
                      <a:pt x="40" y="123"/>
                    </a:cubicBezTo>
                    <a:cubicBezTo>
                      <a:pt x="72" y="46"/>
                      <a:pt x="147" y="0"/>
                      <a:pt x="225" y="0"/>
                    </a:cubicBezTo>
                    <a:moveTo>
                      <a:pt x="225" y="21"/>
                    </a:moveTo>
                    <a:cubicBezTo>
                      <a:pt x="153" y="21"/>
                      <a:pt x="88" y="65"/>
                      <a:pt x="59" y="132"/>
                    </a:cubicBezTo>
                    <a:cubicBezTo>
                      <a:pt x="24" y="215"/>
                      <a:pt x="57" y="313"/>
                      <a:pt x="136" y="358"/>
                    </a:cubicBezTo>
                    <a:cubicBezTo>
                      <a:pt x="147" y="365"/>
                      <a:pt x="152" y="379"/>
                      <a:pt x="146" y="391"/>
                    </a:cubicBezTo>
                    <a:cubicBezTo>
                      <a:pt x="146" y="391"/>
                      <a:pt x="146" y="391"/>
                      <a:pt x="146" y="391"/>
                    </a:cubicBezTo>
                    <a:cubicBezTo>
                      <a:pt x="146" y="392"/>
                      <a:pt x="146" y="392"/>
                      <a:pt x="146" y="392"/>
                    </a:cubicBezTo>
                    <a:cubicBezTo>
                      <a:pt x="144" y="394"/>
                      <a:pt x="143" y="396"/>
                      <a:pt x="141" y="399"/>
                    </a:cubicBezTo>
                    <a:cubicBezTo>
                      <a:pt x="142" y="399"/>
                      <a:pt x="143" y="399"/>
                      <a:pt x="145" y="399"/>
                    </a:cubicBezTo>
                    <a:cubicBezTo>
                      <a:pt x="169" y="399"/>
                      <a:pt x="191" y="394"/>
                      <a:pt x="210" y="385"/>
                    </a:cubicBezTo>
                    <a:cubicBezTo>
                      <a:pt x="214" y="383"/>
                      <a:pt x="219" y="382"/>
                      <a:pt x="224" y="382"/>
                    </a:cubicBezTo>
                    <a:cubicBezTo>
                      <a:pt x="225" y="382"/>
                      <a:pt x="225" y="382"/>
                      <a:pt x="225" y="382"/>
                    </a:cubicBezTo>
                    <a:cubicBezTo>
                      <a:pt x="298" y="382"/>
                      <a:pt x="363" y="339"/>
                      <a:pt x="391" y="272"/>
                    </a:cubicBezTo>
                    <a:cubicBezTo>
                      <a:pt x="430" y="180"/>
                      <a:pt x="387" y="74"/>
                      <a:pt x="295" y="36"/>
                    </a:cubicBezTo>
                    <a:cubicBezTo>
                      <a:pt x="273" y="26"/>
                      <a:pt x="249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Oval 37"/>
              <p:cNvSpPr>
                <a:spLocks noChangeArrowheads="1"/>
              </p:cNvSpPr>
              <p:nvPr/>
            </p:nvSpPr>
            <p:spPr bwMode="auto">
              <a:xfrm>
                <a:off x="201" y="1291"/>
                <a:ext cx="121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Oval 38"/>
              <p:cNvSpPr>
                <a:spLocks noChangeArrowheads="1"/>
              </p:cNvSpPr>
              <p:nvPr/>
            </p:nvSpPr>
            <p:spPr bwMode="auto">
              <a:xfrm>
                <a:off x="400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Oval 39"/>
              <p:cNvSpPr>
                <a:spLocks noChangeArrowheads="1"/>
              </p:cNvSpPr>
              <p:nvPr/>
            </p:nvSpPr>
            <p:spPr bwMode="auto">
              <a:xfrm>
                <a:off x="596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>
                <a:spLocks noEditPoints="1"/>
              </p:cNvSpPr>
              <p:nvPr/>
            </p:nvSpPr>
            <p:spPr bwMode="auto">
              <a:xfrm>
                <a:off x="440" y="533"/>
                <a:ext cx="827" cy="909"/>
              </a:xfrm>
              <a:custGeom>
                <a:avLst/>
                <a:gdLst>
                  <a:gd name="T0" fmla="*/ 242 w 350"/>
                  <a:gd name="T1" fmla="*/ 350 h 385"/>
                  <a:gd name="T2" fmla="*/ 243 w 350"/>
                  <a:gd name="T3" fmla="*/ 346 h 385"/>
                  <a:gd name="T4" fmla="*/ 316 w 350"/>
                  <a:gd name="T5" fmla="*/ 129 h 385"/>
                  <a:gd name="T6" fmla="*/ 90 w 350"/>
                  <a:gd name="T7" fmla="*/ 37 h 385"/>
                  <a:gd name="T8" fmla="*/ 0 w 350"/>
                  <a:gd name="T9" fmla="*/ 125 h 385"/>
                  <a:gd name="T10" fmla="*/ 4 w 350"/>
                  <a:gd name="T11" fmla="*/ 124 h 385"/>
                  <a:gd name="T12" fmla="*/ 86 w 350"/>
                  <a:gd name="T13" fmla="*/ 141 h 385"/>
                  <a:gd name="T14" fmla="*/ 151 w 350"/>
                  <a:gd name="T15" fmla="*/ 184 h 385"/>
                  <a:gd name="T16" fmla="*/ 164 w 350"/>
                  <a:gd name="T17" fmla="*/ 180 h 385"/>
                  <a:gd name="T18" fmla="*/ 186 w 350"/>
                  <a:gd name="T19" fmla="*/ 202 h 385"/>
                  <a:gd name="T20" fmla="*/ 180 w 350"/>
                  <a:gd name="T21" fmla="*/ 218 h 385"/>
                  <a:gd name="T22" fmla="*/ 210 w 350"/>
                  <a:gd name="T23" fmla="*/ 383 h 385"/>
                  <a:gd name="T24" fmla="*/ 278 w 350"/>
                  <a:gd name="T25" fmla="*/ 376 h 385"/>
                  <a:gd name="T26" fmla="*/ 281 w 350"/>
                  <a:gd name="T27" fmla="*/ 374 h 385"/>
                  <a:gd name="T28" fmla="*/ 242 w 350"/>
                  <a:gd name="T29" fmla="*/ 350 h 385"/>
                  <a:gd name="T30" fmla="*/ 216 w 350"/>
                  <a:gd name="T31" fmla="*/ 202 h 385"/>
                  <a:gd name="T32" fmla="*/ 239 w 350"/>
                  <a:gd name="T33" fmla="*/ 180 h 385"/>
                  <a:gd name="T34" fmla="*/ 261 w 350"/>
                  <a:gd name="T35" fmla="*/ 202 h 385"/>
                  <a:gd name="T36" fmla="*/ 239 w 350"/>
                  <a:gd name="T37" fmla="*/ 225 h 385"/>
                  <a:gd name="T38" fmla="*/ 216 w 350"/>
                  <a:gd name="T39" fmla="*/ 202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0" h="385">
                    <a:moveTo>
                      <a:pt x="242" y="350"/>
                    </a:moveTo>
                    <a:cubicBezTo>
                      <a:pt x="241" y="348"/>
                      <a:pt x="242" y="346"/>
                      <a:pt x="243" y="346"/>
                    </a:cubicBezTo>
                    <a:cubicBezTo>
                      <a:pt x="318" y="303"/>
                      <a:pt x="350" y="210"/>
                      <a:pt x="316" y="129"/>
                    </a:cubicBezTo>
                    <a:cubicBezTo>
                      <a:pt x="279" y="41"/>
                      <a:pt x="178" y="0"/>
                      <a:pt x="90" y="37"/>
                    </a:cubicBezTo>
                    <a:cubicBezTo>
                      <a:pt x="49" y="55"/>
                      <a:pt x="18" y="86"/>
                      <a:pt x="0" y="125"/>
                    </a:cubicBezTo>
                    <a:cubicBezTo>
                      <a:pt x="2" y="124"/>
                      <a:pt x="3" y="124"/>
                      <a:pt x="4" y="124"/>
                    </a:cubicBezTo>
                    <a:cubicBezTo>
                      <a:pt x="32" y="124"/>
                      <a:pt x="59" y="130"/>
                      <a:pt x="86" y="141"/>
                    </a:cubicBezTo>
                    <a:cubicBezTo>
                      <a:pt x="111" y="151"/>
                      <a:pt x="133" y="166"/>
                      <a:pt x="151" y="184"/>
                    </a:cubicBezTo>
                    <a:cubicBezTo>
                      <a:pt x="154" y="181"/>
                      <a:pt x="159" y="180"/>
                      <a:pt x="164" y="180"/>
                    </a:cubicBezTo>
                    <a:cubicBezTo>
                      <a:pt x="176" y="180"/>
                      <a:pt x="186" y="190"/>
                      <a:pt x="186" y="202"/>
                    </a:cubicBezTo>
                    <a:cubicBezTo>
                      <a:pt x="186" y="208"/>
                      <a:pt x="184" y="214"/>
                      <a:pt x="180" y="218"/>
                    </a:cubicBezTo>
                    <a:cubicBezTo>
                      <a:pt x="211" y="265"/>
                      <a:pt x="223" y="325"/>
                      <a:pt x="210" y="383"/>
                    </a:cubicBezTo>
                    <a:cubicBezTo>
                      <a:pt x="240" y="385"/>
                      <a:pt x="266" y="380"/>
                      <a:pt x="278" y="376"/>
                    </a:cubicBezTo>
                    <a:cubicBezTo>
                      <a:pt x="281" y="375"/>
                      <a:pt x="282" y="374"/>
                      <a:pt x="281" y="374"/>
                    </a:cubicBezTo>
                    <a:cubicBezTo>
                      <a:pt x="255" y="371"/>
                      <a:pt x="245" y="356"/>
                      <a:pt x="242" y="350"/>
                    </a:cubicBezTo>
                    <a:close/>
                    <a:moveTo>
                      <a:pt x="216" y="202"/>
                    </a:moveTo>
                    <a:cubicBezTo>
                      <a:pt x="216" y="190"/>
                      <a:pt x="226" y="180"/>
                      <a:pt x="239" y="180"/>
                    </a:cubicBezTo>
                    <a:cubicBezTo>
                      <a:pt x="251" y="180"/>
                      <a:pt x="261" y="190"/>
                      <a:pt x="261" y="202"/>
                    </a:cubicBezTo>
                    <a:cubicBezTo>
                      <a:pt x="261" y="215"/>
                      <a:pt x="251" y="225"/>
                      <a:pt x="239" y="225"/>
                    </a:cubicBezTo>
                    <a:cubicBezTo>
                      <a:pt x="226" y="225"/>
                      <a:pt x="216" y="215"/>
                      <a:pt x="216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449780" y="3855769"/>
            <a:ext cx="671987" cy="672075"/>
            <a:chOff x="2996006" y="3225278"/>
            <a:chExt cx="504056" cy="504056"/>
          </a:xfrm>
        </p:grpSpPr>
        <p:sp>
          <p:nvSpPr>
            <p:cNvPr id="74" name="椭圆 73"/>
            <p:cNvSpPr/>
            <p:nvPr/>
          </p:nvSpPr>
          <p:spPr>
            <a:xfrm>
              <a:off x="2996006" y="322527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Group 44"/>
            <p:cNvGrpSpPr>
              <a:grpSpLocks noChangeAspect="1"/>
            </p:cNvGrpSpPr>
            <p:nvPr/>
          </p:nvGrpSpPr>
          <p:grpSpPr bwMode="auto">
            <a:xfrm>
              <a:off x="3096253" y="3325095"/>
              <a:ext cx="303562" cy="304422"/>
              <a:chOff x="199" y="871"/>
              <a:chExt cx="707" cy="709"/>
            </a:xfrm>
          </p:grpSpPr>
          <p:sp>
            <p:nvSpPr>
              <p:cNvPr id="76" name="Freeform 45"/>
              <p:cNvSpPr>
                <a:spLocks noEditPoints="1"/>
              </p:cNvSpPr>
              <p:nvPr/>
            </p:nvSpPr>
            <p:spPr bwMode="auto">
              <a:xfrm>
                <a:off x="240" y="1247"/>
                <a:ext cx="635" cy="333"/>
              </a:xfrm>
              <a:custGeom>
                <a:avLst/>
                <a:gdLst>
                  <a:gd name="T0" fmla="*/ 269 w 269"/>
                  <a:gd name="T1" fmla="*/ 0 h 141"/>
                  <a:gd name="T2" fmla="*/ 269 w 269"/>
                  <a:gd name="T3" fmla="*/ 109 h 141"/>
                  <a:gd name="T4" fmla="*/ 237 w 269"/>
                  <a:gd name="T5" fmla="*/ 141 h 141"/>
                  <a:gd name="T6" fmla="*/ 32 w 269"/>
                  <a:gd name="T7" fmla="*/ 141 h 141"/>
                  <a:gd name="T8" fmla="*/ 0 w 269"/>
                  <a:gd name="T9" fmla="*/ 109 h 141"/>
                  <a:gd name="T10" fmla="*/ 0 w 269"/>
                  <a:gd name="T11" fmla="*/ 0 h 141"/>
                  <a:gd name="T12" fmla="*/ 269 w 269"/>
                  <a:gd name="T13" fmla="*/ 0 h 141"/>
                  <a:gd name="T14" fmla="*/ 255 w 269"/>
                  <a:gd name="T15" fmla="*/ 13 h 141"/>
                  <a:gd name="T16" fmla="*/ 14 w 269"/>
                  <a:gd name="T17" fmla="*/ 13 h 141"/>
                  <a:gd name="T18" fmla="*/ 14 w 269"/>
                  <a:gd name="T19" fmla="*/ 108 h 141"/>
                  <a:gd name="T20" fmla="*/ 34 w 269"/>
                  <a:gd name="T21" fmla="*/ 128 h 141"/>
                  <a:gd name="T22" fmla="*/ 235 w 269"/>
                  <a:gd name="T23" fmla="*/ 128 h 141"/>
                  <a:gd name="T24" fmla="*/ 255 w 269"/>
                  <a:gd name="T25" fmla="*/ 108 h 141"/>
                  <a:gd name="T26" fmla="*/ 255 w 269"/>
                  <a:gd name="T27" fmla="*/ 1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141">
                    <a:moveTo>
                      <a:pt x="269" y="0"/>
                    </a:move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9" y="127"/>
                      <a:pt x="254" y="141"/>
                      <a:pt x="237" y="141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15" y="141"/>
                      <a:pt x="0" y="127"/>
                      <a:pt x="0" y="10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moveTo>
                      <a:pt x="255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19"/>
                      <a:pt x="23" y="128"/>
                      <a:pt x="34" y="128"/>
                    </a:cubicBezTo>
                    <a:cubicBezTo>
                      <a:pt x="235" y="128"/>
                      <a:pt x="235" y="128"/>
                      <a:pt x="235" y="128"/>
                    </a:cubicBezTo>
                    <a:cubicBezTo>
                      <a:pt x="246" y="128"/>
                      <a:pt x="255" y="119"/>
                      <a:pt x="255" y="108"/>
                    </a:cubicBezTo>
                    <a:cubicBezTo>
                      <a:pt x="255" y="13"/>
                      <a:pt x="255" y="13"/>
                      <a:pt x="255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6"/>
              <p:cNvSpPr/>
              <p:nvPr/>
            </p:nvSpPr>
            <p:spPr bwMode="auto">
              <a:xfrm>
                <a:off x="240" y="1136"/>
                <a:ext cx="635" cy="97"/>
              </a:xfrm>
              <a:custGeom>
                <a:avLst/>
                <a:gdLst>
                  <a:gd name="T0" fmla="*/ 269 w 269"/>
                  <a:gd name="T1" fmla="*/ 41 h 41"/>
                  <a:gd name="T2" fmla="*/ 269 w 269"/>
                  <a:gd name="T3" fmla="*/ 32 h 41"/>
                  <a:gd name="T4" fmla="*/ 237 w 269"/>
                  <a:gd name="T5" fmla="*/ 0 h 41"/>
                  <a:gd name="T6" fmla="*/ 32 w 269"/>
                  <a:gd name="T7" fmla="*/ 0 h 41"/>
                  <a:gd name="T8" fmla="*/ 0 w 269"/>
                  <a:gd name="T9" fmla="*/ 32 h 41"/>
                  <a:gd name="T10" fmla="*/ 0 w 269"/>
                  <a:gd name="T11" fmla="*/ 41 h 41"/>
                  <a:gd name="T12" fmla="*/ 269 w 269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41">
                    <a:moveTo>
                      <a:pt x="269" y="41"/>
                    </a:moveTo>
                    <a:cubicBezTo>
                      <a:pt x="269" y="32"/>
                      <a:pt x="269" y="32"/>
                      <a:pt x="269" y="32"/>
                    </a:cubicBezTo>
                    <a:cubicBezTo>
                      <a:pt x="269" y="14"/>
                      <a:pt x="254" y="0"/>
                      <a:pt x="23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26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7"/>
              <p:cNvSpPr/>
              <p:nvPr/>
            </p:nvSpPr>
            <p:spPr bwMode="auto">
              <a:xfrm>
                <a:off x="199" y="871"/>
                <a:ext cx="213" cy="210"/>
              </a:xfrm>
              <a:custGeom>
                <a:avLst/>
                <a:gdLst>
                  <a:gd name="T0" fmla="*/ 39 w 90"/>
                  <a:gd name="T1" fmla="*/ 2 h 89"/>
                  <a:gd name="T2" fmla="*/ 56 w 90"/>
                  <a:gd name="T3" fmla="*/ 35 h 89"/>
                  <a:gd name="T4" fmla="*/ 47 w 90"/>
                  <a:gd name="T5" fmla="*/ 50 h 89"/>
                  <a:gd name="T6" fmla="*/ 30 w 90"/>
                  <a:gd name="T7" fmla="*/ 49 h 89"/>
                  <a:gd name="T8" fmla="*/ 13 w 90"/>
                  <a:gd name="T9" fmla="*/ 16 h 89"/>
                  <a:gd name="T10" fmla="*/ 8 w 90"/>
                  <a:gd name="T11" fmla="*/ 62 h 89"/>
                  <a:gd name="T12" fmla="*/ 62 w 90"/>
                  <a:gd name="T13" fmla="*/ 78 h 89"/>
                  <a:gd name="T14" fmla="*/ 79 w 90"/>
                  <a:gd name="T15" fmla="*/ 23 h 89"/>
                  <a:gd name="T16" fmla="*/ 39 w 90"/>
                  <a:gd name="T17" fmla="*/ 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89">
                    <a:moveTo>
                      <a:pt x="39" y="2"/>
                    </a:moveTo>
                    <a:cubicBezTo>
                      <a:pt x="56" y="35"/>
                      <a:pt x="56" y="35"/>
                      <a:pt x="56" y="35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" y="28"/>
                      <a:pt x="0" y="46"/>
                      <a:pt x="8" y="62"/>
                    </a:cubicBezTo>
                    <a:cubicBezTo>
                      <a:pt x="18" y="81"/>
                      <a:pt x="43" y="89"/>
                      <a:pt x="62" y="78"/>
                    </a:cubicBezTo>
                    <a:cubicBezTo>
                      <a:pt x="82" y="68"/>
                      <a:pt x="90" y="43"/>
                      <a:pt x="79" y="23"/>
                    </a:cubicBezTo>
                    <a:cubicBezTo>
                      <a:pt x="71" y="8"/>
                      <a:pt x="55" y="0"/>
                      <a:pt x="3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8"/>
              <p:cNvSpPr/>
              <p:nvPr/>
            </p:nvSpPr>
            <p:spPr bwMode="auto">
              <a:xfrm>
                <a:off x="303" y="1018"/>
                <a:ext cx="123" cy="108"/>
              </a:xfrm>
              <a:custGeom>
                <a:avLst/>
                <a:gdLst>
                  <a:gd name="T0" fmla="*/ 123 w 123"/>
                  <a:gd name="T1" fmla="*/ 108 h 108"/>
                  <a:gd name="T2" fmla="*/ 64 w 123"/>
                  <a:gd name="T3" fmla="*/ 0 h 108"/>
                  <a:gd name="T4" fmla="*/ 0 w 123"/>
                  <a:gd name="T5" fmla="*/ 33 h 108"/>
                  <a:gd name="T6" fmla="*/ 41 w 123"/>
                  <a:gd name="T7" fmla="*/ 108 h 108"/>
                  <a:gd name="T8" fmla="*/ 123 w 12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08">
                    <a:moveTo>
                      <a:pt x="123" y="108"/>
                    </a:moveTo>
                    <a:lnTo>
                      <a:pt x="64" y="0"/>
                    </a:lnTo>
                    <a:lnTo>
                      <a:pt x="0" y="33"/>
                    </a:lnTo>
                    <a:lnTo>
                      <a:pt x="41" y="108"/>
                    </a:lnTo>
                    <a:lnTo>
                      <a:pt x="123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9"/>
              <p:cNvSpPr/>
              <p:nvPr/>
            </p:nvSpPr>
            <p:spPr bwMode="auto">
              <a:xfrm>
                <a:off x="476" y="975"/>
                <a:ext cx="184" cy="151"/>
              </a:xfrm>
              <a:custGeom>
                <a:avLst/>
                <a:gdLst>
                  <a:gd name="T0" fmla="*/ 71 w 78"/>
                  <a:gd name="T1" fmla="*/ 25 h 64"/>
                  <a:gd name="T2" fmla="*/ 24 w 78"/>
                  <a:gd name="T3" fmla="*/ 8 h 64"/>
                  <a:gd name="T4" fmla="*/ 8 w 78"/>
                  <a:gd name="T5" fmla="*/ 55 h 64"/>
                  <a:gd name="T6" fmla="*/ 14 w 78"/>
                  <a:gd name="T7" fmla="*/ 64 h 64"/>
                  <a:gd name="T8" fmla="*/ 31 w 78"/>
                  <a:gd name="T9" fmla="*/ 64 h 64"/>
                  <a:gd name="T10" fmla="*/ 16 w 78"/>
                  <a:gd name="T11" fmla="*/ 51 h 64"/>
                  <a:gd name="T12" fmla="*/ 28 w 78"/>
                  <a:gd name="T13" fmla="*/ 17 h 64"/>
                  <a:gd name="T14" fmla="*/ 63 w 78"/>
                  <a:gd name="T15" fmla="*/ 29 h 64"/>
                  <a:gd name="T16" fmla="*/ 51 w 78"/>
                  <a:gd name="T17" fmla="*/ 63 h 64"/>
                  <a:gd name="T18" fmla="*/ 48 w 78"/>
                  <a:gd name="T19" fmla="*/ 64 h 64"/>
                  <a:gd name="T20" fmla="*/ 65 w 78"/>
                  <a:gd name="T21" fmla="*/ 64 h 64"/>
                  <a:gd name="T22" fmla="*/ 71 w 78"/>
                  <a:gd name="T23" fmla="*/ 2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64">
                    <a:moveTo>
                      <a:pt x="71" y="25"/>
                    </a:moveTo>
                    <a:cubicBezTo>
                      <a:pt x="63" y="7"/>
                      <a:pt x="42" y="0"/>
                      <a:pt x="24" y="8"/>
                    </a:cubicBezTo>
                    <a:cubicBezTo>
                      <a:pt x="7" y="17"/>
                      <a:pt x="0" y="38"/>
                      <a:pt x="8" y="55"/>
                    </a:cubicBezTo>
                    <a:cubicBezTo>
                      <a:pt x="10" y="58"/>
                      <a:pt x="12" y="61"/>
                      <a:pt x="14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5" y="62"/>
                      <a:pt x="19" y="57"/>
                      <a:pt x="16" y="51"/>
                    </a:cubicBezTo>
                    <a:cubicBezTo>
                      <a:pt x="10" y="38"/>
                      <a:pt x="16" y="23"/>
                      <a:pt x="28" y="17"/>
                    </a:cubicBezTo>
                    <a:cubicBezTo>
                      <a:pt x="41" y="10"/>
                      <a:pt x="56" y="16"/>
                      <a:pt x="63" y="29"/>
                    </a:cubicBezTo>
                    <a:cubicBezTo>
                      <a:pt x="69" y="41"/>
                      <a:pt x="63" y="57"/>
                      <a:pt x="51" y="63"/>
                    </a:cubicBezTo>
                    <a:cubicBezTo>
                      <a:pt x="50" y="63"/>
                      <a:pt x="49" y="64"/>
                      <a:pt x="48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75" y="54"/>
                      <a:pt x="78" y="38"/>
                      <a:pt x="71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50"/>
              <p:cNvSpPr/>
              <p:nvPr/>
            </p:nvSpPr>
            <p:spPr bwMode="auto">
              <a:xfrm>
                <a:off x="388" y="881"/>
                <a:ext cx="369" cy="245"/>
              </a:xfrm>
              <a:custGeom>
                <a:avLst/>
                <a:gdLst>
                  <a:gd name="T0" fmla="*/ 153 w 156"/>
                  <a:gd name="T1" fmla="*/ 92 h 104"/>
                  <a:gd name="T2" fmla="*/ 134 w 156"/>
                  <a:gd name="T3" fmla="*/ 82 h 104"/>
                  <a:gd name="T4" fmla="*/ 133 w 156"/>
                  <a:gd name="T5" fmla="*/ 71 h 104"/>
                  <a:gd name="T6" fmla="*/ 151 w 156"/>
                  <a:gd name="T7" fmla="*/ 59 h 104"/>
                  <a:gd name="T8" fmla="*/ 153 w 156"/>
                  <a:gd name="T9" fmla="*/ 54 h 104"/>
                  <a:gd name="T10" fmla="*/ 145 w 156"/>
                  <a:gd name="T11" fmla="*/ 36 h 104"/>
                  <a:gd name="T12" fmla="*/ 139 w 156"/>
                  <a:gd name="T13" fmla="*/ 34 h 104"/>
                  <a:gd name="T14" fmla="*/ 119 w 156"/>
                  <a:gd name="T15" fmla="*/ 41 h 104"/>
                  <a:gd name="T16" fmla="*/ 110 w 156"/>
                  <a:gd name="T17" fmla="*/ 33 h 104"/>
                  <a:gd name="T18" fmla="*/ 115 w 156"/>
                  <a:gd name="T19" fmla="*/ 12 h 104"/>
                  <a:gd name="T20" fmla="*/ 112 w 156"/>
                  <a:gd name="T21" fmla="*/ 7 h 104"/>
                  <a:gd name="T22" fmla="*/ 94 w 156"/>
                  <a:gd name="T23" fmla="*/ 1 h 104"/>
                  <a:gd name="T24" fmla="*/ 89 w 156"/>
                  <a:gd name="T25" fmla="*/ 3 h 104"/>
                  <a:gd name="T26" fmla="*/ 79 w 156"/>
                  <a:gd name="T27" fmla="*/ 22 h 104"/>
                  <a:gd name="T28" fmla="*/ 68 w 156"/>
                  <a:gd name="T29" fmla="*/ 23 h 104"/>
                  <a:gd name="T30" fmla="*/ 56 w 156"/>
                  <a:gd name="T31" fmla="*/ 5 h 104"/>
                  <a:gd name="T32" fmla="*/ 50 w 156"/>
                  <a:gd name="T33" fmla="*/ 3 h 104"/>
                  <a:gd name="T34" fmla="*/ 33 w 156"/>
                  <a:gd name="T35" fmla="*/ 12 h 104"/>
                  <a:gd name="T36" fmla="*/ 31 w 156"/>
                  <a:gd name="T37" fmla="*/ 17 h 104"/>
                  <a:gd name="T38" fmla="*/ 38 w 156"/>
                  <a:gd name="T39" fmla="*/ 37 h 104"/>
                  <a:gd name="T40" fmla="*/ 30 w 156"/>
                  <a:gd name="T41" fmla="*/ 46 h 104"/>
                  <a:gd name="T42" fmla="*/ 10 w 156"/>
                  <a:gd name="T43" fmla="*/ 42 h 104"/>
                  <a:gd name="T44" fmla="*/ 0 w 156"/>
                  <a:gd name="T45" fmla="*/ 67 h 104"/>
                  <a:gd name="T46" fmla="*/ 1 w 156"/>
                  <a:gd name="T47" fmla="*/ 68 h 104"/>
                  <a:gd name="T48" fmla="*/ 19 w 156"/>
                  <a:gd name="T49" fmla="*/ 77 h 104"/>
                  <a:gd name="T50" fmla="*/ 20 w 156"/>
                  <a:gd name="T51" fmla="*/ 89 h 104"/>
                  <a:gd name="T52" fmla="*/ 14 w 156"/>
                  <a:gd name="T53" fmla="*/ 93 h 104"/>
                  <a:gd name="T54" fmla="*/ 20 w 156"/>
                  <a:gd name="T55" fmla="*/ 104 h 104"/>
                  <a:gd name="T56" fmla="*/ 47 w 156"/>
                  <a:gd name="T57" fmla="*/ 104 h 104"/>
                  <a:gd name="T58" fmla="*/ 42 w 156"/>
                  <a:gd name="T59" fmla="*/ 96 h 104"/>
                  <a:gd name="T60" fmla="*/ 60 w 156"/>
                  <a:gd name="T61" fmla="*/ 45 h 104"/>
                  <a:gd name="T62" fmla="*/ 111 w 156"/>
                  <a:gd name="T63" fmla="*/ 63 h 104"/>
                  <a:gd name="T64" fmla="*/ 106 w 156"/>
                  <a:gd name="T65" fmla="*/ 104 h 104"/>
                  <a:gd name="T66" fmla="*/ 153 w 156"/>
                  <a:gd name="T67" fmla="*/ 104 h 104"/>
                  <a:gd name="T68" fmla="*/ 155 w 156"/>
                  <a:gd name="T69" fmla="*/ 97 h 104"/>
                  <a:gd name="T70" fmla="*/ 153 w 156"/>
                  <a:gd name="T71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" h="104">
                    <a:moveTo>
                      <a:pt x="153" y="92"/>
                    </a:move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78"/>
                      <a:pt x="134" y="75"/>
                      <a:pt x="133" y="71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3" y="58"/>
                      <a:pt x="154" y="56"/>
                      <a:pt x="153" y="54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4" y="35"/>
                      <a:pt x="141" y="33"/>
                      <a:pt x="139" y="34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38"/>
                      <a:pt x="113" y="36"/>
                      <a:pt x="110" y="33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0"/>
                      <a:pt x="114" y="8"/>
                      <a:pt x="112" y="7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2" y="0"/>
                      <a:pt x="90" y="1"/>
                      <a:pt x="89" y="3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5" y="22"/>
                      <a:pt x="71" y="22"/>
                      <a:pt x="68" y="23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5" y="3"/>
                      <a:pt x="52" y="3"/>
                      <a:pt x="50" y="3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3"/>
                      <a:pt x="30" y="15"/>
                      <a:pt x="31" y="1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40"/>
                      <a:pt x="32" y="43"/>
                      <a:pt x="30" y="46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51"/>
                      <a:pt x="6" y="60"/>
                      <a:pt x="0" y="6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81"/>
                      <a:pt x="19" y="85"/>
                      <a:pt x="20" y="89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5" y="102"/>
                      <a:pt x="43" y="99"/>
                      <a:pt x="42" y="96"/>
                    </a:cubicBezTo>
                    <a:cubicBezTo>
                      <a:pt x="33" y="77"/>
                      <a:pt x="41" y="54"/>
                      <a:pt x="60" y="45"/>
                    </a:cubicBezTo>
                    <a:cubicBezTo>
                      <a:pt x="79" y="36"/>
                      <a:pt x="102" y="44"/>
                      <a:pt x="111" y="63"/>
                    </a:cubicBezTo>
                    <a:cubicBezTo>
                      <a:pt x="118" y="77"/>
                      <a:pt x="115" y="93"/>
                      <a:pt x="106" y="104"/>
                    </a:cubicBezTo>
                    <a:cubicBezTo>
                      <a:pt x="153" y="104"/>
                      <a:pt x="153" y="104"/>
                      <a:pt x="153" y="104"/>
                    </a:cubicBezTo>
                    <a:cubicBezTo>
                      <a:pt x="155" y="97"/>
                      <a:pt x="155" y="97"/>
                      <a:pt x="155" y="97"/>
                    </a:cubicBezTo>
                    <a:cubicBezTo>
                      <a:pt x="156" y="95"/>
                      <a:pt x="155" y="93"/>
                      <a:pt x="153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51"/>
              <p:cNvSpPr/>
              <p:nvPr/>
            </p:nvSpPr>
            <p:spPr bwMode="auto">
              <a:xfrm>
                <a:off x="741" y="876"/>
                <a:ext cx="165" cy="250"/>
              </a:xfrm>
              <a:custGeom>
                <a:avLst/>
                <a:gdLst>
                  <a:gd name="T0" fmla="*/ 68 w 70"/>
                  <a:gd name="T1" fmla="*/ 4 h 106"/>
                  <a:gd name="T2" fmla="*/ 63 w 70"/>
                  <a:gd name="T3" fmla="*/ 1 h 106"/>
                  <a:gd name="T4" fmla="*/ 60 w 70"/>
                  <a:gd name="T5" fmla="*/ 1 h 106"/>
                  <a:gd name="T6" fmla="*/ 49 w 70"/>
                  <a:gd name="T7" fmla="*/ 18 h 106"/>
                  <a:gd name="T8" fmla="*/ 49 w 70"/>
                  <a:gd name="T9" fmla="*/ 20 h 106"/>
                  <a:gd name="T10" fmla="*/ 50 w 70"/>
                  <a:gd name="T11" fmla="*/ 21 h 106"/>
                  <a:gd name="T12" fmla="*/ 22 w 70"/>
                  <a:gd name="T13" fmla="*/ 70 h 106"/>
                  <a:gd name="T14" fmla="*/ 22 w 70"/>
                  <a:gd name="T15" fmla="*/ 69 h 106"/>
                  <a:gd name="T16" fmla="*/ 10 w 70"/>
                  <a:gd name="T17" fmla="*/ 73 h 106"/>
                  <a:gd name="T18" fmla="*/ 0 w 70"/>
                  <a:gd name="T19" fmla="*/ 90 h 106"/>
                  <a:gd name="T20" fmla="*/ 7 w 70"/>
                  <a:gd name="T21" fmla="*/ 93 h 106"/>
                  <a:gd name="T22" fmla="*/ 9 w 70"/>
                  <a:gd name="T23" fmla="*/ 99 h 106"/>
                  <a:gd name="T24" fmla="*/ 7 w 70"/>
                  <a:gd name="T25" fmla="*/ 106 h 106"/>
                  <a:gd name="T26" fmla="*/ 21 w 70"/>
                  <a:gd name="T27" fmla="*/ 106 h 106"/>
                  <a:gd name="T28" fmla="*/ 32 w 70"/>
                  <a:gd name="T29" fmla="*/ 86 h 106"/>
                  <a:gd name="T30" fmla="*/ 29 w 70"/>
                  <a:gd name="T31" fmla="*/ 74 h 106"/>
                  <a:gd name="T32" fmla="*/ 29 w 70"/>
                  <a:gd name="T33" fmla="*/ 73 h 106"/>
                  <a:gd name="T34" fmla="*/ 57 w 70"/>
                  <a:gd name="T35" fmla="*/ 25 h 106"/>
                  <a:gd name="T36" fmla="*/ 58 w 70"/>
                  <a:gd name="T37" fmla="*/ 26 h 106"/>
                  <a:gd name="T38" fmla="*/ 61 w 70"/>
                  <a:gd name="T39" fmla="*/ 25 h 106"/>
                  <a:gd name="T40" fmla="*/ 69 w 70"/>
                  <a:gd name="T41" fmla="*/ 6 h 106"/>
                  <a:gd name="T42" fmla="*/ 68 w 70"/>
                  <a:gd name="T43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106">
                    <a:moveTo>
                      <a:pt x="68" y="4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2" y="0"/>
                      <a:pt x="61" y="0"/>
                      <a:pt x="60" y="1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19"/>
                      <a:pt x="48" y="20"/>
                      <a:pt x="49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18" y="67"/>
                      <a:pt x="12" y="68"/>
                      <a:pt x="10" y="73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9" y="94"/>
                      <a:pt x="10" y="97"/>
                      <a:pt x="9" y="99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5" y="82"/>
                      <a:pt x="33" y="76"/>
                      <a:pt x="29" y="74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6"/>
                      <a:pt x="60" y="26"/>
                      <a:pt x="61" y="25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0" y="5"/>
                      <a:pt x="69" y="4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5449780" y="4657128"/>
            <a:ext cx="671987" cy="672075"/>
            <a:chOff x="2996006" y="3812097"/>
            <a:chExt cx="504056" cy="504056"/>
          </a:xfrm>
        </p:grpSpPr>
        <p:sp>
          <p:nvSpPr>
            <p:cNvPr id="84" name="椭圆 83"/>
            <p:cNvSpPr/>
            <p:nvPr/>
          </p:nvSpPr>
          <p:spPr>
            <a:xfrm>
              <a:off x="2996006" y="3812097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Group 55"/>
            <p:cNvGrpSpPr>
              <a:grpSpLocks noChangeAspect="1"/>
            </p:cNvGrpSpPr>
            <p:nvPr/>
          </p:nvGrpSpPr>
          <p:grpSpPr bwMode="auto">
            <a:xfrm>
              <a:off x="3111517" y="3913539"/>
              <a:ext cx="273034" cy="274214"/>
              <a:chOff x="693" y="1040"/>
              <a:chExt cx="695" cy="698"/>
            </a:xfrm>
          </p:grpSpPr>
          <p:sp>
            <p:nvSpPr>
              <p:cNvPr id="86" name="Freeform 56"/>
              <p:cNvSpPr/>
              <p:nvPr/>
            </p:nvSpPr>
            <p:spPr bwMode="auto">
              <a:xfrm>
                <a:off x="693" y="1040"/>
                <a:ext cx="532" cy="698"/>
              </a:xfrm>
              <a:custGeom>
                <a:avLst/>
                <a:gdLst>
                  <a:gd name="T0" fmla="*/ 218 w 225"/>
                  <a:gd name="T1" fmla="*/ 259 h 295"/>
                  <a:gd name="T2" fmla="*/ 149 w 225"/>
                  <a:gd name="T3" fmla="*/ 136 h 295"/>
                  <a:gd name="T4" fmla="*/ 185 w 225"/>
                  <a:gd name="T5" fmla="*/ 74 h 295"/>
                  <a:gd name="T6" fmla="*/ 112 w 225"/>
                  <a:gd name="T7" fmla="*/ 1 h 295"/>
                  <a:gd name="T8" fmla="*/ 39 w 225"/>
                  <a:gd name="T9" fmla="*/ 73 h 295"/>
                  <a:gd name="T10" fmla="*/ 74 w 225"/>
                  <a:gd name="T11" fmla="*/ 136 h 295"/>
                  <a:gd name="T12" fmla="*/ 5 w 225"/>
                  <a:gd name="T13" fmla="*/ 259 h 295"/>
                  <a:gd name="T14" fmla="*/ 111 w 225"/>
                  <a:gd name="T15" fmla="*/ 295 h 295"/>
                  <a:gd name="T16" fmla="*/ 111 w 225"/>
                  <a:gd name="T17" fmla="*/ 295 h 295"/>
                  <a:gd name="T18" fmla="*/ 218 w 225"/>
                  <a:gd name="T19" fmla="*/ 25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295">
                    <a:moveTo>
                      <a:pt x="218" y="259"/>
                    </a:moveTo>
                    <a:cubicBezTo>
                      <a:pt x="225" y="175"/>
                      <a:pt x="169" y="145"/>
                      <a:pt x="149" y="136"/>
                    </a:cubicBezTo>
                    <a:cubicBezTo>
                      <a:pt x="170" y="123"/>
                      <a:pt x="185" y="100"/>
                      <a:pt x="185" y="74"/>
                    </a:cubicBezTo>
                    <a:cubicBezTo>
                      <a:pt x="185" y="33"/>
                      <a:pt x="152" y="1"/>
                      <a:pt x="112" y="1"/>
                    </a:cubicBezTo>
                    <a:cubicBezTo>
                      <a:pt x="72" y="0"/>
                      <a:pt x="39" y="33"/>
                      <a:pt x="39" y="73"/>
                    </a:cubicBezTo>
                    <a:cubicBezTo>
                      <a:pt x="39" y="100"/>
                      <a:pt x="53" y="123"/>
                      <a:pt x="74" y="136"/>
                    </a:cubicBezTo>
                    <a:cubicBezTo>
                      <a:pt x="54" y="145"/>
                      <a:pt x="0" y="176"/>
                      <a:pt x="5" y="259"/>
                    </a:cubicBezTo>
                    <a:cubicBezTo>
                      <a:pt x="5" y="259"/>
                      <a:pt x="2" y="293"/>
                      <a:pt x="111" y="295"/>
                    </a:cubicBezTo>
                    <a:cubicBezTo>
                      <a:pt x="111" y="295"/>
                      <a:pt x="111" y="295"/>
                      <a:pt x="111" y="295"/>
                    </a:cubicBezTo>
                    <a:cubicBezTo>
                      <a:pt x="220" y="294"/>
                      <a:pt x="218" y="259"/>
                      <a:pt x="218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7"/>
              <p:cNvSpPr>
                <a:spLocks noEditPoints="1"/>
              </p:cNvSpPr>
              <p:nvPr/>
            </p:nvSpPr>
            <p:spPr bwMode="auto">
              <a:xfrm>
                <a:off x="1088" y="1059"/>
                <a:ext cx="300" cy="612"/>
              </a:xfrm>
              <a:custGeom>
                <a:avLst/>
                <a:gdLst>
                  <a:gd name="T0" fmla="*/ 59 w 127"/>
                  <a:gd name="T1" fmla="*/ 259 h 259"/>
                  <a:gd name="T2" fmla="*/ 59 w 127"/>
                  <a:gd name="T3" fmla="*/ 259 h 259"/>
                  <a:gd name="T4" fmla="*/ 59 w 127"/>
                  <a:gd name="T5" fmla="*/ 259 h 259"/>
                  <a:gd name="T6" fmla="*/ 59 w 127"/>
                  <a:gd name="T7" fmla="*/ 259 h 259"/>
                  <a:gd name="T8" fmla="*/ 59 w 127"/>
                  <a:gd name="T9" fmla="*/ 259 h 259"/>
                  <a:gd name="T10" fmla="*/ 58 w 127"/>
                  <a:gd name="T11" fmla="*/ 247 h 259"/>
                  <a:gd name="T12" fmla="*/ 106 w 127"/>
                  <a:gd name="T13" fmla="*/ 235 h 259"/>
                  <a:gd name="T14" fmla="*/ 106 w 127"/>
                  <a:gd name="T15" fmla="*/ 235 h 259"/>
                  <a:gd name="T16" fmla="*/ 115 w 127"/>
                  <a:gd name="T17" fmla="*/ 225 h 259"/>
                  <a:gd name="T18" fmla="*/ 115 w 127"/>
                  <a:gd name="T19" fmla="*/ 225 h 259"/>
                  <a:gd name="T20" fmla="*/ 115 w 127"/>
                  <a:gd name="T21" fmla="*/ 225 h 259"/>
                  <a:gd name="T22" fmla="*/ 115 w 127"/>
                  <a:gd name="T23" fmla="*/ 225 h 259"/>
                  <a:gd name="T24" fmla="*/ 115 w 127"/>
                  <a:gd name="T25" fmla="*/ 224 h 259"/>
                  <a:gd name="T26" fmla="*/ 115 w 127"/>
                  <a:gd name="T27" fmla="*/ 224 h 259"/>
                  <a:gd name="T28" fmla="*/ 115 w 127"/>
                  <a:gd name="T29" fmla="*/ 213 h 259"/>
                  <a:gd name="T30" fmla="*/ 115 w 127"/>
                  <a:gd name="T31" fmla="*/ 213 h 259"/>
                  <a:gd name="T32" fmla="*/ 60 w 127"/>
                  <a:gd name="T33" fmla="*/ 126 h 259"/>
                  <a:gd name="T34" fmla="*/ 60 w 127"/>
                  <a:gd name="T35" fmla="*/ 126 h 259"/>
                  <a:gd name="T36" fmla="*/ 49 w 127"/>
                  <a:gd name="T37" fmla="*/ 121 h 259"/>
                  <a:gd name="T38" fmla="*/ 59 w 127"/>
                  <a:gd name="T39" fmla="*/ 115 h 259"/>
                  <a:gd name="T40" fmla="*/ 86 w 127"/>
                  <a:gd name="T41" fmla="*/ 68 h 259"/>
                  <a:gd name="T42" fmla="*/ 86 w 127"/>
                  <a:gd name="T43" fmla="*/ 68 h 259"/>
                  <a:gd name="T44" fmla="*/ 86 w 127"/>
                  <a:gd name="T45" fmla="*/ 68 h 259"/>
                  <a:gd name="T46" fmla="*/ 86 w 127"/>
                  <a:gd name="T47" fmla="*/ 68 h 259"/>
                  <a:gd name="T48" fmla="*/ 31 w 127"/>
                  <a:gd name="T49" fmla="*/ 12 h 259"/>
                  <a:gd name="T50" fmla="*/ 31 w 127"/>
                  <a:gd name="T51" fmla="*/ 12 h 259"/>
                  <a:gd name="T52" fmla="*/ 6 w 127"/>
                  <a:gd name="T53" fmla="*/ 18 h 259"/>
                  <a:gd name="T54" fmla="*/ 6 w 127"/>
                  <a:gd name="T55" fmla="*/ 18 h 259"/>
                  <a:gd name="T56" fmla="*/ 0 w 127"/>
                  <a:gd name="T57" fmla="*/ 8 h 259"/>
                  <a:gd name="T58" fmla="*/ 31 w 127"/>
                  <a:gd name="T59" fmla="*/ 0 h 259"/>
                  <a:gd name="T60" fmla="*/ 31 w 127"/>
                  <a:gd name="T61" fmla="*/ 0 h 259"/>
                  <a:gd name="T62" fmla="*/ 31 w 127"/>
                  <a:gd name="T63" fmla="*/ 0 h 259"/>
                  <a:gd name="T64" fmla="*/ 31 w 127"/>
                  <a:gd name="T65" fmla="*/ 0 h 259"/>
                  <a:gd name="T66" fmla="*/ 98 w 127"/>
                  <a:gd name="T67" fmla="*/ 68 h 259"/>
                  <a:gd name="T68" fmla="*/ 98 w 127"/>
                  <a:gd name="T69" fmla="*/ 68 h 259"/>
                  <a:gd name="T70" fmla="*/ 98 w 127"/>
                  <a:gd name="T71" fmla="*/ 68 h 259"/>
                  <a:gd name="T72" fmla="*/ 98 w 127"/>
                  <a:gd name="T73" fmla="*/ 68 h 259"/>
                  <a:gd name="T74" fmla="*/ 74 w 127"/>
                  <a:gd name="T75" fmla="*/ 120 h 259"/>
                  <a:gd name="T76" fmla="*/ 74 w 127"/>
                  <a:gd name="T77" fmla="*/ 120 h 259"/>
                  <a:gd name="T78" fmla="*/ 127 w 127"/>
                  <a:gd name="T79" fmla="*/ 213 h 259"/>
                  <a:gd name="T80" fmla="*/ 127 w 127"/>
                  <a:gd name="T81" fmla="*/ 213 h 259"/>
                  <a:gd name="T82" fmla="*/ 127 w 127"/>
                  <a:gd name="T83" fmla="*/ 225 h 259"/>
                  <a:gd name="T84" fmla="*/ 127 w 127"/>
                  <a:gd name="T85" fmla="*/ 225 h 259"/>
                  <a:gd name="T86" fmla="*/ 116 w 127"/>
                  <a:gd name="T87" fmla="*/ 242 h 259"/>
                  <a:gd name="T88" fmla="*/ 116 w 127"/>
                  <a:gd name="T89" fmla="*/ 242 h 259"/>
                  <a:gd name="T90" fmla="*/ 59 w 127"/>
                  <a:gd name="T91" fmla="*/ 259 h 259"/>
                  <a:gd name="T92" fmla="*/ 59 w 127"/>
                  <a:gd name="T93" fmla="*/ 259 h 259"/>
                  <a:gd name="T94" fmla="*/ 58 w 127"/>
                  <a:gd name="T95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259">
                    <a:moveTo>
                      <a:pt x="59" y="259"/>
                    </a:move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lose/>
                    <a:moveTo>
                      <a:pt x="58" y="247"/>
                    </a:moveTo>
                    <a:cubicBezTo>
                      <a:pt x="84" y="245"/>
                      <a:pt x="98" y="240"/>
                      <a:pt x="106" y="235"/>
                    </a:cubicBezTo>
                    <a:cubicBezTo>
                      <a:pt x="106" y="235"/>
                      <a:pt x="106" y="235"/>
                      <a:pt x="106" y="235"/>
                    </a:cubicBezTo>
                    <a:cubicBezTo>
                      <a:pt x="113" y="230"/>
                      <a:pt x="114" y="226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15" y="220"/>
                      <a:pt x="115" y="216"/>
                      <a:pt x="115" y="213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15" y="154"/>
                      <a:pt x="75" y="133"/>
                      <a:pt x="60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59" y="115"/>
                      <a:pt x="59" y="115"/>
                      <a:pt x="59" y="115"/>
                    </a:cubicBezTo>
                    <a:cubicBezTo>
                      <a:pt x="75" y="106"/>
                      <a:pt x="86" y="8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37"/>
                      <a:pt x="62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2" y="12"/>
                      <a:pt x="13" y="14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"/>
                      <a:pt x="20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8" y="0"/>
                      <a:pt x="98" y="30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89"/>
                      <a:pt x="89" y="107"/>
                      <a:pt x="74" y="120"/>
                    </a:cubicBezTo>
                    <a:cubicBezTo>
                      <a:pt x="74" y="120"/>
                      <a:pt x="74" y="120"/>
                      <a:pt x="74" y="120"/>
                    </a:cubicBezTo>
                    <a:cubicBezTo>
                      <a:pt x="94" y="131"/>
                      <a:pt x="127" y="157"/>
                      <a:pt x="127" y="213"/>
                    </a:cubicBezTo>
                    <a:cubicBezTo>
                      <a:pt x="127" y="213"/>
                      <a:pt x="127" y="213"/>
                      <a:pt x="127" y="213"/>
                    </a:cubicBezTo>
                    <a:cubicBezTo>
                      <a:pt x="127" y="217"/>
                      <a:pt x="127" y="221"/>
                      <a:pt x="127" y="225"/>
                    </a:cubicBezTo>
                    <a:cubicBezTo>
                      <a:pt x="127" y="225"/>
                      <a:pt x="127" y="225"/>
                      <a:pt x="127" y="225"/>
                    </a:cubicBezTo>
                    <a:cubicBezTo>
                      <a:pt x="127" y="227"/>
                      <a:pt x="125" y="235"/>
                      <a:pt x="116" y="242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07" y="249"/>
                      <a:pt x="90" y="256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8" y="247"/>
                      <a:pt x="58" y="247"/>
                      <a:pt x="58" y="2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949F1724-08CE-4269-AF38-B92F60F3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1847863"/>
            <a:ext cx="168988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01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88723" y="2145517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创新驱动发展战略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</a:rPr>
              <a:t>是什么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72236E-09AC-4A79-BA42-7183336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grpSp>
        <p:nvGrpSpPr>
          <p:cNvPr id="10" name="组合 7">
            <a:extLst>
              <a:ext uri="{FF2B5EF4-FFF2-40B4-BE49-F238E27FC236}">
                <a16:creationId xmlns:a16="http://schemas.microsoft.com/office/drawing/2014/main" id="{2E1E314F-2AE4-499F-8C9D-033F30847959}"/>
              </a:ext>
            </a:extLst>
          </p:cNvPr>
          <p:cNvGrpSpPr/>
          <p:nvPr/>
        </p:nvGrpSpPr>
        <p:grpSpPr bwMode="auto">
          <a:xfrm>
            <a:off x="7388723" y="3285806"/>
            <a:ext cx="4241229" cy="349460"/>
            <a:chOff x="344002" y="3564377"/>
            <a:chExt cx="5345052" cy="348771"/>
          </a:xfrm>
        </p:grpSpPr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9D3C16E6-0019-4995-985D-3E045A46C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02" y="3575262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Innovation-driven Development Strategy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6">
              <a:extLst>
                <a:ext uri="{FF2B5EF4-FFF2-40B4-BE49-F238E27FC236}">
                  <a16:creationId xmlns:a16="http://schemas.microsoft.com/office/drawing/2014/main" id="{75E3BA5D-CE41-49C3-B919-363E9434359D}"/>
                </a:ext>
              </a:extLst>
            </p:cNvPr>
            <p:cNvGrpSpPr/>
            <p:nvPr/>
          </p:nvGrpSpPr>
          <p:grpSpPr bwMode="auto">
            <a:xfrm>
              <a:off x="398257" y="3564377"/>
              <a:ext cx="5240543" cy="329549"/>
              <a:chOff x="344001" y="3575263"/>
              <a:chExt cx="5177591" cy="329549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8085664-9FFB-4EF5-955D-20772CB7B857}"/>
                  </a:ext>
                </a:extLst>
              </p:cNvPr>
              <p:cNvCxnSpPr/>
              <p:nvPr/>
            </p:nvCxnSpPr>
            <p:spPr>
              <a:xfrm>
                <a:off x="344191" y="3575263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32CE57E6-B832-4B76-8C39-70FDB094113D}"/>
                  </a:ext>
                </a:extLst>
              </p:cNvPr>
              <p:cNvCxnSpPr/>
              <p:nvPr/>
            </p:nvCxnSpPr>
            <p:spPr>
              <a:xfrm>
                <a:off x="344191" y="3904812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 rot="18000000">
            <a:off x="3521316" y="3553961"/>
            <a:ext cx="5193896" cy="824611"/>
            <a:chOff x="73025" y="1857375"/>
            <a:chExt cx="8997950" cy="1428750"/>
          </a:xfrm>
        </p:grpSpPr>
        <p:sp>
          <p:nvSpPr>
            <p:cNvPr id="82" name="Freeform 5"/>
            <p:cNvSpPr/>
            <p:nvPr/>
          </p:nvSpPr>
          <p:spPr bwMode="auto">
            <a:xfrm>
              <a:off x="7918450" y="1857375"/>
              <a:ext cx="1152525" cy="1428750"/>
            </a:xfrm>
            <a:custGeom>
              <a:avLst/>
              <a:gdLst>
                <a:gd name="T0" fmla="*/ 0 w 726"/>
                <a:gd name="T1" fmla="*/ 804 h 900"/>
                <a:gd name="T2" fmla="*/ 0 w 726"/>
                <a:gd name="T3" fmla="*/ 96 h 900"/>
                <a:gd name="T4" fmla="*/ 0 w 726"/>
                <a:gd name="T5" fmla="*/ 96 h 900"/>
                <a:gd name="T6" fmla="*/ 2 w 726"/>
                <a:gd name="T7" fmla="*/ 78 h 900"/>
                <a:gd name="T8" fmla="*/ 8 w 726"/>
                <a:gd name="T9" fmla="*/ 60 h 900"/>
                <a:gd name="T10" fmla="*/ 16 w 726"/>
                <a:gd name="T11" fmla="*/ 42 h 900"/>
                <a:gd name="T12" fmla="*/ 28 w 726"/>
                <a:gd name="T13" fmla="*/ 28 h 900"/>
                <a:gd name="T14" fmla="*/ 42 w 726"/>
                <a:gd name="T15" fmla="*/ 16 h 900"/>
                <a:gd name="T16" fmla="*/ 58 w 726"/>
                <a:gd name="T17" fmla="*/ 8 h 900"/>
                <a:gd name="T18" fmla="*/ 76 w 726"/>
                <a:gd name="T19" fmla="*/ 2 h 900"/>
                <a:gd name="T20" fmla="*/ 96 w 726"/>
                <a:gd name="T21" fmla="*/ 0 h 900"/>
                <a:gd name="T22" fmla="*/ 630 w 726"/>
                <a:gd name="T23" fmla="*/ 0 h 900"/>
                <a:gd name="T24" fmla="*/ 630 w 726"/>
                <a:gd name="T25" fmla="*/ 0 h 900"/>
                <a:gd name="T26" fmla="*/ 650 w 726"/>
                <a:gd name="T27" fmla="*/ 2 h 900"/>
                <a:gd name="T28" fmla="*/ 668 w 726"/>
                <a:gd name="T29" fmla="*/ 8 h 900"/>
                <a:gd name="T30" fmla="*/ 684 w 726"/>
                <a:gd name="T31" fmla="*/ 16 h 900"/>
                <a:gd name="T32" fmla="*/ 698 w 726"/>
                <a:gd name="T33" fmla="*/ 28 h 900"/>
                <a:gd name="T34" fmla="*/ 710 w 726"/>
                <a:gd name="T35" fmla="*/ 42 h 900"/>
                <a:gd name="T36" fmla="*/ 720 w 726"/>
                <a:gd name="T37" fmla="*/ 60 h 900"/>
                <a:gd name="T38" fmla="*/ 724 w 726"/>
                <a:gd name="T39" fmla="*/ 78 h 900"/>
                <a:gd name="T40" fmla="*/ 726 w 726"/>
                <a:gd name="T41" fmla="*/ 96 h 900"/>
                <a:gd name="T42" fmla="*/ 726 w 726"/>
                <a:gd name="T43" fmla="*/ 804 h 900"/>
                <a:gd name="T44" fmla="*/ 726 w 726"/>
                <a:gd name="T45" fmla="*/ 804 h 900"/>
                <a:gd name="T46" fmla="*/ 724 w 726"/>
                <a:gd name="T47" fmla="*/ 824 h 900"/>
                <a:gd name="T48" fmla="*/ 720 w 726"/>
                <a:gd name="T49" fmla="*/ 842 h 900"/>
                <a:gd name="T50" fmla="*/ 710 w 726"/>
                <a:gd name="T51" fmla="*/ 858 h 900"/>
                <a:gd name="T52" fmla="*/ 698 w 726"/>
                <a:gd name="T53" fmla="*/ 872 h 900"/>
                <a:gd name="T54" fmla="*/ 684 w 726"/>
                <a:gd name="T55" fmla="*/ 884 h 900"/>
                <a:gd name="T56" fmla="*/ 668 w 726"/>
                <a:gd name="T57" fmla="*/ 892 h 900"/>
                <a:gd name="T58" fmla="*/ 650 w 726"/>
                <a:gd name="T59" fmla="*/ 898 h 900"/>
                <a:gd name="T60" fmla="*/ 630 w 726"/>
                <a:gd name="T61" fmla="*/ 900 h 900"/>
                <a:gd name="T62" fmla="*/ 96 w 726"/>
                <a:gd name="T63" fmla="*/ 900 h 900"/>
                <a:gd name="T64" fmla="*/ 96 w 726"/>
                <a:gd name="T65" fmla="*/ 900 h 900"/>
                <a:gd name="T66" fmla="*/ 76 w 726"/>
                <a:gd name="T67" fmla="*/ 898 h 900"/>
                <a:gd name="T68" fmla="*/ 58 w 726"/>
                <a:gd name="T69" fmla="*/ 892 h 900"/>
                <a:gd name="T70" fmla="*/ 42 w 726"/>
                <a:gd name="T71" fmla="*/ 884 h 900"/>
                <a:gd name="T72" fmla="*/ 28 w 726"/>
                <a:gd name="T73" fmla="*/ 872 h 900"/>
                <a:gd name="T74" fmla="*/ 16 w 726"/>
                <a:gd name="T75" fmla="*/ 858 h 900"/>
                <a:gd name="T76" fmla="*/ 8 w 726"/>
                <a:gd name="T77" fmla="*/ 842 h 900"/>
                <a:gd name="T78" fmla="*/ 2 w 726"/>
                <a:gd name="T79" fmla="*/ 824 h 900"/>
                <a:gd name="T80" fmla="*/ 0 w 726"/>
                <a:gd name="T81" fmla="*/ 804 h 900"/>
                <a:gd name="T82" fmla="*/ 0 w 726"/>
                <a:gd name="T83" fmla="*/ 8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6" h="900">
                  <a:moveTo>
                    <a:pt x="0" y="804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78"/>
                  </a:lnTo>
                  <a:lnTo>
                    <a:pt x="8" y="60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630" y="0"/>
                  </a:lnTo>
                  <a:lnTo>
                    <a:pt x="630" y="0"/>
                  </a:lnTo>
                  <a:lnTo>
                    <a:pt x="650" y="2"/>
                  </a:lnTo>
                  <a:lnTo>
                    <a:pt x="668" y="8"/>
                  </a:lnTo>
                  <a:lnTo>
                    <a:pt x="684" y="16"/>
                  </a:lnTo>
                  <a:lnTo>
                    <a:pt x="698" y="28"/>
                  </a:lnTo>
                  <a:lnTo>
                    <a:pt x="710" y="42"/>
                  </a:lnTo>
                  <a:lnTo>
                    <a:pt x="720" y="60"/>
                  </a:lnTo>
                  <a:lnTo>
                    <a:pt x="724" y="78"/>
                  </a:lnTo>
                  <a:lnTo>
                    <a:pt x="726" y="96"/>
                  </a:lnTo>
                  <a:lnTo>
                    <a:pt x="726" y="804"/>
                  </a:lnTo>
                  <a:lnTo>
                    <a:pt x="726" y="804"/>
                  </a:lnTo>
                  <a:lnTo>
                    <a:pt x="724" y="824"/>
                  </a:lnTo>
                  <a:lnTo>
                    <a:pt x="720" y="842"/>
                  </a:lnTo>
                  <a:lnTo>
                    <a:pt x="710" y="858"/>
                  </a:lnTo>
                  <a:lnTo>
                    <a:pt x="698" y="872"/>
                  </a:lnTo>
                  <a:lnTo>
                    <a:pt x="684" y="884"/>
                  </a:lnTo>
                  <a:lnTo>
                    <a:pt x="668" y="892"/>
                  </a:lnTo>
                  <a:lnTo>
                    <a:pt x="650" y="898"/>
                  </a:lnTo>
                  <a:lnTo>
                    <a:pt x="630" y="900"/>
                  </a:lnTo>
                  <a:lnTo>
                    <a:pt x="96" y="900"/>
                  </a:lnTo>
                  <a:lnTo>
                    <a:pt x="96" y="900"/>
                  </a:lnTo>
                  <a:lnTo>
                    <a:pt x="76" y="898"/>
                  </a:lnTo>
                  <a:lnTo>
                    <a:pt x="58" y="892"/>
                  </a:lnTo>
                  <a:lnTo>
                    <a:pt x="42" y="884"/>
                  </a:lnTo>
                  <a:lnTo>
                    <a:pt x="28" y="872"/>
                  </a:lnTo>
                  <a:lnTo>
                    <a:pt x="16" y="858"/>
                  </a:lnTo>
                  <a:lnTo>
                    <a:pt x="8" y="842"/>
                  </a:lnTo>
                  <a:lnTo>
                    <a:pt x="2" y="824"/>
                  </a:lnTo>
                  <a:lnTo>
                    <a:pt x="0" y="804"/>
                  </a:lnTo>
                  <a:lnTo>
                    <a:pt x="0" y="804"/>
                  </a:lnTo>
                  <a:close/>
                </a:path>
              </a:pathLst>
            </a:custGeom>
            <a:gradFill flip="none" rotWithShape="1">
              <a:gsLst>
                <a:gs pos="26600">
                  <a:schemeClr val="accent3">
                    <a:lumMod val="40000"/>
                    <a:lumOff val="6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"/>
            <p:cNvSpPr/>
            <p:nvPr/>
          </p:nvSpPr>
          <p:spPr bwMode="auto">
            <a:xfrm>
              <a:off x="1806575" y="2930525"/>
              <a:ext cx="3184525" cy="355600"/>
            </a:xfrm>
            <a:custGeom>
              <a:avLst/>
              <a:gdLst>
                <a:gd name="T0" fmla="*/ 90 w 2006"/>
                <a:gd name="T1" fmla="*/ 0 h 224"/>
                <a:gd name="T2" fmla="*/ 0 w 2006"/>
                <a:gd name="T3" fmla="*/ 224 h 224"/>
                <a:gd name="T4" fmla="*/ 1914 w 2006"/>
                <a:gd name="T5" fmla="*/ 224 h 224"/>
                <a:gd name="T6" fmla="*/ 2006 w 2006"/>
                <a:gd name="T7" fmla="*/ 0 h 224"/>
                <a:gd name="T8" fmla="*/ 90 w 2006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6" h="224">
                  <a:moveTo>
                    <a:pt x="90" y="0"/>
                  </a:moveTo>
                  <a:lnTo>
                    <a:pt x="0" y="224"/>
                  </a:lnTo>
                  <a:lnTo>
                    <a:pt x="1914" y="224"/>
                  </a:lnTo>
                  <a:lnTo>
                    <a:pt x="2006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1949450" y="2571750"/>
              <a:ext cx="3041650" cy="3587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1949450" y="2216150"/>
              <a:ext cx="3041650" cy="35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9"/>
            <p:cNvSpPr/>
            <p:nvPr/>
          </p:nvSpPr>
          <p:spPr bwMode="auto">
            <a:xfrm>
              <a:off x="1806575" y="1857375"/>
              <a:ext cx="3184525" cy="358775"/>
            </a:xfrm>
            <a:custGeom>
              <a:avLst/>
              <a:gdLst>
                <a:gd name="T0" fmla="*/ 1914 w 2006"/>
                <a:gd name="T1" fmla="*/ 0 h 226"/>
                <a:gd name="T2" fmla="*/ 0 w 2006"/>
                <a:gd name="T3" fmla="*/ 0 h 226"/>
                <a:gd name="T4" fmla="*/ 90 w 2006"/>
                <a:gd name="T5" fmla="*/ 226 h 226"/>
                <a:gd name="T6" fmla="*/ 2006 w 2006"/>
                <a:gd name="T7" fmla="*/ 226 h 226"/>
                <a:gd name="T8" fmla="*/ 1914 w 2006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6" h="226">
                  <a:moveTo>
                    <a:pt x="1914" y="0"/>
                  </a:moveTo>
                  <a:lnTo>
                    <a:pt x="0" y="0"/>
                  </a:lnTo>
                  <a:lnTo>
                    <a:pt x="90" y="226"/>
                  </a:lnTo>
                  <a:lnTo>
                    <a:pt x="2006" y="226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0"/>
            <p:cNvSpPr/>
            <p:nvPr/>
          </p:nvSpPr>
          <p:spPr bwMode="auto">
            <a:xfrm>
              <a:off x="8020050" y="2930525"/>
              <a:ext cx="393700" cy="355600"/>
            </a:xfrm>
            <a:custGeom>
              <a:avLst/>
              <a:gdLst>
                <a:gd name="T0" fmla="*/ 248 w 248"/>
                <a:gd name="T1" fmla="*/ 0 h 224"/>
                <a:gd name="T2" fmla="*/ 90 w 248"/>
                <a:gd name="T3" fmla="*/ 0 h 224"/>
                <a:gd name="T4" fmla="*/ 0 w 248"/>
                <a:gd name="T5" fmla="*/ 224 h 224"/>
                <a:gd name="T6" fmla="*/ 158 w 248"/>
                <a:gd name="T7" fmla="*/ 224 h 224"/>
                <a:gd name="T8" fmla="*/ 248 w 248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24">
                  <a:moveTo>
                    <a:pt x="248" y="0"/>
                  </a:moveTo>
                  <a:lnTo>
                    <a:pt x="90" y="0"/>
                  </a:lnTo>
                  <a:lnTo>
                    <a:pt x="0" y="224"/>
                  </a:lnTo>
                  <a:lnTo>
                    <a:pt x="158" y="224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1"/>
            <p:cNvSpPr/>
            <p:nvPr/>
          </p:nvSpPr>
          <p:spPr bwMode="auto">
            <a:xfrm>
              <a:off x="4845050" y="2930525"/>
              <a:ext cx="3317875" cy="355600"/>
            </a:xfrm>
            <a:custGeom>
              <a:avLst/>
              <a:gdLst>
                <a:gd name="T0" fmla="*/ 92 w 2090"/>
                <a:gd name="T1" fmla="*/ 0 h 224"/>
                <a:gd name="T2" fmla="*/ 0 w 2090"/>
                <a:gd name="T3" fmla="*/ 224 h 224"/>
                <a:gd name="T4" fmla="*/ 2000 w 2090"/>
                <a:gd name="T5" fmla="*/ 224 h 224"/>
                <a:gd name="T6" fmla="*/ 2090 w 2090"/>
                <a:gd name="T7" fmla="*/ 0 h 224"/>
                <a:gd name="T8" fmla="*/ 92 w 2090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0" h="224">
                  <a:moveTo>
                    <a:pt x="92" y="0"/>
                  </a:moveTo>
                  <a:lnTo>
                    <a:pt x="0" y="224"/>
                  </a:lnTo>
                  <a:lnTo>
                    <a:pt x="2000" y="224"/>
                  </a:lnTo>
                  <a:lnTo>
                    <a:pt x="209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12"/>
            <p:cNvSpPr>
              <a:spLocks noChangeArrowheads="1"/>
            </p:cNvSpPr>
            <p:nvPr/>
          </p:nvSpPr>
          <p:spPr bwMode="auto">
            <a:xfrm>
              <a:off x="8162925" y="2571750"/>
              <a:ext cx="250825" cy="3587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3"/>
            <p:cNvSpPr>
              <a:spLocks noChangeArrowheads="1"/>
            </p:cNvSpPr>
            <p:nvPr/>
          </p:nvSpPr>
          <p:spPr bwMode="auto">
            <a:xfrm>
              <a:off x="4991100" y="2571750"/>
              <a:ext cx="3171825" cy="3587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14"/>
            <p:cNvSpPr>
              <a:spLocks noChangeArrowheads="1"/>
            </p:cNvSpPr>
            <p:nvPr/>
          </p:nvSpPr>
          <p:spPr bwMode="auto">
            <a:xfrm>
              <a:off x="8162925" y="2216150"/>
              <a:ext cx="250825" cy="355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4991100" y="2216150"/>
              <a:ext cx="3171825" cy="3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6"/>
            <p:cNvSpPr/>
            <p:nvPr/>
          </p:nvSpPr>
          <p:spPr bwMode="auto">
            <a:xfrm>
              <a:off x="8020050" y="1857375"/>
              <a:ext cx="393700" cy="358775"/>
            </a:xfrm>
            <a:custGeom>
              <a:avLst/>
              <a:gdLst>
                <a:gd name="T0" fmla="*/ 248 w 248"/>
                <a:gd name="T1" fmla="*/ 226 h 226"/>
                <a:gd name="T2" fmla="*/ 158 w 248"/>
                <a:gd name="T3" fmla="*/ 0 h 226"/>
                <a:gd name="T4" fmla="*/ 0 w 248"/>
                <a:gd name="T5" fmla="*/ 0 h 226"/>
                <a:gd name="T6" fmla="*/ 90 w 248"/>
                <a:gd name="T7" fmla="*/ 226 h 226"/>
                <a:gd name="T8" fmla="*/ 248 w 248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26">
                  <a:moveTo>
                    <a:pt x="248" y="226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90" y="226"/>
                  </a:lnTo>
                  <a:lnTo>
                    <a:pt x="248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7"/>
            <p:cNvSpPr/>
            <p:nvPr/>
          </p:nvSpPr>
          <p:spPr bwMode="auto">
            <a:xfrm>
              <a:off x="4845050" y="1857375"/>
              <a:ext cx="3317875" cy="358775"/>
            </a:xfrm>
            <a:custGeom>
              <a:avLst/>
              <a:gdLst>
                <a:gd name="T0" fmla="*/ 2090 w 2090"/>
                <a:gd name="T1" fmla="*/ 226 h 226"/>
                <a:gd name="T2" fmla="*/ 2000 w 2090"/>
                <a:gd name="T3" fmla="*/ 0 h 226"/>
                <a:gd name="T4" fmla="*/ 0 w 2090"/>
                <a:gd name="T5" fmla="*/ 0 h 226"/>
                <a:gd name="T6" fmla="*/ 92 w 2090"/>
                <a:gd name="T7" fmla="*/ 226 h 226"/>
                <a:gd name="T8" fmla="*/ 2090 w 2090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0" h="226">
                  <a:moveTo>
                    <a:pt x="2090" y="226"/>
                  </a:moveTo>
                  <a:lnTo>
                    <a:pt x="2000" y="0"/>
                  </a:lnTo>
                  <a:lnTo>
                    <a:pt x="0" y="0"/>
                  </a:lnTo>
                  <a:lnTo>
                    <a:pt x="92" y="226"/>
                  </a:lnTo>
                  <a:lnTo>
                    <a:pt x="2090" y="22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8"/>
            <p:cNvSpPr/>
            <p:nvPr/>
          </p:nvSpPr>
          <p:spPr bwMode="auto">
            <a:xfrm>
              <a:off x="635000" y="2679700"/>
              <a:ext cx="1314450" cy="606425"/>
            </a:xfrm>
            <a:custGeom>
              <a:avLst/>
              <a:gdLst>
                <a:gd name="T0" fmla="*/ 0 w 828"/>
                <a:gd name="T1" fmla="*/ 0 h 382"/>
                <a:gd name="T2" fmla="*/ 0 w 828"/>
                <a:gd name="T3" fmla="*/ 78 h 382"/>
                <a:gd name="T4" fmla="*/ 738 w 828"/>
                <a:gd name="T5" fmla="*/ 382 h 382"/>
                <a:gd name="T6" fmla="*/ 828 w 828"/>
                <a:gd name="T7" fmla="*/ 158 h 382"/>
                <a:gd name="T8" fmla="*/ 0 w 82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382">
                  <a:moveTo>
                    <a:pt x="0" y="0"/>
                  </a:moveTo>
                  <a:lnTo>
                    <a:pt x="0" y="78"/>
                  </a:lnTo>
                  <a:lnTo>
                    <a:pt x="738" y="382"/>
                  </a:lnTo>
                  <a:lnTo>
                    <a:pt x="82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9"/>
            <p:cNvSpPr/>
            <p:nvPr/>
          </p:nvSpPr>
          <p:spPr bwMode="auto">
            <a:xfrm>
              <a:off x="635000" y="2571750"/>
              <a:ext cx="1314450" cy="358775"/>
            </a:xfrm>
            <a:custGeom>
              <a:avLst/>
              <a:gdLst>
                <a:gd name="T0" fmla="*/ 0 w 828"/>
                <a:gd name="T1" fmla="*/ 68 h 226"/>
                <a:gd name="T2" fmla="*/ 828 w 828"/>
                <a:gd name="T3" fmla="*/ 226 h 226"/>
                <a:gd name="T4" fmla="*/ 828 w 828"/>
                <a:gd name="T5" fmla="*/ 0 h 226"/>
                <a:gd name="T6" fmla="*/ 0 w 828"/>
                <a:gd name="T7" fmla="*/ 0 h 226"/>
                <a:gd name="T8" fmla="*/ 0 w 828"/>
                <a:gd name="T9" fmla="*/ 6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226">
                  <a:moveTo>
                    <a:pt x="0" y="68"/>
                  </a:moveTo>
                  <a:lnTo>
                    <a:pt x="828" y="226"/>
                  </a:lnTo>
                  <a:lnTo>
                    <a:pt x="828" y="0"/>
                  </a:lnTo>
                  <a:lnTo>
                    <a:pt x="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0"/>
            <p:cNvSpPr/>
            <p:nvPr/>
          </p:nvSpPr>
          <p:spPr bwMode="auto">
            <a:xfrm>
              <a:off x="635000" y="2216150"/>
              <a:ext cx="1314450" cy="355600"/>
            </a:xfrm>
            <a:custGeom>
              <a:avLst/>
              <a:gdLst>
                <a:gd name="T0" fmla="*/ 828 w 828"/>
                <a:gd name="T1" fmla="*/ 224 h 224"/>
                <a:gd name="T2" fmla="*/ 828 w 828"/>
                <a:gd name="T3" fmla="*/ 0 h 224"/>
                <a:gd name="T4" fmla="*/ 0 w 828"/>
                <a:gd name="T5" fmla="*/ 156 h 224"/>
                <a:gd name="T6" fmla="*/ 0 w 828"/>
                <a:gd name="T7" fmla="*/ 224 h 224"/>
                <a:gd name="T8" fmla="*/ 828 w 828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224">
                  <a:moveTo>
                    <a:pt x="828" y="224"/>
                  </a:moveTo>
                  <a:lnTo>
                    <a:pt x="828" y="0"/>
                  </a:lnTo>
                  <a:lnTo>
                    <a:pt x="0" y="156"/>
                  </a:lnTo>
                  <a:lnTo>
                    <a:pt x="0" y="224"/>
                  </a:lnTo>
                  <a:lnTo>
                    <a:pt x="828" y="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1"/>
            <p:cNvSpPr/>
            <p:nvPr/>
          </p:nvSpPr>
          <p:spPr bwMode="auto">
            <a:xfrm>
              <a:off x="635000" y="1857375"/>
              <a:ext cx="1314450" cy="606425"/>
            </a:xfrm>
            <a:custGeom>
              <a:avLst/>
              <a:gdLst>
                <a:gd name="T0" fmla="*/ 828 w 828"/>
                <a:gd name="T1" fmla="*/ 226 h 382"/>
                <a:gd name="T2" fmla="*/ 738 w 828"/>
                <a:gd name="T3" fmla="*/ 0 h 382"/>
                <a:gd name="T4" fmla="*/ 0 w 828"/>
                <a:gd name="T5" fmla="*/ 304 h 382"/>
                <a:gd name="T6" fmla="*/ 0 w 828"/>
                <a:gd name="T7" fmla="*/ 382 h 382"/>
                <a:gd name="T8" fmla="*/ 828 w 828"/>
                <a:gd name="T9" fmla="*/ 22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382">
                  <a:moveTo>
                    <a:pt x="828" y="226"/>
                  </a:moveTo>
                  <a:lnTo>
                    <a:pt x="738" y="0"/>
                  </a:lnTo>
                  <a:lnTo>
                    <a:pt x="0" y="304"/>
                  </a:lnTo>
                  <a:lnTo>
                    <a:pt x="0" y="382"/>
                  </a:lnTo>
                  <a:lnTo>
                    <a:pt x="828" y="2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2"/>
            <p:cNvSpPr/>
            <p:nvPr/>
          </p:nvSpPr>
          <p:spPr bwMode="auto">
            <a:xfrm>
              <a:off x="73025" y="2339975"/>
              <a:ext cx="561975" cy="463550"/>
            </a:xfrm>
            <a:custGeom>
              <a:avLst/>
              <a:gdLst>
                <a:gd name="T0" fmla="*/ 354 w 354"/>
                <a:gd name="T1" fmla="*/ 0 h 292"/>
                <a:gd name="T2" fmla="*/ 0 w 354"/>
                <a:gd name="T3" fmla="*/ 146 h 292"/>
                <a:gd name="T4" fmla="*/ 354 w 354"/>
                <a:gd name="T5" fmla="*/ 292 h 292"/>
                <a:gd name="T6" fmla="*/ 354 w 354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4" h="292">
                  <a:moveTo>
                    <a:pt x="354" y="0"/>
                  </a:moveTo>
                  <a:lnTo>
                    <a:pt x="0" y="146"/>
                  </a:lnTo>
                  <a:lnTo>
                    <a:pt x="354" y="29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2" name="矩形 101"/>
          <p:cNvSpPr/>
          <p:nvPr/>
        </p:nvSpPr>
        <p:spPr>
          <a:xfrm>
            <a:off x="5283542" y="3625506"/>
            <a:ext cx="4770381" cy="153354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、创新的目的是驱动发展，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发表高水平论文。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3" name="矩形 102"/>
          <p:cNvSpPr/>
          <p:nvPr/>
        </p:nvSpPr>
        <p:spPr>
          <a:xfrm>
            <a:off x="5283542" y="1761926"/>
            <a:ext cx="5633501" cy="149744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、中国未来的发展要靠科技创新驱动，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传统的劳动力以及资源能源驱动。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>
            <a:cxnSpLocks/>
          </p:cNvCxnSpPr>
          <p:nvPr/>
        </p:nvCxnSpPr>
        <p:spPr>
          <a:xfrm flipH="1" flipV="1">
            <a:off x="2583156" y="3860294"/>
            <a:ext cx="2450654" cy="262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任意多边形 110"/>
          <p:cNvSpPr/>
          <p:nvPr/>
        </p:nvSpPr>
        <p:spPr>
          <a:xfrm>
            <a:off x="1310623" y="5597481"/>
            <a:ext cx="3386994" cy="648648"/>
          </a:xfrm>
          <a:custGeom>
            <a:avLst/>
            <a:gdLst>
              <a:gd name="connsiteX0" fmla="*/ 0 w 4252404"/>
              <a:gd name="connsiteY0" fmla="*/ 192648 h 743064"/>
              <a:gd name="connsiteX1" fmla="*/ 1376039 w 4252404"/>
              <a:gd name="connsiteY1" fmla="*/ 379079 h 743064"/>
              <a:gd name="connsiteX2" fmla="*/ 2796466 w 4252404"/>
              <a:gd name="connsiteY2" fmla="*/ 6217 h 743064"/>
              <a:gd name="connsiteX3" fmla="*/ 4252404 w 4252404"/>
              <a:gd name="connsiteY3" fmla="*/ 743064 h 743064"/>
              <a:gd name="connsiteX0-1" fmla="*/ 0 w 4252404"/>
              <a:gd name="connsiteY0-2" fmla="*/ 192648 h 743064"/>
              <a:gd name="connsiteX1-3" fmla="*/ 1376039 w 4252404"/>
              <a:gd name="connsiteY1-4" fmla="*/ 379079 h 743064"/>
              <a:gd name="connsiteX2-5" fmla="*/ 2796466 w 4252404"/>
              <a:gd name="connsiteY2-6" fmla="*/ 6217 h 743064"/>
              <a:gd name="connsiteX3-7" fmla="*/ 4252404 w 4252404"/>
              <a:gd name="connsiteY3-8" fmla="*/ 743064 h 743064"/>
              <a:gd name="connsiteX0-9" fmla="*/ 0 w 4252404"/>
              <a:gd name="connsiteY0-10" fmla="*/ 193788 h 744204"/>
              <a:gd name="connsiteX1-11" fmla="*/ 1376039 w 4252404"/>
              <a:gd name="connsiteY1-12" fmla="*/ 380219 h 744204"/>
              <a:gd name="connsiteX2-13" fmla="*/ 2796466 w 4252404"/>
              <a:gd name="connsiteY2-14" fmla="*/ 7357 h 744204"/>
              <a:gd name="connsiteX3-15" fmla="*/ 4252404 w 4252404"/>
              <a:gd name="connsiteY3-16" fmla="*/ 744204 h 744204"/>
              <a:gd name="connsiteX0-17" fmla="*/ 0 w 4252404"/>
              <a:gd name="connsiteY0-18" fmla="*/ 193788 h 744204"/>
              <a:gd name="connsiteX1-19" fmla="*/ 1376039 w 4252404"/>
              <a:gd name="connsiteY1-20" fmla="*/ 380219 h 744204"/>
              <a:gd name="connsiteX2-21" fmla="*/ 2796466 w 4252404"/>
              <a:gd name="connsiteY2-22" fmla="*/ 7357 h 744204"/>
              <a:gd name="connsiteX3-23" fmla="*/ 4252404 w 4252404"/>
              <a:gd name="connsiteY3-24" fmla="*/ 744204 h 744204"/>
              <a:gd name="connsiteX0-25" fmla="*/ 0 w 4252404"/>
              <a:gd name="connsiteY0-26" fmla="*/ 186436 h 736852"/>
              <a:gd name="connsiteX1-27" fmla="*/ 1376039 w 4252404"/>
              <a:gd name="connsiteY1-28" fmla="*/ 372867 h 736852"/>
              <a:gd name="connsiteX2-29" fmla="*/ 2796466 w 4252404"/>
              <a:gd name="connsiteY2-30" fmla="*/ 5 h 736852"/>
              <a:gd name="connsiteX3-31" fmla="*/ 4252404 w 4252404"/>
              <a:gd name="connsiteY3-32" fmla="*/ 736852 h 736852"/>
              <a:gd name="connsiteX0-33" fmla="*/ 0 w 4252404"/>
              <a:gd name="connsiteY0-34" fmla="*/ 0 h 550416"/>
              <a:gd name="connsiteX1-35" fmla="*/ 1376039 w 4252404"/>
              <a:gd name="connsiteY1-36" fmla="*/ 186431 h 550416"/>
              <a:gd name="connsiteX2-37" fmla="*/ 4252404 w 4252404"/>
              <a:gd name="connsiteY2-38" fmla="*/ 550416 h 550416"/>
              <a:gd name="connsiteX0-39" fmla="*/ 0 w 4252404"/>
              <a:gd name="connsiteY0-40" fmla="*/ 0 h 550416"/>
              <a:gd name="connsiteX1-41" fmla="*/ 4252404 w 4252404"/>
              <a:gd name="connsiteY1-42" fmla="*/ 550416 h 550416"/>
              <a:gd name="connsiteX0-43" fmla="*/ 0 w 4252404"/>
              <a:gd name="connsiteY0-44" fmla="*/ 0 h 550416"/>
              <a:gd name="connsiteX1-45" fmla="*/ 2155321 w 4252404"/>
              <a:gd name="connsiteY1-46" fmla="*/ 278481 h 550416"/>
              <a:gd name="connsiteX2-47" fmla="*/ 4252404 w 4252404"/>
              <a:gd name="connsiteY2-48" fmla="*/ 550416 h 550416"/>
              <a:gd name="connsiteX0-49" fmla="*/ 0 w 4252404"/>
              <a:gd name="connsiteY0-50" fmla="*/ 0 h 550416"/>
              <a:gd name="connsiteX1-51" fmla="*/ 1687609 w 4252404"/>
              <a:gd name="connsiteY1-52" fmla="*/ 511976 h 550416"/>
              <a:gd name="connsiteX2-53" fmla="*/ 4252404 w 4252404"/>
              <a:gd name="connsiteY2-54" fmla="*/ 550416 h 550416"/>
              <a:gd name="connsiteX0-55" fmla="*/ 0 w 4252404"/>
              <a:gd name="connsiteY0-56" fmla="*/ 0 h 550416"/>
              <a:gd name="connsiteX1-57" fmla="*/ 1687609 w 4252404"/>
              <a:gd name="connsiteY1-58" fmla="*/ 511976 h 550416"/>
              <a:gd name="connsiteX2-59" fmla="*/ 4252404 w 4252404"/>
              <a:gd name="connsiteY2-60" fmla="*/ 550416 h 550416"/>
              <a:gd name="connsiteX0-61" fmla="*/ 0 w 4252404"/>
              <a:gd name="connsiteY0-62" fmla="*/ 0 h 550416"/>
              <a:gd name="connsiteX1-63" fmla="*/ 4252404 w 4252404"/>
              <a:gd name="connsiteY1-64" fmla="*/ 550416 h 550416"/>
              <a:gd name="connsiteX0-65" fmla="*/ 0 w 4252404"/>
              <a:gd name="connsiteY0-66" fmla="*/ 0 h 550416"/>
              <a:gd name="connsiteX1-67" fmla="*/ 4252404 w 4252404"/>
              <a:gd name="connsiteY1-68" fmla="*/ 550416 h 550416"/>
              <a:gd name="connsiteX0-69" fmla="*/ 0 w 4252404"/>
              <a:gd name="connsiteY0-70" fmla="*/ 0 h 554066"/>
              <a:gd name="connsiteX1-71" fmla="*/ 4252404 w 4252404"/>
              <a:gd name="connsiteY1-72" fmla="*/ 550416 h 554066"/>
              <a:gd name="connsiteX0-73" fmla="*/ 0 w 4252404"/>
              <a:gd name="connsiteY0-74" fmla="*/ 0 h 550416"/>
              <a:gd name="connsiteX1-75" fmla="*/ 4252404 w 4252404"/>
              <a:gd name="connsiteY1-76" fmla="*/ 550416 h 550416"/>
              <a:gd name="connsiteX0-77" fmla="*/ 0 w 4252404"/>
              <a:gd name="connsiteY0-78" fmla="*/ 0 h 550416"/>
              <a:gd name="connsiteX1-79" fmla="*/ 4252404 w 4252404"/>
              <a:gd name="connsiteY1-80" fmla="*/ 550416 h 550416"/>
              <a:gd name="connsiteX0-81" fmla="*/ 0 w 4252404"/>
              <a:gd name="connsiteY0-82" fmla="*/ 0 h 550416"/>
              <a:gd name="connsiteX1-83" fmla="*/ 4252404 w 4252404"/>
              <a:gd name="connsiteY1-84" fmla="*/ 550416 h 550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252404" h="550416">
                <a:moveTo>
                  <a:pt x="0" y="0"/>
                </a:moveTo>
                <a:cubicBezTo>
                  <a:pt x="831544" y="1149783"/>
                  <a:pt x="3415721" y="-505968"/>
                  <a:pt x="4252404" y="550416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j-ea"/>
              </a:rPr>
              <a:t>创新驱动发展战略两层含义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88DC6DA-BC68-4346-B937-45F9CABEA0F1}"/>
              </a:ext>
            </a:extLst>
          </p:cNvPr>
          <p:cNvCxnSpPr>
            <a:cxnSpLocks/>
          </p:cNvCxnSpPr>
          <p:nvPr/>
        </p:nvCxnSpPr>
        <p:spPr>
          <a:xfrm flipH="1">
            <a:off x="3537312" y="2028605"/>
            <a:ext cx="1444672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9FF08A0-600D-40A9-8222-25D5AA640966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A8DA7EA-9F51-4C56-A64C-DA5B9FF8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62 L -0.00018 4.93827E-6 C -0.08438 -0.18025 -0.20174 0.13888 -0.28854 -0.08766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-43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1847863"/>
            <a:ext cx="188865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02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F633EF-FF17-4DFA-8704-CDC99BC9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EEDA349-ED4E-4BA5-998D-D7CBE1F61A5C}"/>
              </a:ext>
            </a:extLst>
          </p:cNvPr>
          <p:cNvSpPr/>
          <p:nvPr/>
        </p:nvSpPr>
        <p:spPr bwMode="auto">
          <a:xfrm>
            <a:off x="7479920" y="2145517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为什么要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</a:rPr>
              <a:t>创新驱动发展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1" name="组合 7">
            <a:extLst>
              <a:ext uri="{FF2B5EF4-FFF2-40B4-BE49-F238E27FC236}">
                <a16:creationId xmlns:a16="http://schemas.microsoft.com/office/drawing/2014/main" id="{F8A4A8A0-5F16-4157-9B7F-0112C6F25FC0}"/>
              </a:ext>
            </a:extLst>
          </p:cNvPr>
          <p:cNvGrpSpPr/>
          <p:nvPr/>
        </p:nvGrpSpPr>
        <p:grpSpPr bwMode="auto">
          <a:xfrm>
            <a:off x="7479920" y="3288382"/>
            <a:ext cx="4241229" cy="349460"/>
            <a:chOff x="344002" y="3564377"/>
            <a:chExt cx="5345052" cy="348771"/>
          </a:xfrm>
        </p:grpSpPr>
        <p:sp>
          <p:nvSpPr>
            <p:cNvPr id="12" name="文本框 13">
              <a:extLst>
                <a:ext uri="{FF2B5EF4-FFF2-40B4-BE49-F238E27FC236}">
                  <a16:creationId xmlns:a16="http://schemas.microsoft.com/office/drawing/2014/main" id="{E9E4AF5A-706E-468A-A105-2B74FB58B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02" y="3575262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Innovation-driven Development Strategy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D157F152-5432-4F2D-B122-433B22213A38}"/>
                </a:ext>
              </a:extLst>
            </p:cNvPr>
            <p:cNvGrpSpPr/>
            <p:nvPr/>
          </p:nvGrpSpPr>
          <p:grpSpPr bwMode="auto">
            <a:xfrm>
              <a:off x="398257" y="3564377"/>
              <a:ext cx="5240543" cy="329549"/>
              <a:chOff x="344001" y="3575263"/>
              <a:chExt cx="5177591" cy="329549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DF659BD-D91A-4E45-8D73-4DE11C80F27B}"/>
                  </a:ext>
                </a:extLst>
              </p:cNvPr>
              <p:cNvCxnSpPr/>
              <p:nvPr/>
            </p:nvCxnSpPr>
            <p:spPr>
              <a:xfrm>
                <a:off x="344191" y="3575263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FDEE2F0-B71E-492B-9F62-63326995E27E}"/>
                  </a:ext>
                </a:extLst>
              </p:cNvPr>
              <p:cNvCxnSpPr/>
              <p:nvPr/>
            </p:nvCxnSpPr>
            <p:spPr>
              <a:xfrm>
                <a:off x="344191" y="3904812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同心圆 37"/>
          <p:cNvSpPr/>
          <p:nvPr/>
        </p:nvSpPr>
        <p:spPr>
          <a:xfrm>
            <a:off x="1189360" y="2604820"/>
            <a:ext cx="3128873" cy="3129280"/>
          </a:xfrm>
          <a:prstGeom prst="donut">
            <a:avLst>
              <a:gd name="adj" fmla="val 74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rgbClr val="404066"/>
              </a:solidFill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1626183" y="3041700"/>
            <a:ext cx="2255226" cy="2255520"/>
          </a:xfrm>
          <a:prstGeom prst="donut">
            <a:avLst>
              <a:gd name="adj" fmla="val 109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rgbClr val="404066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83324" y="3498900"/>
            <a:ext cx="1340945" cy="1341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rgbClr val="404066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2700000">
            <a:off x="7917565" y="-2498076"/>
            <a:ext cx="302327" cy="2618735"/>
            <a:chOff x="1485898" y="1354944"/>
            <a:chExt cx="312420" cy="2706516"/>
          </a:xfrm>
          <a:solidFill>
            <a:schemeClr val="accent4"/>
          </a:solidFill>
        </p:grpSpPr>
        <p:sp>
          <p:nvSpPr>
            <p:cNvPr id="42" name="下箭头 41"/>
            <p:cNvSpPr/>
            <p:nvPr/>
          </p:nvSpPr>
          <p:spPr>
            <a:xfrm>
              <a:off x="1539240" y="1508760"/>
              <a:ext cx="205740" cy="255270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燕尾形 42"/>
            <p:cNvSpPr/>
            <p:nvPr/>
          </p:nvSpPr>
          <p:spPr>
            <a:xfrm rot="5400000">
              <a:off x="1228197" y="1612645"/>
              <a:ext cx="827822" cy="3124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67278" y="3915523"/>
            <a:ext cx="329100" cy="329143"/>
            <a:chOff x="4390979" y="2619843"/>
            <a:chExt cx="246857" cy="246857"/>
          </a:xfrm>
        </p:grpSpPr>
        <p:sp>
          <p:nvSpPr>
            <p:cNvPr id="45" name="圆角矩形 44"/>
            <p:cNvSpPr/>
            <p:nvPr/>
          </p:nvSpPr>
          <p:spPr>
            <a:xfrm rot="2700000">
              <a:off x="4390979" y="2619843"/>
              <a:ext cx="246857" cy="2468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5"/>
            <p:cNvSpPr/>
            <p:nvPr/>
          </p:nvSpPr>
          <p:spPr bwMode="auto">
            <a:xfrm>
              <a:off x="4444416" y="2679420"/>
              <a:ext cx="139984" cy="127709"/>
            </a:xfrm>
            <a:custGeom>
              <a:avLst/>
              <a:gdLst>
                <a:gd name="T0" fmla="*/ 312 w 318"/>
                <a:gd name="T1" fmla="*/ 0 h 374"/>
                <a:gd name="T2" fmla="*/ 294 w 318"/>
                <a:gd name="T3" fmla="*/ 4 h 374"/>
                <a:gd name="T4" fmla="*/ 256 w 318"/>
                <a:gd name="T5" fmla="*/ 16 h 374"/>
                <a:gd name="T6" fmla="*/ 218 w 318"/>
                <a:gd name="T7" fmla="*/ 38 h 374"/>
                <a:gd name="T8" fmla="*/ 178 w 318"/>
                <a:gd name="T9" fmla="*/ 66 h 374"/>
                <a:gd name="T10" fmla="*/ 160 w 318"/>
                <a:gd name="T11" fmla="*/ 84 h 374"/>
                <a:gd name="T12" fmla="*/ 120 w 318"/>
                <a:gd name="T13" fmla="*/ 50 h 374"/>
                <a:gd name="T14" fmla="*/ 82 w 318"/>
                <a:gd name="T15" fmla="*/ 26 h 374"/>
                <a:gd name="T16" fmla="*/ 44 w 318"/>
                <a:gd name="T17" fmla="*/ 8 h 374"/>
                <a:gd name="T18" fmla="*/ 6 w 318"/>
                <a:gd name="T19" fmla="*/ 0 h 374"/>
                <a:gd name="T20" fmla="*/ 0 w 318"/>
                <a:gd name="T21" fmla="*/ 38 h 374"/>
                <a:gd name="T22" fmla="*/ 60 w 318"/>
                <a:gd name="T23" fmla="*/ 76 h 374"/>
                <a:gd name="T24" fmla="*/ 118 w 318"/>
                <a:gd name="T25" fmla="*/ 128 h 374"/>
                <a:gd name="T26" fmla="*/ 88 w 318"/>
                <a:gd name="T27" fmla="*/ 164 h 374"/>
                <a:gd name="T28" fmla="*/ 58 w 318"/>
                <a:gd name="T29" fmla="*/ 204 h 374"/>
                <a:gd name="T30" fmla="*/ 0 w 318"/>
                <a:gd name="T31" fmla="*/ 294 h 374"/>
                <a:gd name="T32" fmla="*/ 6 w 318"/>
                <a:gd name="T33" fmla="*/ 374 h 374"/>
                <a:gd name="T34" fmla="*/ 10 w 318"/>
                <a:gd name="T35" fmla="*/ 374 h 374"/>
                <a:gd name="T36" fmla="*/ 20 w 318"/>
                <a:gd name="T37" fmla="*/ 374 h 374"/>
                <a:gd name="T38" fmla="*/ 30 w 318"/>
                <a:gd name="T39" fmla="*/ 356 h 374"/>
                <a:gd name="T40" fmla="*/ 104 w 318"/>
                <a:gd name="T41" fmla="*/ 244 h 374"/>
                <a:gd name="T42" fmla="*/ 160 w 318"/>
                <a:gd name="T43" fmla="*/ 174 h 374"/>
                <a:gd name="T44" fmla="*/ 188 w 318"/>
                <a:gd name="T45" fmla="*/ 210 h 374"/>
                <a:gd name="T46" fmla="*/ 258 w 318"/>
                <a:gd name="T47" fmla="*/ 310 h 374"/>
                <a:gd name="T48" fmla="*/ 298 w 318"/>
                <a:gd name="T49" fmla="*/ 374 h 374"/>
                <a:gd name="T50" fmla="*/ 306 w 318"/>
                <a:gd name="T51" fmla="*/ 374 h 374"/>
                <a:gd name="T52" fmla="*/ 314 w 318"/>
                <a:gd name="T53" fmla="*/ 374 h 374"/>
                <a:gd name="T54" fmla="*/ 318 w 318"/>
                <a:gd name="T55" fmla="*/ 294 h 374"/>
                <a:gd name="T56" fmla="*/ 292 w 318"/>
                <a:gd name="T57" fmla="*/ 250 h 374"/>
                <a:gd name="T58" fmla="*/ 260 w 318"/>
                <a:gd name="T59" fmla="*/ 204 h 374"/>
                <a:gd name="T60" fmla="*/ 202 w 318"/>
                <a:gd name="T61" fmla="*/ 128 h 374"/>
                <a:gd name="T62" fmla="*/ 230 w 318"/>
                <a:gd name="T63" fmla="*/ 100 h 374"/>
                <a:gd name="T64" fmla="*/ 288 w 318"/>
                <a:gd name="T65" fmla="*/ 54 h 374"/>
                <a:gd name="T66" fmla="*/ 318 w 318"/>
                <a:gd name="T67" fmla="*/ 3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8" h="374">
                  <a:moveTo>
                    <a:pt x="318" y="38"/>
                  </a:moveTo>
                  <a:lnTo>
                    <a:pt x="312" y="0"/>
                  </a:lnTo>
                  <a:lnTo>
                    <a:pt x="312" y="0"/>
                  </a:lnTo>
                  <a:lnTo>
                    <a:pt x="294" y="4"/>
                  </a:lnTo>
                  <a:lnTo>
                    <a:pt x="274" y="8"/>
                  </a:lnTo>
                  <a:lnTo>
                    <a:pt x="256" y="16"/>
                  </a:lnTo>
                  <a:lnTo>
                    <a:pt x="236" y="26"/>
                  </a:lnTo>
                  <a:lnTo>
                    <a:pt x="218" y="38"/>
                  </a:lnTo>
                  <a:lnTo>
                    <a:pt x="198" y="50"/>
                  </a:lnTo>
                  <a:lnTo>
                    <a:pt x="178" y="66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40" y="66"/>
                  </a:lnTo>
                  <a:lnTo>
                    <a:pt x="120" y="50"/>
                  </a:lnTo>
                  <a:lnTo>
                    <a:pt x="100" y="38"/>
                  </a:lnTo>
                  <a:lnTo>
                    <a:pt x="82" y="26"/>
                  </a:lnTo>
                  <a:lnTo>
                    <a:pt x="62" y="16"/>
                  </a:lnTo>
                  <a:lnTo>
                    <a:pt x="44" y="8"/>
                  </a:lnTo>
                  <a:lnTo>
                    <a:pt x="26" y="4"/>
                  </a:lnTo>
                  <a:lnTo>
                    <a:pt x="6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0" y="54"/>
                  </a:lnTo>
                  <a:lnTo>
                    <a:pt x="60" y="76"/>
                  </a:lnTo>
                  <a:lnTo>
                    <a:pt x="90" y="100"/>
                  </a:lnTo>
                  <a:lnTo>
                    <a:pt x="118" y="128"/>
                  </a:lnTo>
                  <a:lnTo>
                    <a:pt x="118" y="128"/>
                  </a:lnTo>
                  <a:lnTo>
                    <a:pt x="88" y="164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26" y="250"/>
                  </a:lnTo>
                  <a:lnTo>
                    <a:pt x="0" y="294"/>
                  </a:lnTo>
                  <a:lnTo>
                    <a:pt x="0" y="374"/>
                  </a:lnTo>
                  <a:lnTo>
                    <a:pt x="6" y="374"/>
                  </a:lnTo>
                  <a:lnTo>
                    <a:pt x="10" y="374"/>
                  </a:lnTo>
                  <a:lnTo>
                    <a:pt x="10" y="374"/>
                  </a:lnTo>
                  <a:lnTo>
                    <a:pt x="12" y="374"/>
                  </a:lnTo>
                  <a:lnTo>
                    <a:pt x="20" y="374"/>
                  </a:lnTo>
                  <a:lnTo>
                    <a:pt x="20" y="374"/>
                  </a:lnTo>
                  <a:lnTo>
                    <a:pt x="30" y="356"/>
                  </a:lnTo>
                  <a:lnTo>
                    <a:pt x="60" y="310"/>
                  </a:lnTo>
                  <a:lnTo>
                    <a:pt x="104" y="244"/>
                  </a:lnTo>
                  <a:lnTo>
                    <a:pt x="130" y="210"/>
                  </a:lnTo>
                  <a:lnTo>
                    <a:pt x="160" y="174"/>
                  </a:lnTo>
                  <a:lnTo>
                    <a:pt x="160" y="174"/>
                  </a:lnTo>
                  <a:lnTo>
                    <a:pt x="188" y="210"/>
                  </a:lnTo>
                  <a:lnTo>
                    <a:pt x="214" y="244"/>
                  </a:lnTo>
                  <a:lnTo>
                    <a:pt x="258" y="310"/>
                  </a:lnTo>
                  <a:lnTo>
                    <a:pt x="288" y="356"/>
                  </a:lnTo>
                  <a:lnTo>
                    <a:pt x="298" y="374"/>
                  </a:lnTo>
                  <a:lnTo>
                    <a:pt x="306" y="374"/>
                  </a:lnTo>
                  <a:lnTo>
                    <a:pt x="306" y="374"/>
                  </a:lnTo>
                  <a:lnTo>
                    <a:pt x="310" y="374"/>
                  </a:lnTo>
                  <a:lnTo>
                    <a:pt x="314" y="374"/>
                  </a:lnTo>
                  <a:lnTo>
                    <a:pt x="318" y="374"/>
                  </a:lnTo>
                  <a:lnTo>
                    <a:pt x="318" y="294"/>
                  </a:lnTo>
                  <a:lnTo>
                    <a:pt x="318" y="294"/>
                  </a:lnTo>
                  <a:lnTo>
                    <a:pt x="292" y="250"/>
                  </a:lnTo>
                  <a:lnTo>
                    <a:pt x="260" y="204"/>
                  </a:lnTo>
                  <a:lnTo>
                    <a:pt x="260" y="204"/>
                  </a:lnTo>
                  <a:lnTo>
                    <a:pt x="230" y="164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30" y="100"/>
                  </a:lnTo>
                  <a:lnTo>
                    <a:pt x="258" y="76"/>
                  </a:lnTo>
                  <a:lnTo>
                    <a:pt x="288" y="54"/>
                  </a:lnTo>
                  <a:lnTo>
                    <a:pt x="318" y="38"/>
                  </a:lnTo>
                  <a:lnTo>
                    <a:pt x="318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5824681" y="1818149"/>
            <a:ext cx="5409053" cy="61554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以往的发展模式难以为继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23804" y="2798846"/>
            <a:ext cx="4840313" cy="55578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劳动力成本优势不再</a:t>
            </a:r>
            <a:endParaRPr lang="zh-CN" altLang="en-US" sz="2400" b="1" dirty="0"/>
          </a:p>
        </p:txBody>
      </p:sp>
      <p:sp>
        <p:nvSpPr>
          <p:cNvPr id="49" name="矩形 48"/>
          <p:cNvSpPr/>
          <p:nvPr/>
        </p:nvSpPr>
        <p:spPr>
          <a:xfrm>
            <a:off x="6323804" y="3755156"/>
            <a:ext cx="4840313" cy="55578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人口红利不再</a:t>
            </a:r>
            <a:endParaRPr lang="zh-CN" altLang="en-US" sz="2400" b="1" dirty="0"/>
          </a:p>
        </p:txBody>
      </p:sp>
      <p:sp>
        <p:nvSpPr>
          <p:cNvPr id="60" name="矩形 59"/>
          <p:cNvSpPr/>
          <p:nvPr/>
        </p:nvSpPr>
        <p:spPr>
          <a:xfrm>
            <a:off x="6323804" y="4803680"/>
            <a:ext cx="4840313" cy="55578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国民对更高生活水平的需求</a:t>
            </a:r>
            <a:endParaRPr lang="zh-CN" altLang="en-US" sz="2400" b="1" dirty="0"/>
          </a:p>
        </p:txBody>
      </p:sp>
      <p:grpSp>
        <p:nvGrpSpPr>
          <p:cNvPr id="90" name="组合 89"/>
          <p:cNvGrpSpPr/>
          <p:nvPr/>
        </p:nvGrpSpPr>
        <p:grpSpPr>
          <a:xfrm>
            <a:off x="5962790" y="4913551"/>
            <a:ext cx="329100" cy="329143"/>
            <a:chOff x="4390979" y="2111842"/>
            <a:chExt cx="246857" cy="246857"/>
          </a:xfrm>
        </p:grpSpPr>
        <p:sp>
          <p:nvSpPr>
            <p:cNvPr id="91" name="圆角矩形 90"/>
            <p:cNvSpPr/>
            <p:nvPr/>
          </p:nvSpPr>
          <p:spPr>
            <a:xfrm rot="2700000">
              <a:off x="4390979" y="2111842"/>
              <a:ext cx="246857" cy="24685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Freeform 6"/>
            <p:cNvSpPr/>
            <p:nvPr/>
          </p:nvSpPr>
          <p:spPr bwMode="auto">
            <a:xfrm>
              <a:off x="4424005" y="2166640"/>
              <a:ext cx="180807" cy="137266"/>
            </a:xfrm>
            <a:custGeom>
              <a:avLst/>
              <a:gdLst>
                <a:gd name="T0" fmla="*/ 156 w 490"/>
                <a:gd name="T1" fmla="*/ 244 h 372"/>
                <a:gd name="T2" fmla="*/ 38 w 490"/>
                <a:gd name="T3" fmla="*/ 178 h 372"/>
                <a:gd name="T4" fmla="*/ 0 w 490"/>
                <a:gd name="T5" fmla="*/ 216 h 372"/>
                <a:gd name="T6" fmla="*/ 114 w 490"/>
                <a:gd name="T7" fmla="*/ 326 h 372"/>
                <a:gd name="T8" fmla="*/ 162 w 490"/>
                <a:gd name="T9" fmla="*/ 372 h 372"/>
                <a:gd name="T10" fmla="*/ 490 w 490"/>
                <a:gd name="T11" fmla="*/ 32 h 372"/>
                <a:gd name="T12" fmla="*/ 456 w 490"/>
                <a:gd name="T13" fmla="*/ 0 h 372"/>
                <a:gd name="T14" fmla="*/ 156 w 490"/>
                <a:gd name="T15" fmla="*/ 24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372">
                  <a:moveTo>
                    <a:pt x="156" y="244"/>
                  </a:moveTo>
                  <a:lnTo>
                    <a:pt x="38" y="178"/>
                  </a:lnTo>
                  <a:lnTo>
                    <a:pt x="0" y="216"/>
                  </a:lnTo>
                  <a:lnTo>
                    <a:pt x="114" y="326"/>
                  </a:lnTo>
                  <a:lnTo>
                    <a:pt x="162" y="372"/>
                  </a:lnTo>
                  <a:lnTo>
                    <a:pt x="490" y="32"/>
                  </a:lnTo>
                  <a:lnTo>
                    <a:pt x="456" y="0"/>
                  </a:lnTo>
                  <a:lnTo>
                    <a:pt x="156" y="2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为什么要创新驱动发展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20F3D3-E9AA-429C-B6A3-6E62A9BDF991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9432AFA-26FD-4F15-B4D8-A0A2F504A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951D21-E3F9-48C1-9C27-A3BDDB3107CF}"/>
              </a:ext>
            </a:extLst>
          </p:cNvPr>
          <p:cNvGrpSpPr/>
          <p:nvPr/>
        </p:nvGrpSpPr>
        <p:grpSpPr>
          <a:xfrm>
            <a:off x="5973537" y="2906833"/>
            <a:ext cx="329100" cy="329143"/>
            <a:chOff x="4390979" y="2619843"/>
            <a:chExt cx="246857" cy="246857"/>
          </a:xfrm>
        </p:grpSpPr>
        <p:sp>
          <p:nvSpPr>
            <p:cNvPr id="33" name="圆角矩形 44">
              <a:extLst>
                <a:ext uri="{FF2B5EF4-FFF2-40B4-BE49-F238E27FC236}">
                  <a16:creationId xmlns:a16="http://schemas.microsoft.com/office/drawing/2014/main" id="{C9697D3B-E37B-4CD3-891A-03D9B7F8CB0D}"/>
                </a:ext>
              </a:extLst>
            </p:cNvPr>
            <p:cNvSpPr/>
            <p:nvPr/>
          </p:nvSpPr>
          <p:spPr>
            <a:xfrm rot="2700000">
              <a:off x="4390979" y="2619843"/>
              <a:ext cx="246857" cy="24685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C612E0A-F08C-4E3A-8070-2D1A72C08CF3}"/>
                </a:ext>
              </a:extLst>
            </p:cNvPr>
            <p:cNvSpPr/>
            <p:nvPr/>
          </p:nvSpPr>
          <p:spPr bwMode="auto">
            <a:xfrm>
              <a:off x="4444416" y="2679420"/>
              <a:ext cx="139984" cy="127709"/>
            </a:xfrm>
            <a:custGeom>
              <a:avLst/>
              <a:gdLst>
                <a:gd name="T0" fmla="*/ 312 w 318"/>
                <a:gd name="T1" fmla="*/ 0 h 374"/>
                <a:gd name="T2" fmla="*/ 294 w 318"/>
                <a:gd name="T3" fmla="*/ 4 h 374"/>
                <a:gd name="T4" fmla="*/ 256 w 318"/>
                <a:gd name="T5" fmla="*/ 16 h 374"/>
                <a:gd name="T6" fmla="*/ 218 w 318"/>
                <a:gd name="T7" fmla="*/ 38 h 374"/>
                <a:gd name="T8" fmla="*/ 178 w 318"/>
                <a:gd name="T9" fmla="*/ 66 h 374"/>
                <a:gd name="T10" fmla="*/ 160 w 318"/>
                <a:gd name="T11" fmla="*/ 84 h 374"/>
                <a:gd name="T12" fmla="*/ 120 w 318"/>
                <a:gd name="T13" fmla="*/ 50 h 374"/>
                <a:gd name="T14" fmla="*/ 82 w 318"/>
                <a:gd name="T15" fmla="*/ 26 h 374"/>
                <a:gd name="T16" fmla="*/ 44 w 318"/>
                <a:gd name="T17" fmla="*/ 8 h 374"/>
                <a:gd name="T18" fmla="*/ 6 w 318"/>
                <a:gd name="T19" fmla="*/ 0 h 374"/>
                <a:gd name="T20" fmla="*/ 0 w 318"/>
                <a:gd name="T21" fmla="*/ 38 h 374"/>
                <a:gd name="T22" fmla="*/ 60 w 318"/>
                <a:gd name="T23" fmla="*/ 76 h 374"/>
                <a:gd name="T24" fmla="*/ 118 w 318"/>
                <a:gd name="T25" fmla="*/ 128 h 374"/>
                <a:gd name="T26" fmla="*/ 88 w 318"/>
                <a:gd name="T27" fmla="*/ 164 h 374"/>
                <a:gd name="T28" fmla="*/ 58 w 318"/>
                <a:gd name="T29" fmla="*/ 204 h 374"/>
                <a:gd name="T30" fmla="*/ 0 w 318"/>
                <a:gd name="T31" fmla="*/ 294 h 374"/>
                <a:gd name="T32" fmla="*/ 6 w 318"/>
                <a:gd name="T33" fmla="*/ 374 h 374"/>
                <a:gd name="T34" fmla="*/ 10 w 318"/>
                <a:gd name="T35" fmla="*/ 374 h 374"/>
                <a:gd name="T36" fmla="*/ 20 w 318"/>
                <a:gd name="T37" fmla="*/ 374 h 374"/>
                <a:gd name="T38" fmla="*/ 30 w 318"/>
                <a:gd name="T39" fmla="*/ 356 h 374"/>
                <a:gd name="T40" fmla="*/ 104 w 318"/>
                <a:gd name="T41" fmla="*/ 244 h 374"/>
                <a:gd name="T42" fmla="*/ 160 w 318"/>
                <a:gd name="T43" fmla="*/ 174 h 374"/>
                <a:gd name="T44" fmla="*/ 188 w 318"/>
                <a:gd name="T45" fmla="*/ 210 h 374"/>
                <a:gd name="T46" fmla="*/ 258 w 318"/>
                <a:gd name="T47" fmla="*/ 310 h 374"/>
                <a:gd name="T48" fmla="*/ 298 w 318"/>
                <a:gd name="T49" fmla="*/ 374 h 374"/>
                <a:gd name="T50" fmla="*/ 306 w 318"/>
                <a:gd name="T51" fmla="*/ 374 h 374"/>
                <a:gd name="T52" fmla="*/ 314 w 318"/>
                <a:gd name="T53" fmla="*/ 374 h 374"/>
                <a:gd name="T54" fmla="*/ 318 w 318"/>
                <a:gd name="T55" fmla="*/ 294 h 374"/>
                <a:gd name="T56" fmla="*/ 292 w 318"/>
                <a:gd name="T57" fmla="*/ 250 h 374"/>
                <a:gd name="T58" fmla="*/ 260 w 318"/>
                <a:gd name="T59" fmla="*/ 204 h 374"/>
                <a:gd name="T60" fmla="*/ 202 w 318"/>
                <a:gd name="T61" fmla="*/ 128 h 374"/>
                <a:gd name="T62" fmla="*/ 230 w 318"/>
                <a:gd name="T63" fmla="*/ 100 h 374"/>
                <a:gd name="T64" fmla="*/ 288 w 318"/>
                <a:gd name="T65" fmla="*/ 54 h 374"/>
                <a:gd name="T66" fmla="*/ 318 w 318"/>
                <a:gd name="T67" fmla="*/ 3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8" h="374">
                  <a:moveTo>
                    <a:pt x="318" y="38"/>
                  </a:moveTo>
                  <a:lnTo>
                    <a:pt x="312" y="0"/>
                  </a:lnTo>
                  <a:lnTo>
                    <a:pt x="312" y="0"/>
                  </a:lnTo>
                  <a:lnTo>
                    <a:pt x="294" y="4"/>
                  </a:lnTo>
                  <a:lnTo>
                    <a:pt x="274" y="8"/>
                  </a:lnTo>
                  <a:lnTo>
                    <a:pt x="256" y="16"/>
                  </a:lnTo>
                  <a:lnTo>
                    <a:pt x="236" y="26"/>
                  </a:lnTo>
                  <a:lnTo>
                    <a:pt x="218" y="38"/>
                  </a:lnTo>
                  <a:lnTo>
                    <a:pt x="198" y="50"/>
                  </a:lnTo>
                  <a:lnTo>
                    <a:pt x="178" y="66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40" y="66"/>
                  </a:lnTo>
                  <a:lnTo>
                    <a:pt x="120" y="50"/>
                  </a:lnTo>
                  <a:lnTo>
                    <a:pt x="100" y="38"/>
                  </a:lnTo>
                  <a:lnTo>
                    <a:pt x="82" y="26"/>
                  </a:lnTo>
                  <a:lnTo>
                    <a:pt x="62" y="16"/>
                  </a:lnTo>
                  <a:lnTo>
                    <a:pt x="44" y="8"/>
                  </a:lnTo>
                  <a:lnTo>
                    <a:pt x="26" y="4"/>
                  </a:lnTo>
                  <a:lnTo>
                    <a:pt x="6" y="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0" y="54"/>
                  </a:lnTo>
                  <a:lnTo>
                    <a:pt x="60" y="76"/>
                  </a:lnTo>
                  <a:lnTo>
                    <a:pt x="90" y="100"/>
                  </a:lnTo>
                  <a:lnTo>
                    <a:pt x="118" y="128"/>
                  </a:lnTo>
                  <a:lnTo>
                    <a:pt x="118" y="128"/>
                  </a:lnTo>
                  <a:lnTo>
                    <a:pt x="88" y="164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26" y="250"/>
                  </a:lnTo>
                  <a:lnTo>
                    <a:pt x="0" y="294"/>
                  </a:lnTo>
                  <a:lnTo>
                    <a:pt x="0" y="374"/>
                  </a:lnTo>
                  <a:lnTo>
                    <a:pt x="6" y="374"/>
                  </a:lnTo>
                  <a:lnTo>
                    <a:pt x="10" y="374"/>
                  </a:lnTo>
                  <a:lnTo>
                    <a:pt x="10" y="374"/>
                  </a:lnTo>
                  <a:lnTo>
                    <a:pt x="12" y="374"/>
                  </a:lnTo>
                  <a:lnTo>
                    <a:pt x="20" y="374"/>
                  </a:lnTo>
                  <a:lnTo>
                    <a:pt x="20" y="374"/>
                  </a:lnTo>
                  <a:lnTo>
                    <a:pt x="30" y="356"/>
                  </a:lnTo>
                  <a:lnTo>
                    <a:pt x="60" y="310"/>
                  </a:lnTo>
                  <a:lnTo>
                    <a:pt x="104" y="244"/>
                  </a:lnTo>
                  <a:lnTo>
                    <a:pt x="130" y="210"/>
                  </a:lnTo>
                  <a:lnTo>
                    <a:pt x="160" y="174"/>
                  </a:lnTo>
                  <a:lnTo>
                    <a:pt x="160" y="174"/>
                  </a:lnTo>
                  <a:lnTo>
                    <a:pt x="188" y="210"/>
                  </a:lnTo>
                  <a:lnTo>
                    <a:pt x="214" y="244"/>
                  </a:lnTo>
                  <a:lnTo>
                    <a:pt x="258" y="310"/>
                  </a:lnTo>
                  <a:lnTo>
                    <a:pt x="288" y="356"/>
                  </a:lnTo>
                  <a:lnTo>
                    <a:pt x="298" y="374"/>
                  </a:lnTo>
                  <a:lnTo>
                    <a:pt x="306" y="374"/>
                  </a:lnTo>
                  <a:lnTo>
                    <a:pt x="306" y="374"/>
                  </a:lnTo>
                  <a:lnTo>
                    <a:pt x="310" y="374"/>
                  </a:lnTo>
                  <a:lnTo>
                    <a:pt x="314" y="374"/>
                  </a:lnTo>
                  <a:lnTo>
                    <a:pt x="318" y="374"/>
                  </a:lnTo>
                  <a:lnTo>
                    <a:pt x="318" y="294"/>
                  </a:lnTo>
                  <a:lnTo>
                    <a:pt x="318" y="294"/>
                  </a:lnTo>
                  <a:lnTo>
                    <a:pt x="292" y="250"/>
                  </a:lnTo>
                  <a:lnTo>
                    <a:pt x="260" y="204"/>
                  </a:lnTo>
                  <a:lnTo>
                    <a:pt x="260" y="204"/>
                  </a:lnTo>
                  <a:lnTo>
                    <a:pt x="230" y="164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30" y="100"/>
                  </a:lnTo>
                  <a:lnTo>
                    <a:pt x="258" y="76"/>
                  </a:lnTo>
                  <a:lnTo>
                    <a:pt x="288" y="54"/>
                  </a:lnTo>
                  <a:lnTo>
                    <a:pt x="318" y="38"/>
                  </a:lnTo>
                  <a:lnTo>
                    <a:pt x="318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494 L -0.36025 0.65679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7" grpId="0"/>
      <p:bldP spid="48" grpId="0"/>
      <p:bldP spid="4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5"/>
          <p:cNvSpPr/>
          <p:nvPr/>
        </p:nvSpPr>
        <p:spPr>
          <a:xfrm>
            <a:off x="943949" y="5141521"/>
            <a:ext cx="2267854" cy="695131"/>
          </a:xfrm>
          <a:custGeom>
            <a:avLst/>
            <a:gdLst>
              <a:gd name="connsiteX0" fmla="*/ 0 w 1332964"/>
              <a:gd name="connsiteY0" fmla="*/ 0 h 319087"/>
              <a:gd name="connsiteX1" fmla="*/ 1332964 w 1332964"/>
              <a:gd name="connsiteY1" fmla="*/ 0 h 319087"/>
              <a:gd name="connsiteX2" fmla="*/ 1332964 w 1332964"/>
              <a:gd name="connsiteY2" fmla="*/ 319087 h 319087"/>
              <a:gd name="connsiteX3" fmla="*/ 0 w 1332964"/>
              <a:gd name="connsiteY3" fmla="*/ 319087 h 319087"/>
              <a:gd name="connsiteX4" fmla="*/ 0 w 1332964"/>
              <a:gd name="connsiteY4" fmla="*/ 0 h 319087"/>
              <a:gd name="connsiteX0-1" fmla="*/ 0 w 1332964"/>
              <a:gd name="connsiteY0-2" fmla="*/ 0 h 319087"/>
              <a:gd name="connsiteX1-3" fmla="*/ 658064 w 1332964"/>
              <a:gd name="connsiteY1-4" fmla="*/ 0 h 319087"/>
              <a:gd name="connsiteX2-5" fmla="*/ 1332964 w 1332964"/>
              <a:gd name="connsiteY2-6" fmla="*/ 0 h 319087"/>
              <a:gd name="connsiteX3-7" fmla="*/ 1332964 w 1332964"/>
              <a:gd name="connsiteY3-8" fmla="*/ 319087 h 319087"/>
              <a:gd name="connsiteX4-9" fmla="*/ 0 w 1332964"/>
              <a:gd name="connsiteY4-10" fmla="*/ 319087 h 319087"/>
              <a:gd name="connsiteX5" fmla="*/ 0 w 1332964"/>
              <a:gd name="connsiteY5" fmla="*/ 0 h 319087"/>
              <a:gd name="connsiteX0-11" fmla="*/ 0 w 1332964"/>
              <a:gd name="connsiteY0-12" fmla="*/ 130969 h 450056"/>
              <a:gd name="connsiteX1-13" fmla="*/ 655683 w 1332964"/>
              <a:gd name="connsiteY1-14" fmla="*/ 0 h 450056"/>
              <a:gd name="connsiteX2-15" fmla="*/ 1332964 w 1332964"/>
              <a:gd name="connsiteY2-16" fmla="*/ 130969 h 450056"/>
              <a:gd name="connsiteX3-17" fmla="*/ 1332964 w 1332964"/>
              <a:gd name="connsiteY3-18" fmla="*/ 450056 h 450056"/>
              <a:gd name="connsiteX4-19" fmla="*/ 0 w 1332964"/>
              <a:gd name="connsiteY4-20" fmla="*/ 450056 h 450056"/>
              <a:gd name="connsiteX5-21" fmla="*/ 0 w 1332964"/>
              <a:gd name="connsiteY5-22" fmla="*/ 130969 h 450056"/>
              <a:gd name="connsiteX0-23" fmla="*/ 0 w 1332964"/>
              <a:gd name="connsiteY0-24" fmla="*/ 130969 h 450056"/>
              <a:gd name="connsiteX1-25" fmla="*/ 655683 w 1332964"/>
              <a:gd name="connsiteY1-26" fmla="*/ 0 h 450056"/>
              <a:gd name="connsiteX2-27" fmla="*/ 1332964 w 1332964"/>
              <a:gd name="connsiteY2-28" fmla="*/ 130969 h 450056"/>
              <a:gd name="connsiteX3-29" fmla="*/ 1332964 w 1332964"/>
              <a:gd name="connsiteY3-30" fmla="*/ 450056 h 450056"/>
              <a:gd name="connsiteX4-31" fmla="*/ 0 w 1332964"/>
              <a:gd name="connsiteY4-32" fmla="*/ 450056 h 450056"/>
              <a:gd name="connsiteX5-33" fmla="*/ 0 w 1332964"/>
              <a:gd name="connsiteY5-34" fmla="*/ 130969 h 450056"/>
              <a:gd name="connsiteX0-35" fmla="*/ 0 w 1332964"/>
              <a:gd name="connsiteY0-36" fmla="*/ 217876 h 536963"/>
              <a:gd name="connsiteX1-37" fmla="*/ 655683 w 1332964"/>
              <a:gd name="connsiteY1-38" fmla="*/ 0 h 536963"/>
              <a:gd name="connsiteX2-39" fmla="*/ 1332964 w 1332964"/>
              <a:gd name="connsiteY2-40" fmla="*/ 217876 h 536963"/>
              <a:gd name="connsiteX3-41" fmla="*/ 1332964 w 1332964"/>
              <a:gd name="connsiteY3-42" fmla="*/ 536963 h 536963"/>
              <a:gd name="connsiteX4-43" fmla="*/ 0 w 1332964"/>
              <a:gd name="connsiteY4-44" fmla="*/ 536963 h 536963"/>
              <a:gd name="connsiteX5-45" fmla="*/ 0 w 1332964"/>
              <a:gd name="connsiteY5-46" fmla="*/ 217876 h 536963"/>
              <a:gd name="connsiteX0-47" fmla="*/ 0 w 1332964"/>
              <a:gd name="connsiteY0-48" fmla="*/ 217876 h 536963"/>
              <a:gd name="connsiteX1-49" fmla="*/ 655683 w 1332964"/>
              <a:gd name="connsiteY1-50" fmla="*/ 0 h 536963"/>
              <a:gd name="connsiteX2-51" fmla="*/ 1332964 w 1332964"/>
              <a:gd name="connsiteY2-52" fmla="*/ 217876 h 536963"/>
              <a:gd name="connsiteX3-53" fmla="*/ 1332964 w 1332964"/>
              <a:gd name="connsiteY3-54" fmla="*/ 536963 h 536963"/>
              <a:gd name="connsiteX4-55" fmla="*/ 0 w 1332964"/>
              <a:gd name="connsiteY4-56" fmla="*/ 536963 h 536963"/>
              <a:gd name="connsiteX5-57" fmla="*/ 0 w 1332964"/>
              <a:gd name="connsiteY5-58" fmla="*/ 217876 h 536963"/>
              <a:gd name="connsiteX0-59" fmla="*/ 0 w 1332964"/>
              <a:gd name="connsiteY0-60" fmla="*/ 217876 h 536963"/>
              <a:gd name="connsiteX1-61" fmla="*/ 655683 w 1332964"/>
              <a:gd name="connsiteY1-62" fmla="*/ 0 h 536963"/>
              <a:gd name="connsiteX2-63" fmla="*/ 1332964 w 1332964"/>
              <a:gd name="connsiteY2-64" fmla="*/ 217876 h 536963"/>
              <a:gd name="connsiteX3-65" fmla="*/ 1332964 w 1332964"/>
              <a:gd name="connsiteY3-66" fmla="*/ 536963 h 536963"/>
              <a:gd name="connsiteX4-67" fmla="*/ 0 w 1332964"/>
              <a:gd name="connsiteY4-68" fmla="*/ 536963 h 536963"/>
              <a:gd name="connsiteX5-69" fmla="*/ 0 w 1332964"/>
              <a:gd name="connsiteY5-70" fmla="*/ 217876 h 536963"/>
              <a:gd name="connsiteX0-71" fmla="*/ 99255 w 1432219"/>
              <a:gd name="connsiteY0-72" fmla="*/ 217876 h 536963"/>
              <a:gd name="connsiteX1-73" fmla="*/ 754938 w 1432219"/>
              <a:gd name="connsiteY1-74" fmla="*/ 0 h 536963"/>
              <a:gd name="connsiteX2-75" fmla="*/ 1432219 w 1432219"/>
              <a:gd name="connsiteY2-76" fmla="*/ 217876 h 536963"/>
              <a:gd name="connsiteX3-77" fmla="*/ 1432219 w 1432219"/>
              <a:gd name="connsiteY3-78" fmla="*/ 536963 h 536963"/>
              <a:gd name="connsiteX4-79" fmla="*/ 99255 w 1432219"/>
              <a:gd name="connsiteY4-80" fmla="*/ 536963 h 536963"/>
              <a:gd name="connsiteX5-81" fmla="*/ 99255 w 1432219"/>
              <a:gd name="connsiteY5-82" fmla="*/ 217876 h 536963"/>
              <a:gd name="connsiteX0-83" fmla="*/ 99255 w 1538907"/>
              <a:gd name="connsiteY0-84" fmla="*/ 217876 h 536963"/>
              <a:gd name="connsiteX1-85" fmla="*/ 754938 w 1538907"/>
              <a:gd name="connsiteY1-86" fmla="*/ 0 h 536963"/>
              <a:gd name="connsiteX2-87" fmla="*/ 1432219 w 1538907"/>
              <a:gd name="connsiteY2-88" fmla="*/ 217876 h 536963"/>
              <a:gd name="connsiteX3-89" fmla="*/ 1432219 w 1538907"/>
              <a:gd name="connsiteY3-90" fmla="*/ 536963 h 536963"/>
              <a:gd name="connsiteX4-91" fmla="*/ 99255 w 1538907"/>
              <a:gd name="connsiteY4-92" fmla="*/ 536963 h 536963"/>
              <a:gd name="connsiteX5-93" fmla="*/ 99255 w 1538907"/>
              <a:gd name="connsiteY5-94" fmla="*/ 217876 h 536963"/>
              <a:gd name="connsiteX0-95" fmla="*/ 99255 w 1538907"/>
              <a:gd name="connsiteY0-96" fmla="*/ 217876 h 536963"/>
              <a:gd name="connsiteX1-97" fmla="*/ 754938 w 1538907"/>
              <a:gd name="connsiteY1-98" fmla="*/ 0 h 536963"/>
              <a:gd name="connsiteX2-99" fmla="*/ 1432219 w 1538907"/>
              <a:gd name="connsiteY2-100" fmla="*/ 217876 h 536963"/>
              <a:gd name="connsiteX3-101" fmla="*/ 1432219 w 1538907"/>
              <a:gd name="connsiteY3-102" fmla="*/ 536963 h 536963"/>
              <a:gd name="connsiteX4-103" fmla="*/ 99255 w 1538907"/>
              <a:gd name="connsiteY4-104" fmla="*/ 536963 h 536963"/>
              <a:gd name="connsiteX5-105" fmla="*/ 99255 w 1538907"/>
              <a:gd name="connsiteY5-106" fmla="*/ 217876 h 536963"/>
              <a:gd name="connsiteX0-107" fmla="*/ 99255 w 1538907"/>
              <a:gd name="connsiteY0-108" fmla="*/ 217876 h 536963"/>
              <a:gd name="connsiteX1-109" fmla="*/ 754938 w 1538907"/>
              <a:gd name="connsiteY1-110" fmla="*/ 0 h 536963"/>
              <a:gd name="connsiteX2-111" fmla="*/ 1432219 w 1538907"/>
              <a:gd name="connsiteY2-112" fmla="*/ 217876 h 536963"/>
              <a:gd name="connsiteX3-113" fmla="*/ 1432219 w 1538907"/>
              <a:gd name="connsiteY3-114" fmla="*/ 536963 h 536963"/>
              <a:gd name="connsiteX4-115" fmla="*/ 99255 w 1538907"/>
              <a:gd name="connsiteY4-116" fmla="*/ 536963 h 536963"/>
              <a:gd name="connsiteX5-117" fmla="*/ 99255 w 1538907"/>
              <a:gd name="connsiteY5-118" fmla="*/ 217876 h 536963"/>
              <a:gd name="connsiteX0-119" fmla="*/ 99255 w 1538907"/>
              <a:gd name="connsiteY0-120" fmla="*/ 217876 h 536963"/>
              <a:gd name="connsiteX1-121" fmla="*/ 754938 w 1538907"/>
              <a:gd name="connsiteY1-122" fmla="*/ 0 h 536963"/>
              <a:gd name="connsiteX2-123" fmla="*/ 1432219 w 1538907"/>
              <a:gd name="connsiteY2-124" fmla="*/ 217876 h 536963"/>
              <a:gd name="connsiteX3-125" fmla="*/ 1432219 w 1538907"/>
              <a:gd name="connsiteY3-126" fmla="*/ 536963 h 536963"/>
              <a:gd name="connsiteX4-127" fmla="*/ 99255 w 1538907"/>
              <a:gd name="connsiteY4-128" fmla="*/ 536963 h 536963"/>
              <a:gd name="connsiteX5-129" fmla="*/ 99255 w 1538907"/>
              <a:gd name="connsiteY5-130" fmla="*/ 217876 h 536963"/>
              <a:gd name="connsiteX0-131" fmla="*/ 5064 w 1444716"/>
              <a:gd name="connsiteY0-132" fmla="*/ 217876 h 536963"/>
              <a:gd name="connsiteX1-133" fmla="*/ 660747 w 1444716"/>
              <a:gd name="connsiteY1-134" fmla="*/ 0 h 536963"/>
              <a:gd name="connsiteX2-135" fmla="*/ 1338028 w 1444716"/>
              <a:gd name="connsiteY2-136" fmla="*/ 217876 h 536963"/>
              <a:gd name="connsiteX3-137" fmla="*/ 1338028 w 1444716"/>
              <a:gd name="connsiteY3-138" fmla="*/ 536963 h 536963"/>
              <a:gd name="connsiteX4-139" fmla="*/ 5064 w 1444716"/>
              <a:gd name="connsiteY4-140" fmla="*/ 536963 h 536963"/>
              <a:gd name="connsiteX5-141" fmla="*/ 5064 w 1444716"/>
              <a:gd name="connsiteY5-142" fmla="*/ 217876 h 536963"/>
              <a:gd name="connsiteX0-143" fmla="*/ 5064 w 1344174"/>
              <a:gd name="connsiteY0-144" fmla="*/ 217876 h 536963"/>
              <a:gd name="connsiteX1-145" fmla="*/ 660747 w 1344174"/>
              <a:gd name="connsiteY1-146" fmla="*/ 0 h 536963"/>
              <a:gd name="connsiteX2-147" fmla="*/ 1338028 w 1344174"/>
              <a:gd name="connsiteY2-148" fmla="*/ 217876 h 536963"/>
              <a:gd name="connsiteX3-149" fmla="*/ 1338028 w 1344174"/>
              <a:gd name="connsiteY3-150" fmla="*/ 536963 h 536963"/>
              <a:gd name="connsiteX4-151" fmla="*/ 5064 w 1344174"/>
              <a:gd name="connsiteY4-152" fmla="*/ 536963 h 536963"/>
              <a:gd name="connsiteX5-153" fmla="*/ 5064 w 1344174"/>
              <a:gd name="connsiteY5-154" fmla="*/ 217876 h 536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344174" h="536963">
                <a:moveTo>
                  <a:pt x="5064" y="217876"/>
                </a:moveTo>
                <a:cubicBezTo>
                  <a:pt x="228388" y="216639"/>
                  <a:pt x="427898" y="187467"/>
                  <a:pt x="660747" y="0"/>
                </a:cubicBezTo>
                <a:cubicBezTo>
                  <a:pt x="910319" y="190571"/>
                  <a:pt x="1097980" y="216638"/>
                  <a:pt x="1338028" y="217876"/>
                </a:cubicBezTo>
                <a:cubicBezTo>
                  <a:pt x="1351857" y="318436"/>
                  <a:pt x="1338028" y="430601"/>
                  <a:pt x="1338028" y="536963"/>
                </a:cubicBezTo>
                <a:lnTo>
                  <a:pt x="5064" y="536963"/>
                </a:lnTo>
                <a:cubicBezTo>
                  <a:pt x="5064" y="430601"/>
                  <a:pt x="-6329" y="324644"/>
                  <a:pt x="5064" y="21787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278147" y="3009537"/>
            <a:ext cx="1574891" cy="823709"/>
          </a:xfrm>
          <a:custGeom>
            <a:avLst/>
            <a:gdLst>
              <a:gd name="connsiteX0" fmla="*/ 26273 w 990146"/>
              <a:gd name="connsiteY0" fmla="*/ 18150 h 506557"/>
              <a:gd name="connsiteX1" fmla="*/ 269161 w 990146"/>
              <a:gd name="connsiteY1" fmla="*/ 253894 h 506557"/>
              <a:gd name="connsiteX2" fmla="*/ 419179 w 990146"/>
              <a:gd name="connsiteY2" fmla="*/ 413438 h 506557"/>
              <a:gd name="connsiteX3" fmla="*/ 476329 w 990146"/>
              <a:gd name="connsiteY3" fmla="*/ 506306 h 506557"/>
              <a:gd name="connsiteX4" fmla="*/ 554911 w 990146"/>
              <a:gd name="connsiteY4" fmla="*/ 432488 h 506557"/>
              <a:gd name="connsiteX5" fmla="*/ 771604 w 990146"/>
              <a:gd name="connsiteY5" fmla="*/ 206269 h 506557"/>
              <a:gd name="connsiteX6" fmla="*/ 954961 w 990146"/>
              <a:gd name="connsiteY6" fmla="*/ 37200 h 506557"/>
              <a:gd name="connsiteX7" fmla="*/ 26273 w 990146"/>
              <a:gd name="connsiteY7" fmla="*/ 18150 h 506557"/>
              <a:gd name="connsiteX0-1" fmla="*/ 27909 w 991782"/>
              <a:gd name="connsiteY0-2" fmla="*/ 730 h 489137"/>
              <a:gd name="connsiteX1-3" fmla="*/ 270797 w 991782"/>
              <a:gd name="connsiteY1-4" fmla="*/ 236474 h 489137"/>
              <a:gd name="connsiteX2-5" fmla="*/ 420815 w 991782"/>
              <a:gd name="connsiteY2-6" fmla="*/ 396018 h 489137"/>
              <a:gd name="connsiteX3-7" fmla="*/ 477965 w 991782"/>
              <a:gd name="connsiteY3-8" fmla="*/ 488886 h 489137"/>
              <a:gd name="connsiteX4-9" fmla="*/ 556547 w 991782"/>
              <a:gd name="connsiteY4-10" fmla="*/ 415068 h 489137"/>
              <a:gd name="connsiteX5-11" fmla="*/ 773240 w 991782"/>
              <a:gd name="connsiteY5-12" fmla="*/ 188849 h 489137"/>
              <a:gd name="connsiteX6-13" fmla="*/ 956597 w 991782"/>
              <a:gd name="connsiteY6-14" fmla="*/ 19780 h 489137"/>
              <a:gd name="connsiteX7-15" fmla="*/ 27909 w 991782"/>
              <a:gd name="connsiteY7-16" fmla="*/ 730 h 489137"/>
              <a:gd name="connsiteX0-17" fmla="*/ 26004 w 985616"/>
              <a:gd name="connsiteY0-18" fmla="*/ 19976 h 508383"/>
              <a:gd name="connsiteX1-19" fmla="*/ 268892 w 985616"/>
              <a:gd name="connsiteY1-20" fmla="*/ 255720 h 508383"/>
              <a:gd name="connsiteX2-21" fmla="*/ 418910 w 985616"/>
              <a:gd name="connsiteY2-22" fmla="*/ 415264 h 508383"/>
              <a:gd name="connsiteX3-23" fmla="*/ 476060 w 985616"/>
              <a:gd name="connsiteY3-24" fmla="*/ 508132 h 508383"/>
              <a:gd name="connsiteX4-25" fmla="*/ 554642 w 985616"/>
              <a:gd name="connsiteY4-26" fmla="*/ 434314 h 508383"/>
              <a:gd name="connsiteX5-27" fmla="*/ 771335 w 985616"/>
              <a:gd name="connsiteY5-28" fmla="*/ 208095 h 508383"/>
              <a:gd name="connsiteX6-29" fmla="*/ 949930 w 985616"/>
              <a:gd name="connsiteY6-30" fmla="*/ 34263 h 508383"/>
              <a:gd name="connsiteX7-31" fmla="*/ 26004 w 985616"/>
              <a:gd name="connsiteY7-32" fmla="*/ 19976 h 508383"/>
              <a:gd name="connsiteX0-33" fmla="*/ 26004 w 987464"/>
              <a:gd name="connsiteY0-34" fmla="*/ 18135 h 506542"/>
              <a:gd name="connsiteX1-35" fmla="*/ 268892 w 987464"/>
              <a:gd name="connsiteY1-36" fmla="*/ 253879 h 506542"/>
              <a:gd name="connsiteX2-37" fmla="*/ 418910 w 987464"/>
              <a:gd name="connsiteY2-38" fmla="*/ 413423 h 506542"/>
              <a:gd name="connsiteX3-39" fmla="*/ 476060 w 987464"/>
              <a:gd name="connsiteY3-40" fmla="*/ 506291 h 506542"/>
              <a:gd name="connsiteX4-41" fmla="*/ 554642 w 987464"/>
              <a:gd name="connsiteY4-42" fmla="*/ 432473 h 506542"/>
              <a:gd name="connsiteX5-43" fmla="*/ 771335 w 987464"/>
              <a:gd name="connsiteY5-44" fmla="*/ 206254 h 506542"/>
              <a:gd name="connsiteX6-45" fmla="*/ 949930 w 987464"/>
              <a:gd name="connsiteY6-46" fmla="*/ 32422 h 506542"/>
              <a:gd name="connsiteX7-47" fmla="*/ 26004 w 987464"/>
              <a:gd name="connsiteY7-48" fmla="*/ 18135 h 506542"/>
              <a:gd name="connsiteX0-49" fmla="*/ 26004 w 987464"/>
              <a:gd name="connsiteY0-50" fmla="*/ 7233 h 495640"/>
              <a:gd name="connsiteX1-51" fmla="*/ 268892 w 987464"/>
              <a:gd name="connsiteY1-52" fmla="*/ 242977 h 495640"/>
              <a:gd name="connsiteX2-53" fmla="*/ 418910 w 987464"/>
              <a:gd name="connsiteY2-54" fmla="*/ 402521 h 495640"/>
              <a:gd name="connsiteX3-55" fmla="*/ 476060 w 987464"/>
              <a:gd name="connsiteY3-56" fmla="*/ 495389 h 495640"/>
              <a:gd name="connsiteX4-57" fmla="*/ 554642 w 987464"/>
              <a:gd name="connsiteY4-58" fmla="*/ 421571 h 495640"/>
              <a:gd name="connsiteX5-59" fmla="*/ 771335 w 987464"/>
              <a:gd name="connsiteY5-60" fmla="*/ 195352 h 495640"/>
              <a:gd name="connsiteX6-61" fmla="*/ 949930 w 987464"/>
              <a:gd name="connsiteY6-62" fmla="*/ 21520 h 495640"/>
              <a:gd name="connsiteX7-63" fmla="*/ 26004 w 987464"/>
              <a:gd name="connsiteY7-64" fmla="*/ 7233 h 495640"/>
              <a:gd name="connsiteX0-65" fmla="*/ 26004 w 987464"/>
              <a:gd name="connsiteY0-66" fmla="*/ 0 h 488407"/>
              <a:gd name="connsiteX1-67" fmla="*/ 268892 w 987464"/>
              <a:gd name="connsiteY1-68" fmla="*/ 235744 h 488407"/>
              <a:gd name="connsiteX2-69" fmla="*/ 418910 w 987464"/>
              <a:gd name="connsiteY2-70" fmla="*/ 395288 h 488407"/>
              <a:gd name="connsiteX3-71" fmla="*/ 476060 w 987464"/>
              <a:gd name="connsiteY3-72" fmla="*/ 488156 h 488407"/>
              <a:gd name="connsiteX4-73" fmla="*/ 554642 w 987464"/>
              <a:gd name="connsiteY4-74" fmla="*/ 414338 h 488407"/>
              <a:gd name="connsiteX5-75" fmla="*/ 771335 w 987464"/>
              <a:gd name="connsiteY5-76" fmla="*/ 188119 h 488407"/>
              <a:gd name="connsiteX6-77" fmla="*/ 949930 w 987464"/>
              <a:gd name="connsiteY6-78" fmla="*/ 14287 h 488407"/>
              <a:gd name="connsiteX7-79" fmla="*/ 26004 w 987464"/>
              <a:gd name="connsiteY7-80" fmla="*/ 0 h 488407"/>
              <a:gd name="connsiteX0-81" fmla="*/ 26004 w 995974"/>
              <a:gd name="connsiteY0-82" fmla="*/ 2382 h 490789"/>
              <a:gd name="connsiteX1-83" fmla="*/ 268892 w 995974"/>
              <a:gd name="connsiteY1-84" fmla="*/ 238126 h 490789"/>
              <a:gd name="connsiteX2-85" fmla="*/ 418910 w 995974"/>
              <a:gd name="connsiteY2-86" fmla="*/ 397670 h 490789"/>
              <a:gd name="connsiteX3-87" fmla="*/ 476060 w 995974"/>
              <a:gd name="connsiteY3-88" fmla="*/ 490538 h 490789"/>
              <a:gd name="connsiteX4-89" fmla="*/ 554642 w 995974"/>
              <a:gd name="connsiteY4-90" fmla="*/ 416720 h 490789"/>
              <a:gd name="connsiteX5-91" fmla="*/ 771335 w 995974"/>
              <a:gd name="connsiteY5-92" fmla="*/ 190501 h 490789"/>
              <a:gd name="connsiteX6-93" fmla="*/ 959455 w 995974"/>
              <a:gd name="connsiteY6-94" fmla="*/ 0 h 490789"/>
              <a:gd name="connsiteX7-95" fmla="*/ 26004 w 995974"/>
              <a:gd name="connsiteY7-96" fmla="*/ 2382 h 490789"/>
              <a:gd name="connsiteX0-97" fmla="*/ 26004 w 959455"/>
              <a:gd name="connsiteY0-98" fmla="*/ 2382 h 490789"/>
              <a:gd name="connsiteX1-99" fmla="*/ 268892 w 959455"/>
              <a:gd name="connsiteY1-100" fmla="*/ 238126 h 490789"/>
              <a:gd name="connsiteX2-101" fmla="*/ 418910 w 959455"/>
              <a:gd name="connsiteY2-102" fmla="*/ 397670 h 490789"/>
              <a:gd name="connsiteX3-103" fmla="*/ 476060 w 959455"/>
              <a:gd name="connsiteY3-104" fmla="*/ 490538 h 490789"/>
              <a:gd name="connsiteX4-105" fmla="*/ 554642 w 959455"/>
              <a:gd name="connsiteY4-106" fmla="*/ 416720 h 490789"/>
              <a:gd name="connsiteX5-107" fmla="*/ 771335 w 959455"/>
              <a:gd name="connsiteY5-108" fmla="*/ 190501 h 490789"/>
              <a:gd name="connsiteX6-109" fmla="*/ 959455 w 959455"/>
              <a:gd name="connsiteY6-110" fmla="*/ 0 h 490789"/>
              <a:gd name="connsiteX7-111" fmla="*/ 26004 w 959455"/>
              <a:gd name="connsiteY7-112" fmla="*/ 2382 h 490789"/>
              <a:gd name="connsiteX0-113" fmla="*/ 0 w 933451"/>
              <a:gd name="connsiteY0-114" fmla="*/ 2382 h 490789"/>
              <a:gd name="connsiteX1-115" fmla="*/ 242888 w 933451"/>
              <a:gd name="connsiteY1-116" fmla="*/ 238126 h 490789"/>
              <a:gd name="connsiteX2-117" fmla="*/ 392906 w 933451"/>
              <a:gd name="connsiteY2-118" fmla="*/ 397670 h 490789"/>
              <a:gd name="connsiteX3-119" fmla="*/ 450056 w 933451"/>
              <a:gd name="connsiteY3-120" fmla="*/ 490538 h 490789"/>
              <a:gd name="connsiteX4-121" fmla="*/ 528638 w 933451"/>
              <a:gd name="connsiteY4-122" fmla="*/ 416720 h 490789"/>
              <a:gd name="connsiteX5-123" fmla="*/ 745331 w 933451"/>
              <a:gd name="connsiteY5-124" fmla="*/ 190501 h 490789"/>
              <a:gd name="connsiteX6-125" fmla="*/ 933451 w 933451"/>
              <a:gd name="connsiteY6-126" fmla="*/ 0 h 490789"/>
              <a:gd name="connsiteX7-127" fmla="*/ 0 w 933451"/>
              <a:gd name="connsiteY7-128" fmla="*/ 2382 h 490789"/>
              <a:gd name="connsiteX0-129" fmla="*/ 0 w 933451"/>
              <a:gd name="connsiteY0-130" fmla="*/ 2382 h 488425"/>
              <a:gd name="connsiteX1-131" fmla="*/ 242888 w 933451"/>
              <a:gd name="connsiteY1-132" fmla="*/ 238126 h 488425"/>
              <a:gd name="connsiteX2-133" fmla="*/ 392906 w 933451"/>
              <a:gd name="connsiteY2-134" fmla="*/ 397670 h 488425"/>
              <a:gd name="connsiteX3-135" fmla="*/ 469106 w 933451"/>
              <a:gd name="connsiteY3-136" fmla="*/ 488157 h 488425"/>
              <a:gd name="connsiteX4-137" fmla="*/ 528638 w 933451"/>
              <a:gd name="connsiteY4-138" fmla="*/ 416720 h 488425"/>
              <a:gd name="connsiteX5-139" fmla="*/ 745331 w 933451"/>
              <a:gd name="connsiteY5-140" fmla="*/ 190501 h 488425"/>
              <a:gd name="connsiteX6-141" fmla="*/ 933451 w 933451"/>
              <a:gd name="connsiteY6-142" fmla="*/ 0 h 488425"/>
              <a:gd name="connsiteX7-143" fmla="*/ 0 w 933451"/>
              <a:gd name="connsiteY7-144" fmla="*/ 2382 h 488425"/>
              <a:gd name="connsiteX0-145" fmla="*/ 0 w 933451"/>
              <a:gd name="connsiteY0-146" fmla="*/ 2382 h 488425"/>
              <a:gd name="connsiteX1-147" fmla="*/ 242888 w 933451"/>
              <a:gd name="connsiteY1-148" fmla="*/ 238126 h 488425"/>
              <a:gd name="connsiteX2-149" fmla="*/ 392906 w 933451"/>
              <a:gd name="connsiteY2-150" fmla="*/ 397670 h 488425"/>
              <a:gd name="connsiteX3-151" fmla="*/ 469106 w 933451"/>
              <a:gd name="connsiteY3-152" fmla="*/ 488157 h 488425"/>
              <a:gd name="connsiteX4-153" fmla="*/ 528638 w 933451"/>
              <a:gd name="connsiteY4-154" fmla="*/ 416720 h 488425"/>
              <a:gd name="connsiteX5-155" fmla="*/ 745331 w 933451"/>
              <a:gd name="connsiteY5-156" fmla="*/ 190501 h 488425"/>
              <a:gd name="connsiteX6-157" fmla="*/ 933451 w 933451"/>
              <a:gd name="connsiteY6-158" fmla="*/ 0 h 488425"/>
              <a:gd name="connsiteX7-159" fmla="*/ 0 w 933451"/>
              <a:gd name="connsiteY7-160" fmla="*/ 2382 h 488425"/>
              <a:gd name="connsiteX0-161" fmla="*/ 0 w 933451"/>
              <a:gd name="connsiteY0-162" fmla="*/ 2382 h 488368"/>
              <a:gd name="connsiteX1-163" fmla="*/ 242888 w 933451"/>
              <a:gd name="connsiteY1-164" fmla="*/ 238126 h 488368"/>
              <a:gd name="connsiteX2-165" fmla="*/ 392906 w 933451"/>
              <a:gd name="connsiteY2-166" fmla="*/ 397670 h 488368"/>
              <a:gd name="connsiteX3-167" fmla="*/ 469106 w 933451"/>
              <a:gd name="connsiteY3-168" fmla="*/ 488157 h 488368"/>
              <a:gd name="connsiteX4-169" fmla="*/ 552451 w 933451"/>
              <a:gd name="connsiteY4-170" fmla="*/ 373857 h 488368"/>
              <a:gd name="connsiteX5-171" fmla="*/ 745331 w 933451"/>
              <a:gd name="connsiteY5-172" fmla="*/ 190501 h 488368"/>
              <a:gd name="connsiteX6-173" fmla="*/ 933451 w 933451"/>
              <a:gd name="connsiteY6-174" fmla="*/ 0 h 488368"/>
              <a:gd name="connsiteX7-175" fmla="*/ 0 w 933451"/>
              <a:gd name="connsiteY7-176" fmla="*/ 2382 h 488368"/>
              <a:gd name="connsiteX0-177" fmla="*/ 0 w 933451"/>
              <a:gd name="connsiteY0-178" fmla="*/ 2382 h 488368"/>
              <a:gd name="connsiteX1-179" fmla="*/ 242888 w 933451"/>
              <a:gd name="connsiteY1-180" fmla="*/ 238126 h 488368"/>
              <a:gd name="connsiteX2-181" fmla="*/ 392906 w 933451"/>
              <a:gd name="connsiteY2-182" fmla="*/ 397670 h 488368"/>
              <a:gd name="connsiteX3-183" fmla="*/ 469106 w 933451"/>
              <a:gd name="connsiteY3-184" fmla="*/ 488157 h 488368"/>
              <a:gd name="connsiteX4-185" fmla="*/ 552451 w 933451"/>
              <a:gd name="connsiteY4-186" fmla="*/ 373857 h 488368"/>
              <a:gd name="connsiteX5-187" fmla="*/ 745331 w 933451"/>
              <a:gd name="connsiteY5-188" fmla="*/ 190501 h 488368"/>
              <a:gd name="connsiteX6-189" fmla="*/ 933451 w 933451"/>
              <a:gd name="connsiteY6-190" fmla="*/ 0 h 488368"/>
              <a:gd name="connsiteX7-191" fmla="*/ 0 w 933451"/>
              <a:gd name="connsiteY7-192" fmla="*/ 2382 h 488368"/>
              <a:gd name="connsiteX0-193" fmla="*/ 0 w 933451"/>
              <a:gd name="connsiteY0-194" fmla="*/ 2382 h 488368"/>
              <a:gd name="connsiteX1-195" fmla="*/ 242888 w 933451"/>
              <a:gd name="connsiteY1-196" fmla="*/ 238126 h 488368"/>
              <a:gd name="connsiteX2-197" fmla="*/ 392906 w 933451"/>
              <a:gd name="connsiteY2-198" fmla="*/ 397670 h 488368"/>
              <a:gd name="connsiteX3-199" fmla="*/ 469106 w 933451"/>
              <a:gd name="connsiteY3-200" fmla="*/ 488157 h 488368"/>
              <a:gd name="connsiteX4-201" fmla="*/ 552451 w 933451"/>
              <a:gd name="connsiteY4-202" fmla="*/ 373857 h 488368"/>
              <a:gd name="connsiteX5-203" fmla="*/ 745331 w 933451"/>
              <a:gd name="connsiteY5-204" fmla="*/ 190501 h 488368"/>
              <a:gd name="connsiteX6-205" fmla="*/ 933451 w 933451"/>
              <a:gd name="connsiteY6-206" fmla="*/ 0 h 488368"/>
              <a:gd name="connsiteX7-207" fmla="*/ 0 w 933451"/>
              <a:gd name="connsiteY7-208" fmla="*/ 2382 h 488368"/>
              <a:gd name="connsiteX0-209" fmla="*/ 0 w 933451"/>
              <a:gd name="connsiteY0-210" fmla="*/ 2382 h 488368"/>
              <a:gd name="connsiteX1-211" fmla="*/ 235745 w 933451"/>
              <a:gd name="connsiteY1-212" fmla="*/ 238126 h 488368"/>
              <a:gd name="connsiteX2-213" fmla="*/ 392906 w 933451"/>
              <a:gd name="connsiteY2-214" fmla="*/ 397670 h 488368"/>
              <a:gd name="connsiteX3-215" fmla="*/ 469106 w 933451"/>
              <a:gd name="connsiteY3-216" fmla="*/ 488157 h 488368"/>
              <a:gd name="connsiteX4-217" fmla="*/ 552451 w 933451"/>
              <a:gd name="connsiteY4-218" fmla="*/ 373857 h 488368"/>
              <a:gd name="connsiteX5-219" fmla="*/ 745331 w 933451"/>
              <a:gd name="connsiteY5-220" fmla="*/ 190501 h 488368"/>
              <a:gd name="connsiteX6-221" fmla="*/ 933451 w 933451"/>
              <a:gd name="connsiteY6-222" fmla="*/ 0 h 488368"/>
              <a:gd name="connsiteX7-223" fmla="*/ 0 w 933451"/>
              <a:gd name="connsiteY7-224" fmla="*/ 2382 h 488368"/>
              <a:gd name="connsiteX0-225" fmla="*/ 0 w 933451"/>
              <a:gd name="connsiteY0-226" fmla="*/ 2382 h 488172"/>
              <a:gd name="connsiteX1-227" fmla="*/ 235745 w 933451"/>
              <a:gd name="connsiteY1-228" fmla="*/ 238126 h 488172"/>
              <a:gd name="connsiteX2-229" fmla="*/ 376237 w 933451"/>
              <a:gd name="connsiteY2-230" fmla="*/ 366714 h 488172"/>
              <a:gd name="connsiteX3-231" fmla="*/ 469106 w 933451"/>
              <a:gd name="connsiteY3-232" fmla="*/ 488157 h 488172"/>
              <a:gd name="connsiteX4-233" fmla="*/ 552451 w 933451"/>
              <a:gd name="connsiteY4-234" fmla="*/ 373857 h 488172"/>
              <a:gd name="connsiteX5-235" fmla="*/ 745331 w 933451"/>
              <a:gd name="connsiteY5-236" fmla="*/ 190501 h 488172"/>
              <a:gd name="connsiteX6-237" fmla="*/ 933451 w 933451"/>
              <a:gd name="connsiteY6-238" fmla="*/ 0 h 488172"/>
              <a:gd name="connsiteX7-239" fmla="*/ 0 w 933451"/>
              <a:gd name="connsiteY7-240" fmla="*/ 2382 h 488172"/>
              <a:gd name="connsiteX0-241" fmla="*/ 0 w 933451"/>
              <a:gd name="connsiteY0-242" fmla="*/ 2382 h 488207"/>
              <a:gd name="connsiteX1-243" fmla="*/ 235745 w 933451"/>
              <a:gd name="connsiteY1-244" fmla="*/ 238126 h 488207"/>
              <a:gd name="connsiteX2-245" fmla="*/ 376237 w 933451"/>
              <a:gd name="connsiteY2-246" fmla="*/ 366714 h 488207"/>
              <a:gd name="connsiteX3-247" fmla="*/ 469106 w 933451"/>
              <a:gd name="connsiteY3-248" fmla="*/ 488157 h 488207"/>
              <a:gd name="connsiteX4-249" fmla="*/ 554833 w 933451"/>
              <a:gd name="connsiteY4-250" fmla="*/ 352426 h 488207"/>
              <a:gd name="connsiteX5-251" fmla="*/ 745331 w 933451"/>
              <a:gd name="connsiteY5-252" fmla="*/ 190501 h 488207"/>
              <a:gd name="connsiteX6-253" fmla="*/ 933451 w 933451"/>
              <a:gd name="connsiteY6-254" fmla="*/ 0 h 488207"/>
              <a:gd name="connsiteX7-255" fmla="*/ 0 w 933451"/>
              <a:gd name="connsiteY7-256" fmla="*/ 2382 h 488207"/>
              <a:gd name="connsiteX0-257" fmla="*/ 0 w 933451"/>
              <a:gd name="connsiteY0-258" fmla="*/ 2382 h 488207"/>
              <a:gd name="connsiteX1-259" fmla="*/ 235745 w 933451"/>
              <a:gd name="connsiteY1-260" fmla="*/ 238126 h 488207"/>
              <a:gd name="connsiteX2-261" fmla="*/ 376237 w 933451"/>
              <a:gd name="connsiteY2-262" fmla="*/ 366714 h 488207"/>
              <a:gd name="connsiteX3-263" fmla="*/ 469106 w 933451"/>
              <a:gd name="connsiteY3-264" fmla="*/ 488157 h 488207"/>
              <a:gd name="connsiteX4-265" fmla="*/ 554833 w 933451"/>
              <a:gd name="connsiteY4-266" fmla="*/ 352426 h 488207"/>
              <a:gd name="connsiteX5-267" fmla="*/ 745331 w 933451"/>
              <a:gd name="connsiteY5-268" fmla="*/ 190501 h 488207"/>
              <a:gd name="connsiteX6-269" fmla="*/ 933451 w 933451"/>
              <a:gd name="connsiteY6-270" fmla="*/ 0 h 488207"/>
              <a:gd name="connsiteX7-271" fmla="*/ 0 w 933451"/>
              <a:gd name="connsiteY7-272" fmla="*/ 2382 h 488207"/>
              <a:gd name="connsiteX0-273" fmla="*/ 0 w 933451"/>
              <a:gd name="connsiteY0-274" fmla="*/ 2382 h 488157"/>
              <a:gd name="connsiteX1-275" fmla="*/ 235745 w 933451"/>
              <a:gd name="connsiteY1-276" fmla="*/ 238126 h 488157"/>
              <a:gd name="connsiteX2-277" fmla="*/ 376237 w 933451"/>
              <a:gd name="connsiteY2-278" fmla="*/ 366714 h 488157"/>
              <a:gd name="connsiteX3-279" fmla="*/ 469106 w 933451"/>
              <a:gd name="connsiteY3-280" fmla="*/ 488157 h 488157"/>
              <a:gd name="connsiteX4-281" fmla="*/ 554833 w 933451"/>
              <a:gd name="connsiteY4-282" fmla="*/ 352426 h 488157"/>
              <a:gd name="connsiteX5-283" fmla="*/ 745331 w 933451"/>
              <a:gd name="connsiteY5-284" fmla="*/ 190501 h 488157"/>
              <a:gd name="connsiteX6-285" fmla="*/ 933451 w 933451"/>
              <a:gd name="connsiteY6-286" fmla="*/ 0 h 488157"/>
              <a:gd name="connsiteX7-287" fmla="*/ 0 w 933451"/>
              <a:gd name="connsiteY7-288" fmla="*/ 2382 h 4881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33451" h="488157">
                <a:moveTo>
                  <a:pt x="0" y="2382"/>
                </a:moveTo>
                <a:cubicBezTo>
                  <a:pt x="55562" y="77392"/>
                  <a:pt x="173039" y="177404"/>
                  <a:pt x="235745" y="238126"/>
                </a:cubicBezTo>
                <a:cubicBezTo>
                  <a:pt x="298451" y="298848"/>
                  <a:pt x="337344" y="325042"/>
                  <a:pt x="376237" y="366714"/>
                </a:cubicBezTo>
                <a:cubicBezTo>
                  <a:pt x="415130" y="408386"/>
                  <a:pt x="420290" y="488157"/>
                  <a:pt x="469106" y="488157"/>
                </a:cubicBezTo>
                <a:cubicBezTo>
                  <a:pt x="517922" y="488157"/>
                  <a:pt x="523083" y="402035"/>
                  <a:pt x="554833" y="352426"/>
                </a:cubicBezTo>
                <a:cubicBezTo>
                  <a:pt x="586583" y="302817"/>
                  <a:pt x="678656" y="256382"/>
                  <a:pt x="745331" y="190501"/>
                </a:cubicBezTo>
                <a:cubicBezTo>
                  <a:pt x="812006" y="124620"/>
                  <a:pt x="903290" y="69453"/>
                  <a:pt x="933451" y="0"/>
                </a:cubicBezTo>
                <a:cubicBezTo>
                  <a:pt x="575469" y="68659"/>
                  <a:pt x="332581" y="67865"/>
                  <a:pt x="0" y="23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48191" y="1597933"/>
            <a:ext cx="2857348" cy="4274016"/>
            <a:chOff x="457037" y="1023995"/>
            <a:chExt cx="2371887" cy="3547404"/>
          </a:xfrm>
        </p:grpSpPr>
        <p:sp>
          <p:nvSpPr>
            <p:cNvPr id="53" name="圆角矩形 52"/>
            <p:cNvSpPr/>
            <p:nvPr/>
          </p:nvSpPr>
          <p:spPr>
            <a:xfrm>
              <a:off x="744081" y="1193324"/>
              <a:ext cx="1780889" cy="2525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09557" y="1110130"/>
              <a:ext cx="1866847" cy="2525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609216" y="1172343"/>
              <a:ext cx="957816" cy="3272796"/>
            </a:xfrm>
            <a:custGeom>
              <a:avLst/>
              <a:gdLst>
                <a:gd name="connsiteX0" fmla="*/ 38 w 624974"/>
                <a:gd name="connsiteY0" fmla="*/ 74612 h 2488535"/>
                <a:gd name="connsiteX1" fmla="*/ 111163 w 624974"/>
                <a:gd name="connsiteY1" fmla="*/ 681037 h 2488535"/>
                <a:gd name="connsiteX2" fmla="*/ 571538 w 624974"/>
                <a:gd name="connsiteY2" fmla="*/ 1144587 h 2488535"/>
                <a:gd name="connsiteX3" fmla="*/ 577888 w 624974"/>
                <a:gd name="connsiteY3" fmla="*/ 1335087 h 2488535"/>
                <a:gd name="connsiteX4" fmla="*/ 234988 w 624974"/>
                <a:gd name="connsiteY4" fmla="*/ 1636712 h 2488535"/>
                <a:gd name="connsiteX5" fmla="*/ 3213 w 624974"/>
                <a:gd name="connsiteY5" fmla="*/ 2411412 h 2488535"/>
                <a:gd name="connsiteX6" fmla="*/ 104813 w 624974"/>
                <a:gd name="connsiteY6" fmla="*/ 2401887 h 2488535"/>
                <a:gd name="connsiteX7" fmla="*/ 177838 w 624974"/>
                <a:gd name="connsiteY7" fmla="*/ 1890712 h 2488535"/>
                <a:gd name="connsiteX8" fmla="*/ 565188 w 624974"/>
                <a:gd name="connsiteY8" fmla="*/ 1398587 h 2488535"/>
                <a:gd name="connsiteX9" fmla="*/ 568363 w 624974"/>
                <a:gd name="connsiteY9" fmla="*/ 1049337 h 2488535"/>
                <a:gd name="connsiteX10" fmla="*/ 174663 w 624974"/>
                <a:gd name="connsiteY10" fmla="*/ 566737 h 2488535"/>
                <a:gd name="connsiteX11" fmla="*/ 104813 w 624974"/>
                <a:gd name="connsiteY11" fmla="*/ 65087 h 2488535"/>
                <a:gd name="connsiteX12" fmla="*/ 38 w 624974"/>
                <a:gd name="connsiteY12" fmla="*/ 74612 h 2488535"/>
                <a:gd name="connsiteX0-1" fmla="*/ 38 w 624974"/>
                <a:gd name="connsiteY0-2" fmla="*/ 74612 h 2488535"/>
                <a:gd name="connsiteX1-3" fmla="*/ 111163 w 624974"/>
                <a:gd name="connsiteY1-4" fmla="*/ 681037 h 2488535"/>
                <a:gd name="connsiteX2-5" fmla="*/ 571538 w 624974"/>
                <a:gd name="connsiteY2-6" fmla="*/ 1144587 h 2488535"/>
                <a:gd name="connsiteX3-7" fmla="*/ 577888 w 624974"/>
                <a:gd name="connsiteY3-8" fmla="*/ 1335087 h 2488535"/>
                <a:gd name="connsiteX4-9" fmla="*/ 234988 w 624974"/>
                <a:gd name="connsiteY4-10" fmla="*/ 1636712 h 2488535"/>
                <a:gd name="connsiteX5-11" fmla="*/ 3213 w 624974"/>
                <a:gd name="connsiteY5-12" fmla="*/ 2411412 h 2488535"/>
                <a:gd name="connsiteX6-13" fmla="*/ 104813 w 624974"/>
                <a:gd name="connsiteY6-14" fmla="*/ 2401887 h 2488535"/>
                <a:gd name="connsiteX7-15" fmla="*/ 177838 w 624974"/>
                <a:gd name="connsiteY7-16" fmla="*/ 1890712 h 2488535"/>
                <a:gd name="connsiteX8-17" fmla="*/ 565188 w 624974"/>
                <a:gd name="connsiteY8-18" fmla="*/ 1398587 h 2488535"/>
                <a:gd name="connsiteX9-19" fmla="*/ 568363 w 624974"/>
                <a:gd name="connsiteY9-20" fmla="*/ 1049337 h 2488535"/>
                <a:gd name="connsiteX10-21" fmla="*/ 174663 w 624974"/>
                <a:gd name="connsiteY10-22" fmla="*/ 566737 h 2488535"/>
                <a:gd name="connsiteX11-23" fmla="*/ 104813 w 624974"/>
                <a:gd name="connsiteY11-24" fmla="*/ 65087 h 2488535"/>
                <a:gd name="connsiteX12-25" fmla="*/ 38 w 624974"/>
                <a:gd name="connsiteY12-26" fmla="*/ 74612 h 2488535"/>
                <a:gd name="connsiteX0-27" fmla="*/ 23714 w 648650"/>
                <a:gd name="connsiteY0-28" fmla="*/ 43040 h 2456963"/>
                <a:gd name="connsiteX1-29" fmla="*/ 134839 w 648650"/>
                <a:gd name="connsiteY1-30" fmla="*/ 649465 h 2456963"/>
                <a:gd name="connsiteX2-31" fmla="*/ 595214 w 648650"/>
                <a:gd name="connsiteY2-32" fmla="*/ 1113015 h 2456963"/>
                <a:gd name="connsiteX3-33" fmla="*/ 601564 w 648650"/>
                <a:gd name="connsiteY3-34" fmla="*/ 1303515 h 2456963"/>
                <a:gd name="connsiteX4-35" fmla="*/ 258664 w 648650"/>
                <a:gd name="connsiteY4-36" fmla="*/ 1605140 h 2456963"/>
                <a:gd name="connsiteX5-37" fmla="*/ 26889 w 648650"/>
                <a:gd name="connsiteY5-38" fmla="*/ 2379840 h 2456963"/>
                <a:gd name="connsiteX6-39" fmla="*/ 128489 w 648650"/>
                <a:gd name="connsiteY6-40" fmla="*/ 2370315 h 2456963"/>
                <a:gd name="connsiteX7-41" fmla="*/ 201514 w 648650"/>
                <a:gd name="connsiteY7-42" fmla="*/ 1859140 h 2456963"/>
                <a:gd name="connsiteX8-43" fmla="*/ 588864 w 648650"/>
                <a:gd name="connsiteY8-44" fmla="*/ 1367015 h 2456963"/>
                <a:gd name="connsiteX9-45" fmla="*/ 592039 w 648650"/>
                <a:gd name="connsiteY9-46" fmla="*/ 1017765 h 2456963"/>
                <a:gd name="connsiteX10-47" fmla="*/ 198339 w 648650"/>
                <a:gd name="connsiteY10-48" fmla="*/ 535165 h 2456963"/>
                <a:gd name="connsiteX11-49" fmla="*/ 128489 w 648650"/>
                <a:gd name="connsiteY11-50" fmla="*/ 33515 h 2456963"/>
                <a:gd name="connsiteX12-51" fmla="*/ 23714 w 648650"/>
                <a:gd name="connsiteY12-52" fmla="*/ 43040 h 2456963"/>
                <a:gd name="connsiteX0-53" fmla="*/ 25732 w 650668"/>
                <a:gd name="connsiteY0-54" fmla="*/ 53052 h 2466975"/>
                <a:gd name="connsiteX1-55" fmla="*/ 136857 w 650668"/>
                <a:gd name="connsiteY1-56" fmla="*/ 659477 h 2466975"/>
                <a:gd name="connsiteX2-57" fmla="*/ 597232 w 650668"/>
                <a:gd name="connsiteY2-58" fmla="*/ 1123027 h 2466975"/>
                <a:gd name="connsiteX3-59" fmla="*/ 603582 w 650668"/>
                <a:gd name="connsiteY3-60" fmla="*/ 1313527 h 2466975"/>
                <a:gd name="connsiteX4-61" fmla="*/ 260682 w 650668"/>
                <a:gd name="connsiteY4-62" fmla="*/ 1615152 h 2466975"/>
                <a:gd name="connsiteX5-63" fmla="*/ 28907 w 650668"/>
                <a:gd name="connsiteY5-64" fmla="*/ 2389852 h 2466975"/>
                <a:gd name="connsiteX6-65" fmla="*/ 130507 w 650668"/>
                <a:gd name="connsiteY6-66" fmla="*/ 2380327 h 2466975"/>
                <a:gd name="connsiteX7-67" fmla="*/ 203532 w 650668"/>
                <a:gd name="connsiteY7-68" fmla="*/ 1869152 h 2466975"/>
                <a:gd name="connsiteX8-69" fmla="*/ 590882 w 650668"/>
                <a:gd name="connsiteY8-70" fmla="*/ 1377027 h 2466975"/>
                <a:gd name="connsiteX9-71" fmla="*/ 594057 w 650668"/>
                <a:gd name="connsiteY9-72" fmla="*/ 1027777 h 2466975"/>
                <a:gd name="connsiteX10-73" fmla="*/ 200357 w 650668"/>
                <a:gd name="connsiteY10-74" fmla="*/ 545177 h 2466975"/>
                <a:gd name="connsiteX11-75" fmla="*/ 130507 w 650668"/>
                <a:gd name="connsiteY11-76" fmla="*/ 43527 h 2466975"/>
                <a:gd name="connsiteX12-77" fmla="*/ 25732 w 650668"/>
                <a:gd name="connsiteY12-78" fmla="*/ 53052 h 2466975"/>
                <a:gd name="connsiteX0-79" fmla="*/ 25732 w 650668"/>
                <a:gd name="connsiteY0-80" fmla="*/ 44171 h 2458094"/>
                <a:gd name="connsiteX1-81" fmla="*/ 136857 w 650668"/>
                <a:gd name="connsiteY1-82" fmla="*/ 650596 h 2458094"/>
                <a:gd name="connsiteX2-83" fmla="*/ 597232 w 650668"/>
                <a:gd name="connsiteY2-84" fmla="*/ 1114146 h 2458094"/>
                <a:gd name="connsiteX3-85" fmla="*/ 603582 w 650668"/>
                <a:gd name="connsiteY3-86" fmla="*/ 1304646 h 2458094"/>
                <a:gd name="connsiteX4-87" fmla="*/ 260682 w 650668"/>
                <a:gd name="connsiteY4-88" fmla="*/ 1606271 h 2458094"/>
                <a:gd name="connsiteX5-89" fmla="*/ 28907 w 650668"/>
                <a:gd name="connsiteY5-90" fmla="*/ 2380971 h 2458094"/>
                <a:gd name="connsiteX6-91" fmla="*/ 130507 w 650668"/>
                <a:gd name="connsiteY6-92" fmla="*/ 2371446 h 2458094"/>
                <a:gd name="connsiteX7-93" fmla="*/ 203532 w 650668"/>
                <a:gd name="connsiteY7-94" fmla="*/ 1860271 h 2458094"/>
                <a:gd name="connsiteX8-95" fmla="*/ 590882 w 650668"/>
                <a:gd name="connsiteY8-96" fmla="*/ 1368146 h 2458094"/>
                <a:gd name="connsiteX9-97" fmla="*/ 594057 w 650668"/>
                <a:gd name="connsiteY9-98" fmla="*/ 1018896 h 2458094"/>
                <a:gd name="connsiteX10-99" fmla="*/ 200357 w 650668"/>
                <a:gd name="connsiteY10-100" fmla="*/ 536296 h 2458094"/>
                <a:gd name="connsiteX11-101" fmla="*/ 130507 w 650668"/>
                <a:gd name="connsiteY11-102" fmla="*/ 34646 h 2458094"/>
                <a:gd name="connsiteX12-103" fmla="*/ 25732 w 650668"/>
                <a:gd name="connsiteY12-104" fmla="*/ 44171 h 2458094"/>
                <a:gd name="connsiteX0-105" fmla="*/ 25732 w 650668"/>
                <a:gd name="connsiteY0-106" fmla="*/ 36942 h 2450865"/>
                <a:gd name="connsiteX1-107" fmla="*/ 136857 w 650668"/>
                <a:gd name="connsiteY1-108" fmla="*/ 643367 h 2450865"/>
                <a:gd name="connsiteX2-109" fmla="*/ 597232 w 650668"/>
                <a:gd name="connsiteY2-110" fmla="*/ 1106917 h 2450865"/>
                <a:gd name="connsiteX3-111" fmla="*/ 603582 w 650668"/>
                <a:gd name="connsiteY3-112" fmla="*/ 1297417 h 2450865"/>
                <a:gd name="connsiteX4-113" fmla="*/ 260682 w 650668"/>
                <a:gd name="connsiteY4-114" fmla="*/ 1599042 h 2450865"/>
                <a:gd name="connsiteX5-115" fmla="*/ 28907 w 650668"/>
                <a:gd name="connsiteY5-116" fmla="*/ 2373742 h 2450865"/>
                <a:gd name="connsiteX6-117" fmla="*/ 130507 w 650668"/>
                <a:gd name="connsiteY6-118" fmla="*/ 2364217 h 2450865"/>
                <a:gd name="connsiteX7-119" fmla="*/ 203532 w 650668"/>
                <a:gd name="connsiteY7-120" fmla="*/ 1853042 h 2450865"/>
                <a:gd name="connsiteX8-121" fmla="*/ 590882 w 650668"/>
                <a:gd name="connsiteY8-122" fmla="*/ 1360917 h 2450865"/>
                <a:gd name="connsiteX9-123" fmla="*/ 594057 w 650668"/>
                <a:gd name="connsiteY9-124" fmla="*/ 1011667 h 2450865"/>
                <a:gd name="connsiteX10-125" fmla="*/ 200357 w 650668"/>
                <a:gd name="connsiteY10-126" fmla="*/ 529067 h 2450865"/>
                <a:gd name="connsiteX11-127" fmla="*/ 132888 w 650668"/>
                <a:gd name="connsiteY11-128" fmla="*/ 36942 h 2450865"/>
                <a:gd name="connsiteX12-129" fmla="*/ 25732 w 650668"/>
                <a:gd name="connsiteY12-130" fmla="*/ 36942 h 2450865"/>
                <a:gd name="connsiteX0-131" fmla="*/ 25732 w 650668"/>
                <a:gd name="connsiteY0-132" fmla="*/ 38 h 2413961"/>
                <a:gd name="connsiteX1-133" fmla="*/ 136857 w 650668"/>
                <a:gd name="connsiteY1-134" fmla="*/ 606463 h 2413961"/>
                <a:gd name="connsiteX2-135" fmla="*/ 597232 w 650668"/>
                <a:gd name="connsiteY2-136" fmla="*/ 1070013 h 2413961"/>
                <a:gd name="connsiteX3-137" fmla="*/ 603582 w 650668"/>
                <a:gd name="connsiteY3-138" fmla="*/ 1260513 h 2413961"/>
                <a:gd name="connsiteX4-139" fmla="*/ 260682 w 650668"/>
                <a:gd name="connsiteY4-140" fmla="*/ 1562138 h 2413961"/>
                <a:gd name="connsiteX5-141" fmla="*/ 28907 w 650668"/>
                <a:gd name="connsiteY5-142" fmla="*/ 2336838 h 2413961"/>
                <a:gd name="connsiteX6-143" fmla="*/ 130507 w 650668"/>
                <a:gd name="connsiteY6-144" fmla="*/ 2327313 h 2413961"/>
                <a:gd name="connsiteX7-145" fmla="*/ 203532 w 650668"/>
                <a:gd name="connsiteY7-146" fmla="*/ 1816138 h 2413961"/>
                <a:gd name="connsiteX8-147" fmla="*/ 590882 w 650668"/>
                <a:gd name="connsiteY8-148" fmla="*/ 1324013 h 2413961"/>
                <a:gd name="connsiteX9-149" fmla="*/ 594057 w 650668"/>
                <a:gd name="connsiteY9-150" fmla="*/ 974763 h 2413961"/>
                <a:gd name="connsiteX10-151" fmla="*/ 200357 w 650668"/>
                <a:gd name="connsiteY10-152" fmla="*/ 492163 h 2413961"/>
                <a:gd name="connsiteX11-153" fmla="*/ 132888 w 650668"/>
                <a:gd name="connsiteY11-154" fmla="*/ 38 h 2413961"/>
                <a:gd name="connsiteX12-155" fmla="*/ 25732 w 650668"/>
                <a:gd name="connsiteY12-156" fmla="*/ 38 h 2413961"/>
                <a:gd name="connsiteX0-157" fmla="*/ 39 w 624975"/>
                <a:gd name="connsiteY0-158" fmla="*/ 38 h 2413961"/>
                <a:gd name="connsiteX1-159" fmla="*/ 111164 w 624975"/>
                <a:gd name="connsiteY1-160" fmla="*/ 606463 h 2413961"/>
                <a:gd name="connsiteX2-161" fmla="*/ 571539 w 624975"/>
                <a:gd name="connsiteY2-162" fmla="*/ 1070013 h 2413961"/>
                <a:gd name="connsiteX3-163" fmla="*/ 577889 w 624975"/>
                <a:gd name="connsiteY3-164" fmla="*/ 1260513 h 2413961"/>
                <a:gd name="connsiteX4-165" fmla="*/ 234989 w 624975"/>
                <a:gd name="connsiteY4-166" fmla="*/ 1562138 h 2413961"/>
                <a:gd name="connsiteX5-167" fmla="*/ 3214 w 624975"/>
                <a:gd name="connsiteY5-168" fmla="*/ 2336838 h 2413961"/>
                <a:gd name="connsiteX6-169" fmla="*/ 104814 w 624975"/>
                <a:gd name="connsiteY6-170" fmla="*/ 2327313 h 2413961"/>
                <a:gd name="connsiteX7-171" fmla="*/ 177839 w 624975"/>
                <a:gd name="connsiteY7-172" fmla="*/ 1816138 h 2413961"/>
                <a:gd name="connsiteX8-173" fmla="*/ 565189 w 624975"/>
                <a:gd name="connsiteY8-174" fmla="*/ 1324013 h 2413961"/>
                <a:gd name="connsiteX9-175" fmla="*/ 568364 w 624975"/>
                <a:gd name="connsiteY9-176" fmla="*/ 974763 h 2413961"/>
                <a:gd name="connsiteX10-177" fmla="*/ 174664 w 624975"/>
                <a:gd name="connsiteY10-178" fmla="*/ 492163 h 2413961"/>
                <a:gd name="connsiteX11-179" fmla="*/ 107195 w 624975"/>
                <a:gd name="connsiteY11-180" fmla="*/ 38 h 2413961"/>
                <a:gd name="connsiteX12-181" fmla="*/ 39 w 624975"/>
                <a:gd name="connsiteY12-182" fmla="*/ 38 h 2413961"/>
                <a:gd name="connsiteX0-183" fmla="*/ 6356 w 631292"/>
                <a:gd name="connsiteY0-184" fmla="*/ 38 h 2413961"/>
                <a:gd name="connsiteX1-185" fmla="*/ 117481 w 631292"/>
                <a:gd name="connsiteY1-186" fmla="*/ 606463 h 2413961"/>
                <a:gd name="connsiteX2-187" fmla="*/ 577856 w 631292"/>
                <a:gd name="connsiteY2-188" fmla="*/ 1070013 h 2413961"/>
                <a:gd name="connsiteX3-189" fmla="*/ 584206 w 631292"/>
                <a:gd name="connsiteY3-190" fmla="*/ 1260513 h 2413961"/>
                <a:gd name="connsiteX4-191" fmla="*/ 241306 w 631292"/>
                <a:gd name="connsiteY4-192" fmla="*/ 1562138 h 2413961"/>
                <a:gd name="connsiteX5-193" fmla="*/ 9531 w 631292"/>
                <a:gd name="connsiteY5-194" fmla="*/ 2336838 h 2413961"/>
                <a:gd name="connsiteX6-195" fmla="*/ 111131 w 631292"/>
                <a:gd name="connsiteY6-196" fmla="*/ 2327313 h 2413961"/>
                <a:gd name="connsiteX7-197" fmla="*/ 184156 w 631292"/>
                <a:gd name="connsiteY7-198" fmla="*/ 1816138 h 2413961"/>
                <a:gd name="connsiteX8-199" fmla="*/ 571506 w 631292"/>
                <a:gd name="connsiteY8-200" fmla="*/ 1324013 h 2413961"/>
                <a:gd name="connsiteX9-201" fmla="*/ 574681 w 631292"/>
                <a:gd name="connsiteY9-202" fmla="*/ 974763 h 2413961"/>
                <a:gd name="connsiteX10-203" fmla="*/ 180981 w 631292"/>
                <a:gd name="connsiteY10-204" fmla="*/ 492163 h 2413961"/>
                <a:gd name="connsiteX11-205" fmla="*/ 113512 w 631292"/>
                <a:gd name="connsiteY11-206" fmla="*/ 38 h 2413961"/>
                <a:gd name="connsiteX12-207" fmla="*/ 6356 w 631292"/>
                <a:gd name="connsiteY12-208" fmla="*/ 38 h 2413961"/>
                <a:gd name="connsiteX0-209" fmla="*/ 6356 w 656707"/>
                <a:gd name="connsiteY0-210" fmla="*/ 38 h 2413961"/>
                <a:gd name="connsiteX1-211" fmla="*/ 117481 w 656707"/>
                <a:gd name="connsiteY1-212" fmla="*/ 606463 h 2413961"/>
                <a:gd name="connsiteX2-213" fmla="*/ 577856 w 656707"/>
                <a:gd name="connsiteY2-214" fmla="*/ 1070013 h 2413961"/>
                <a:gd name="connsiteX3-215" fmla="*/ 584206 w 656707"/>
                <a:gd name="connsiteY3-216" fmla="*/ 1260513 h 2413961"/>
                <a:gd name="connsiteX4-217" fmla="*/ 241306 w 656707"/>
                <a:gd name="connsiteY4-218" fmla="*/ 1562138 h 2413961"/>
                <a:gd name="connsiteX5-219" fmla="*/ 9531 w 656707"/>
                <a:gd name="connsiteY5-220" fmla="*/ 2336838 h 2413961"/>
                <a:gd name="connsiteX6-221" fmla="*/ 111131 w 656707"/>
                <a:gd name="connsiteY6-222" fmla="*/ 2327313 h 2413961"/>
                <a:gd name="connsiteX7-223" fmla="*/ 184156 w 656707"/>
                <a:gd name="connsiteY7-224" fmla="*/ 1816138 h 2413961"/>
                <a:gd name="connsiteX8-225" fmla="*/ 571506 w 656707"/>
                <a:gd name="connsiteY8-226" fmla="*/ 1324013 h 2413961"/>
                <a:gd name="connsiteX9-227" fmla="*/ 574681 w 656707"/>
                <a:gd name="connsiteY9-228" fmla="*/ 974763 h 2413961"/>
                <a:gd name="connsiteX10-229" fmla="*/ 180981 w 656707"/>
                <a:gd name="connsiteY10-230" fmla="*/ 492163 h 2413961"/>
                <a:gd name="connsiteX11-231" fmla="*/ 113512 w 656707"/>
                <a:gd name="connsiteY11-232" fmla="*/ 38 h 2413961"/>
                <a:gd name="connsiteX12-233" fmla="*/ 6356 w 656707"/>
                <a:gd name="connsiteY12-234" fmla="*/ 38 h 2413961"/>
                <a:gd name="connsiteX0-235" fmla="*/ 6356 w 621937"/>
                <a:gd name="connsiteY0-236" fmla="*/ 38 h 2413961"/>
                <a:gd name="connsiteX1-237" fmla="*/ 117481 w 621937"/>
                <a:gd name="connsiteY1-238" fmla="*/ 606463 h 2413961"/>
                <a:gd name="connsiteX2-239" fmla="*/ 577856 w 621937"/>
                <a:gd name="connsiteY2-240" fmla="*/ 1070013 h 2413961"/>
                <a:gd name="connsiteX3-241" fmla="*/ 555631 w 621937"/>
                <a:gd name="connsiteY3-242" fmla="*/ 1281944 h 2413961"/>
                <a:gd name="connsiteX4-243" fmla="*/ 241306 w 621937"/>
                <a:gd name="connsiteY4-244" fmla="*/ 1562138 h 2413961"/>
                <a:gd name="connsiteX5-245" fmla="*/ 9531 w 621937"/>
                <a:gd name="connsiteY5-246" fmla="*/ 2336838 h 2413961"/>
                <a:gd name="connsiteX6-247" fmla="*/ 111131 w 621937"/>
                <a:gd name="connsiteY6-248" fmla="*/ 2327313 h 2413961"/>
                <a:gd name="connsiteX7-249" fmla="*/ 184156 w 621937"/>
                <a:gd name="connsiteY7-250" fmla="*/ 1816138 h 2413961"/>
                <a:gd name="connsiteX8-251" fmla="*/ 571506 w 621937"/>
                <a:gd name="connsiteY8-252" fmla="*/ 1324013 h 2413961"/>
                <a:gd name="connsiteX9-253" fmla="*/ 574681 w 621937"/>
                <a:gd name="connsiteY9-254" fmla="*/ 974763 h 2413961"/>
                <a:gd name="connsiteX10-255" fmla="*/ 180981 w 621937"/>
                <a:gd name="connsiteY10-256" fmla="*/ 492163 h 2413961"/>
                <a:gd name="connsiteX11-257" fmla="*/ 113512 w 621937"/>
                <a:gd name="connsiteY11-258" fmla="*/ 38 h 2413961"/>
                <a:gd name="connsiteX12-259" fmla="*/ 6356 w 621937"/>
                <a:gd name="connsiteY12-260" fmla="*/ 38 h 2413961"/>
                <a:gd name="connsiteX0-261" fmla="*/ 6324 w 621905"/>
                <a:gd name="connsiteY0-262" fmla="*/ 38 h 2413961"/>
                <a:gd name="connsiteX1-263" fmla="*/ 117449 w 621905"/>
                <a:gd name="connsiteY1-264" fmla="*/ 606463 h 2413961"/>
                <a:gd name="connsiteX2-265" fmla="*/ 575442 w 621905"/>
                <a:gd name="connsiteY2-266" fmla="*/ 1074775 h 2413961"/>
                <a:gd name="connsiteX3-267" fmla="*/ 555599 w 621905"/>
                <a:gd name="connsiteY3-268" fmla="*/ 1281944 h 2413961"/>
                <a:gd name="connsiteX4-269" fmla="*/ 241274 w 621905"/>
                <a:gd name="connsiteY4-270" fmla="*/ 1562138 h 2413961"/>
                <a:gd name="connsiteX5-271" fmla="*/ 9499 w 621905"/>
                <a:gd name="connsiteY5-272" fmla="*/ 2336838 h 2413961"/>
                <a:gd name="connsiteX6-273" fmla="*/ 111099 w 621905"/>
                <a:gd name="connsiteY6-274" fmla="*/ 2327313 h 2413961"/>
                <a:gd name="connsiteX7-275" fmla="*/ 184124 w 621905"/>
                <a:gd name="connsiteY7-276" fmla="*/ 1816138 h 2413961"/>
                <a:gd name="connsiteX8-277" fmla="*/ 571474 w 621905"/>
                <a:gd name="connsiteY8-278" fmla="*/ 1324013 h 2413961"/>
                <a:gd name="connsiteX9-279" fmla="*/ 574649 w 621905"/>
                <a:gd name="connsiteY9-280" fmla="*/ 974763 h 2413961"/>
                <a:gd name="connsiteX10-281" fmla="*/ 180949 w 621905"/>
                <a:gd name="connsiteY10-282" fmla="*/ 492163 h 2413961"/>
                <a:gd name="connsiteX11-283" fmla="*/ 113480 w 621905"/>
                <a:gd name="connsiteY11-284" fmla="*/ 38 h 2413961"/>
                <a:gd name="connsiteX12-285" fmla="*/ 6324 w 621905"/>
                <a:gd name="connsiteY12-286" fmla="*/ 38 h 2413961"/>
                <a:gd name="connsiteX0-287" fmla="*/ 6324 w 643161"/>
                <a:gd name="connsiteY0-288" fmla="*/ 38 h 2413961"/>
                <a:gd name="connsiteX1-289" fmla="*/ 117449 w 643161"/>
                <a:gd name="connsiteY1-290" fmla="*/ 606463 h 2413961"/>
                <a:gd name="connsiteX2-291" fmla="*/ 575442 w 643161"/>
                <a:gd name="connsiteY2-292" fmla="*/ 1074775 h 2413961"/>
                <a:gd name="connsiteX3-293" fmla="*/ 555599 w 643161"/>
                <a:gd name="connsiteY3-294" fmla="*/ 1281944 h 2413961"/>
                <a:gd name="connsiteX4-295" fmla="*/ 241274 w 643161"/>
                <a:gd name="connsiteY4-296" fmla="*/ 1562138 h 2413961"/>
                <a:gd name="connsiteX5-297" fmla="*/ 9499 w 643161"/>
                <a:gd name="connsiteY5-298" fmla="*/ 2336838 h 2413961"/>
                <a:gd name="connsiteX6-299" fmla="*/ 111099 w 643161"/>
                <a:gd name="connsiteY6-300" fmla="*/ 2327313 h 2413961"/>
                <a:gd name="connsiteX7-301" fmla="*/ 184124 w 643161"/>
                <a:gd name="connsiteY7-302" fmla="*/ 1816138 h 2413961"/>
                <a:gd name="connsiteX8-303" fmla="*/ 571474 w 643161"/>
                <a:gd name="connsiteY8-304" fmla="*/ 1324013 h 2413961"/>
                <a:gd name="connsiteX9-305" fmla="*/ 574649 w 643161"/>
                <a:gd name="connsiteY9-306" fmla="*/ 974763 h 2413961"/>
                <a:gd name="connsiteX10-307" fmla="*/ 180949 w 643161"/>
                <a:gd name="connsiteY10-308" fmla="*/ 492163 h 2413961"/>
                <a:gd name="connsiteX11-309" fmla="*/ 113480 w 643161"/>
                <a:gd name="connsiteY11-310" fmla="*/ 38 h 2413961"/>
                <a:gd name="connsiteX12-311" fmla="*/ 6324 w 643161"/>
                <a:gd name="connsiteY12-312" fmla="*/ 38 h 2413961"/>
                <a:gd name="connsiteX0-313" fmla="*/ 6324 w 643161"/>
                <a:gd name="connsiteY0-314" fmla="*/ 38 h 2413961"/>
                <a:gd name="connsiteX1-315" fmla="*/ 117449 w 643161"/>
                <a:gd name="connsiteY1-316" fmla="*/ 606463 h 2413961"/>
                <a:gd name="connsiteX2-317" fmla="*/ 575442 w 643161"/>
                <a:gd name="connsiteY2-318" fmla="*/ 1074775 h 2413961"/>
                <a:gd name="connsiteX3-319" fmla="*/ 555599 w 643161"/>
                <a:gd name="connsiteY3-320" fmla="*/ 1281944 h 2413961"/>
                <a:gd name="connsiteX4-321" fmla="*/ 241274 w 643161"/>
                <a:gd name="connsiteY4-322" fmla="*/ 1562138 h 2413961"/>
                <a:gd name="connsiteX5-323" fmla="*/ 9499 w 643161"/>
                <a:gd name="connsiteY5-324" fmla="*/ 2336838 h 2413961"/>
                <a:gd name="connsiteX6-325" fmla="*/ 111099 w 643161"/>
                <a:gd name="connsiteY6-326" fmla="*/ 2327313 h 2413961"/>
                <a:gd name="connsiteX7-327" fmla="*/ 184124 w 643161"/>
                <a:gd name="connsiteY7-328" fmla="*/ 1816138 h 2413961"/>
                <a:gd name="connsiteX8-329" fmla="*/ 571474 w 643161"/>
                <a:gd name="connsiteY8-330" fmla="*/ 1324013 h 2413961"/>
                <a:gd name="connsiteX9-331" fmla="*/ 574649 w 643161"/>
                <a:gd name="connsiteY9-332" fmla="*/ 974763 h 2413961"/>
                <a:gd name="connsiteX10-333" fmla="*/ 180949 w 643161"/>
                <a:gd name="connsiteY10-334" fmla="*/ 492163 h 2413961"/>
                <a:gd name="connsiteX11-335" fmla="*/ 113480 w 643161"/>
                <a:gd name="connsiteY11-336" fmla="*/ 38 h 2413961"/>
                <a:gd name="connsiteX12-337" fmla="*/ 6324 w 643161"/>
                <a:gd name="connsiteY12-338" fmla="*/ 38 h 2413961"/>
                <a:gd name="connsiteX0-339" fmla="*/ 6324 w 773882"/>
                <a:gd name="connsiteY0-340" fmla="*/ 38 h 2413961"/>
                <a:gd name="connsiteX1-341" fmla="*/ 117449 w 773882"/>
                <a:gd name="connsiteY1-342" fmla="*/ 606463 h 2413961"/>
                <a:gd name="connsiteX2-343" fmla="*/ 575442 w 773882"/>
                <a:gd name="connsiteY2-344" fmla="*/ 1074775 h 2413961"/>
                <a:gd name="connsiteX3-345" fmla="*/ 555599 w 773882"/>
                <a:gd name="connsiteY3-346" fmla="*/ 1281944 h 2413961"/>
                <a:gd name="connsiteX4-347" fmla="*/ 241274 w 773882"/>
                <a:gd name="connsiteY4-348" fmla="*/ 1562138 h 2413961"/>
                <a:gd name="connsiteX5-349" fmla="*/ 9499 w 773882"/>
                <a:gd name="connsiteY5-350" fmla="*/ 2336838 h 2413961"/>
                <a:gd name="connsiteX6-351" fmla="*/ 111099 w 773882"/>
                <a:gd name="connsiteY6-352" fmla="*/ 2327313 h 2413961"/>
                <a:gd name="connsiteX7-353" fmla="*/ 184124 w 773882"/>
                <a:gd name="connsiteY7-354" fmla="*/ 1816138 h 2413961"/>
                <a:gd name="connsiteX8-355" fmla="*/ 571474 w 773882"/>
                <a:gd name="connsiteY8-356" fmla="*/ 1324013 h 2413961"/>
                <a:gd name="connsiteX9-357" fmla="*/ 773880 w 773882"/>
                <a:gd name="connsiteY9-358" fmla="*/ 1142243 h 2413961"/>
                <a:gd name="connsiteX10-359" fmla="*/ 574649 w 773882"/>
                <a:gd name="connsiteY10-360" fmla="*/ 974763 h 2413961"/>
                <a:gd name="connsiteX11-361" fmla="*/ 180949 w 773882"/>
                <a:gd name="connsiteY11-362" fmla="*/ 492163 h 2413961"/>
                <a:gd name="connsiteX12-363" fmla="*/ 113480 w 773882"/>
                <a:gd name="connsiteY12-364" fmla="*/ 38 h 2413961"/>
                <a:gd name="connsiteX13" fmla="*/ 6324 w 773882"/>
                <a:gd name="connsiteY13" fmla="*/ 38 h 2413961"/>
                <a:gd name="connsiteX0-365" fmla="*/ 6324 w 773882"/>
                <a:gd name="connsiteY0-366" fmla="*/ 38 h 2413961"/>
                <a:gd name="connsiteX1-367" fmla="*/ 117449 w 773882"/>
                <a:gd name="connsiteY1-368" fmla="*/ 606463 h 2413961"/>
                <a:gd name="connsiteX2-369" fmla="*/ 575442 w 773882"/>
                <a:gd name="connsiteY2-370" fmla="*/ 1074775 h 2413961"/>
                <a:gd name="connsiteX3-371" fmla="*/ 543693 w 773882"/>
                <a:gd name="connsiteY3-372" fmla="*/ 1289087 h 2413961"/>
                <a:gd name="connsiteX4-373" fmla="*/ 241274 w 773882"/>
                <a:gd name="connsiteY4-374" fmla="*/ 1562138 h 2413961"/>
                <a:gd name="connsiteX5-375" fmla="*/ 9499 w 773882"/>
                <a:gd name="connsiteY5-376" fmla="*/ 2336838 h 2413961"/>
                <a:gd name="connsiteX6-377" fmla="*/ 111099 w 773882"/>
                <a:gd name="connsiteY6-378" fmla="*/ 2327313 h 2413961"/>
                <a:gd name="connsiteX7-379" fmla="*/ 184124 w 773882"/>
                <a:gd name="connsiteY7-380" fmla="*/ 1816138 h 2413961"/>
                <a:gd name="connsiteX8-381" fmla="*/ 571474 w 773882"/>
                <a:gd name="connsiteY8-382" fmla="*/ 1324013 h 2413961"/>
                <a:gd name="connsiteX9-383" fmla="*/ 773880 w 773882"/>
                <a:gd name="connsiteY9-384" fmla="*/ 1142243 h 2413961"/>
                <a:gd name="connsiteX10-385" fmla="*/ 574649 w 773882"/>
                <a:gd name="connsiteY10-386" fmla="*/ 974763 h 2413961"/>
                <a:gd name="connsiteX11-387" fmla="*/ 180949 w 773882"/>
                <a:gd name="connsiteY11-388" fmla="*/ 492163 h 2413961"/>
                <a:gd name="connsiteX12-389" fmla="*/ 113480 w 773882"/>
                <a:gd name="connsiteY12-390" fmla="*/ 38 h 2413961"/>
                <a:gd name="connsiteX13-391" fmla="*/ 6324 w 773882"/>
                <a:gd name="connsiteY13-392" fmla="*/ 38 h 2413961"/>
                <a:gd name="connsiteX0-393" fmla="*/ 6324 w 773882"/>
                <a:gd name="connsiteY0-394" fmla="*/ 38 h 2413961"/>
                <a:gd name="connsiteX1-395" fmla="*/ 117449 w 773882"/>
                <a:gd name="connsiteY1-396" fmla="*/ 606463 h 2413961"/>
                <a:gd name="connsiteX2-397" fmla="*/ 575442 w 773882"/>
                <a:gd name="connsiteY2-398" fmla="*/ 1074775 h 2413961"/>
                <a:gd name="connsiteX3-399" fmla="*/ 543693 w 773882"/>
                <a:gd name="connsiteY3-400" fmla="*/ 1289087 h 2413961"/>
                <a:gd name="connsiteX4-401" fmla="*/ 241274 w 773882"/>
                <a:gd name="connsiteY4-402" fmla="*/ 1562138 h 2413961"/>
                <a:gd name="connsiteX5-403" fmla="*/ 9499 w 773882"/>
                <a:gd name="connsiteY5-404" fmla="*/ 2336838 h 2413961"/>
                <a:gd name="connsiteX6-405" fmla="*/ 111099 w 773882"/>
                <a:gd name="connsiteY6-406" fmla="*/ 2327313 h 2413961"/>
                <a:gd name="connsiteX7-407" fmla="*/ 184124 w 773882"/>
                <a:gd name="connsiteY7-408" fmla="*/ 1816138 h 2413961"/>
                <a:gd name="connsiteX8-409" fmla="*/ 571474 w 773882"/>
                <a:gd name="connsiteY8-410" fmla="*/ 1324013 h 2413961"/>
                <a:gd name="connsiteX9-411" fmla="*/ 773880 w 773882"/>
                <a:gd name="connsiteY9-412" fmla="*/ 1142243 h 2413961"/>
                <a:gd name="connsiteX10-413" fmla="*/ 574649 w 773882"/>
                <a:gd name="connsiteY10-414" fmla="*/ 974763 h 2413961"/>
                <a:gd name="connsiteX11-415" fmla="*/ 180949 w 773882"/>
                <a:gd name="connsiteY11-416" fmla="*/ 492163 h 2413961"/>
                <a:gd name="connsiteX12-417" fmla="*/ 113480 w 773882"/>
                <a:gd name="connsiteY12-418" fmla="*/ 38 h 2413961"/>
                <a:gd name="connsiteX13-419" fmla="*/ 6324 w 773882"/>
                <a:gd name="connsiteY13-420" fmla="*/ 38 h 2413961"/>
                <a:gd name="connsiteX0-421" fmla="*/ 6324 w 773882"/>
                <a:gd name="connsiteY0-422" fmla="*/ 38 h 2413961"/>
                <a:gd name="connsiteX1-423" fmla="*/ 117449 w 773882"/>
                <a:gd name="connsiteY1-424" fmla="*/ 606463 h 2413961"/>
                <a:gd name="connsiteX2-425" fmla="*/ 575442 w 773882"/>
                <a:gd name="connsiteY2-426" fmla="*/ 1074775 h 2413961"/>
                <a:gd name="connsiteX3-427" fmla="*/ 543693 w 773882"/>
                <a:gd name="connsiteY3-428" fmla="*/ 1289087 h 2413961"/>
                <a:gd name="connsiteX4-429" fmla="*/ 241274 w 773882"/>
                <a:gd name="connsiteY4-430" fmla="*/ 1562138 h 2413961"/>
                <a:gd name="connsiteX5-431" fmla="*/ 9499 w 773882"/>
                <a:gd name="connsiteY5-432" fmla="*/ 2336838 h 2413961"/>
                <a:gd name="connsiteX6-433" fmla="*/ 111099 w 773882"/>
                <a:gd name="connsiteY6-434" fmla="*/ 2327313 h 2413961"/>
                <a:gd name="connsiteX7-435" fmla="*/ 184124 w 773882"/>
                <a:gd name="connsiteY7-436" fmla="*/ 1816138 h 2413961"/>
                <a:gd name="connsiteX8-437" fmla="*/ 571474 w 773882"/>
                <a:gd name="connsiteY8-438" fmla="*/ 1324013 h 2413961"/>
                <a:gd name="connsiteX9-439" fmla="*/ 773880 w 773882"/>
                <a:gd name="connsiteY9-440" fmla="*/ 1142243 h 2413961"/>
                <a:gd name="connsiteX10-441" fmla="*/ 574649 w 773882"/>
                <a:gd name="connsiteY10-442" fmla="*/ 974763 h 2413961"/>
                <a:gd name="connsiteX11-443" fmla="*/ 180949 w 773882"/>
                <a:gd name="connsiteY11-444" fmla="*/ 492163 h 2413961"/>
                <a:gd name="connsiteX12-445" fmla="*/ 113480 w 773882"/>
                <a:gd name="connsiteY12-446" fmla="*/ 38 h 2413961"/>
                <a:gd name="connsiteX13-447" fmla="*/ 6324 w 773882"/>
                <a:gd name="connsiteY13-448" fmla="*/ 38 h 2413961"/>
                <a:gd name="connsiteX0-449" fmla="*/ 6324 w 773882"/>
                <a:gd name="connsiteY0-450" fmla="*/ 38 h 2413961"/>
                <a:gd name="connsiteX1-451" fmla="*/ 117449 w 773882"/>
                <a:gd name="connsiteY1-452" fmla="*/ 606463 h 2413961"/>
                <a:gd name="connsiteX2-453" fmla="*/ 575442 w 773882"/>
                <a:gd name="connsiteY2-454" fmla="*/ 1074775 h 2413961"/>
                <a:gd name="connsiteX3-455" fmla="*/ 624655 w 773882"/>
                <a:gd name="connsiteY3-456" fmla="*/ 1246224 h 2413961"/>
                <a:gd name="connsiteX4-457" fmla="*/ 241274 w 773882"/>
                <a:gd name="connsiteY4-458" fmla="*/ 1562138 h 2413961"/>
                <a:gd name="connsiteX5-459" fmla="*/ 9499 w 773882"/>
                <a:gd name="connsiteY5-460" fmla="*/ 2336838 h 2413961"/>
                <a:gd name="connsiteX6-461" fmla="*/ 111099 w 773882"/>
                <a:gd name="connsiteY6-462" fmla="*/ 2327313 h 2413961"/>
                <a:gd name="connsiteX7-463" fmla="*/ 184124 w 773882"/>
                <a:gd name="connsiteY7-464" fmla="*/ 1816138 h 2413961"/>
                <a:gd name="connsiteX8-465" fmla="*/ 571474 w 773882"/>
                <a:gd name="connsiteY8-466" fmla="*/ 1324013 h 2413961"/>
                <a:gd name="connsiteX9-467" fmla="*/ 773880 w 773882"/>
                <a:gd name="connsiteY9-468" fmla="*/ 1142243 h 2413961"/>
                <a:gd name="connsiteX10-469" fmla="*/ 574649 w 773882"/>
                <a:gd name="connsiteY10-470" fmla="*/ 974763 h 2413961"/>
                <a:gd name="connsiteX11-471" fmla="*/ 180949 w 773882"/>
                <a:gd name="connsiteY11-472" fmla="*/ 492163 h 2413961"/>
                <a:gd name="connsiteX12-473" fmla="*/ 113480 w 773882"/>
                <a:gd name="connsiteY12-474" fmla="*/ 38 h 2413961"/>
                <a:gd name="connsiteX13-475" fmla="*/ 6324 w 773882"/>
                <a:gd name="connsiteY13-476" fmla="*/ 38 h 2413961"/>
                <a:gd name="connsiteX0-477" fmla="*/ 6324 w 773882"/>
                <a:gd name="connsiteY0-478" fmla="*/ 38 h 2413961"/>
                <a:gd name="connsiteX1-479" fmla="*/ 117449 w 773882"/>
                <a:gd name="connsiteY1-480" fmla="*/ 606463 h 2413961"/>
                <a:gd name="connsiteX2-481" fmla="*/ 575442 w 773882"/>
                <a:gd name="connsiteY2-482" fmla="*/ 1074775 h 2413961"/>
                <a:gd name="connsiteX3-483" fmla="*/ 579411 w 773882"/>
                <a:gd name="connsiteY3-484" fmla="*/ 1260512 h 2413961"/>
                <a:gd name="connsiteX4-485" fmla="*/ 241274 w 773882"/>
                <a:gd name="connsiteY4-486" fmla="*/ 1562138 h 2413961"/>
                <a:gd name="connsiteX5-487" fmla="*/ 9499 w 773882"/>
                <a:gd name="connsiteY5-488" fmla="*/ 2336838 h 2413961"/>
                <a:gd name="connsiteX6-489" fmla="*/ 111099 w 773882"/>
                <a:gd name="connsiteY6-490" fmla="*/ 2327313 h 2413961"/>
                <a:gd name="connsiteX7-491" fmla="*/ 184124 w 773882"/>
                <a:gd name="connsiteY7-492" fmla="*/ 1816138 h 2413961"/>
                <a:gd name="connsiteX8-493" fmla="*/ 571474 w 773882"/>
                <a:gd name="connsiteY8-494" fmla="*/ 1324013 h 2413961"/>
                <a:gd name="connsiteX9-495" fmla="*/ 773880 w 773882"/>
                <a:gd name="connsiteY9-496" fmla="*/ 1142243 h 2413961"/>
                <a:gd name="connsiteX10-497" fmla="*/ 574649 w 773882"/>
                <a:gd name="connsiteY10-498" fmla="*/ 974763 h 2413961"/>
                <a:gd name="connsiteX11-499" fmla="*/ 180949 w 773882"/>
                <a:gd name="connsiteY11-500" fmla="*/ 492163 h 2413961"/>
                <a:gd name="connsiteX12-501" fmla="*/ 113480 w 773882"/>
                <a:gd name="connsiteY12-502" fmla="*/ 38 h 2413961"/>
                <a:gd name="connsiteX13-503" fmla="*/ 6324 w 773882"/>
                <a:gd name="connsiteY13-504" fmla="*/ 38 h 2413961"/>
                <a:gd name="connsiteX0-505" fmla="*/ 6324 w 773882"/>
                <a:gd name="connsiteY0-506" fmla="*/ 38 h 2413961"/>
                <a:gd name="connsiteX1-507" fmla="*/ 117449 w 773882"/>
                <a:gd name="connsiteY1-508" fmla="*/ 606463 h 2413961"/>
                <a:gd name="connsiteX2-509" fmla="*/ 575442 w 773882"/>
                <a:gd name="connsiteY2-510" fmla="*/ 1074775 h 2413961"/>
                <a:gd name="connsiteX3-511" fmla="*/ 579411 w 773882"/>
                <a:gd name="connsiteY3-512" fmla="*/ 1260512 h 2413961"/>
                <a:gd name="connsiteX4-513" fmla="*/ 241274 w 773882"/>
                <a:gd name="connsiteY4-514" fmla="*/ 1562138 h 2413961"/>
                <a:gd name="connsiteX5-515" fmla="*/ 9499 w 773882"/>
                <a:gd name="connsiteY5-516" fmla="*/ 2336838 h 2413961"/>
                <a:gd name="connsiteX6-517" fmla="*/ 111099 w 773882"/>
                <a:gd name="connsiteY6-518" fmla="*/ 2327313 h 2413961"/>
                <a:gd name="connsiteX7-519" fmla="*/ 184124 w 773882"/>
                <a:gd name="connsiteY7-520" fmla="*/ 1816138 h 2413961"/>
                <a:gd name="connsiteX8-521" fmla="*/ 571474 w 773882"/>
                <a:gd name="connsiteY8-522" fmla="*/ 1324013 h 2413961"/>
                <a:gd name="connsiteX9-523" fmla="*/ 773880 w 773882"/>
                <a:gd name="connsiteY9-524" fmla="*/ 1142243 h 2413961"/>
                <a:gd name="connsiteX10-525" fmla="*/ 574649 w 773882"/>
                <a:gd name="connsiteY10-526" fmla="*/ 974763 h 2413961"/>
                <a:gd name="connsiteX11-527" fmla="*/ 180949 w 773882"/>
                <a:gd name="connsiteY11-528" fmla="*/ 492163 h 2413961"/>
                <a:gd name="connsiteX12-529" fmla="*/ 113480 w 773882"/>
                <a:gd name="connsiteY12-530" fmla="*/ 38 h 2413961"/>
                <a:gd name="connsiteX13-531" fmla="*/ 6324 w 773882"/>
                <a:gd name="connsiteY13-532" fmla="*/ 38 h 2413961"/>
                <a:gd name="connsiteX0-533" fmla="*/ 6324 w 773882"/>
                <a:gd name="connsiteY0-534" fmla="*/ 38 h 2561614"/>
                <a:gd name="connsiteX1-535" fmla="*/ 117449 w 773882"/>
                <a:gd name="connsiteY1-536" fmla="*/ 606463 h 2561614"/>
                <a:gd name="connsiteX2-537" fmla="*/ 575442 w 773882"/>
                <a:gd name="connsiteY2-538" fmla="*/ 1074775 h 2561614"/>
                <a:gd name="connsiteX3-539" fmla="*/ 579411 w 773882"/>
                <a:gd name="connsiteY3-540" fmla="*/ 1260512 h 2561614"/>
                <a:gd name="connsiteX4-541" fmla="*/ 241274 w 773882"/>
                <a:gd name="connsiteY4-542" fmla="*/ 1562138 h 2561614"/>
                <a:gd name="connsiteX5-543" fmla="*/ 9499 w 773882"/>
                <a:gd name="connsiteY5-544" fmla="*/ 2336838 h 2561614"/>
                <a:gd name="connsiteX6-545" fmla="*/ 111099 w 773882"/>
                <a:gd name="connsiteY6-546" fmla="*/ 2327313 h 2561614"/>
                <a:gd name="connsiteX7-547" fmla="*/ 184124 w 773882"/>
                <a:gd name="connsiteY7-548" fmla="*/ 1816138 h 2561614"/>
                <a:gd name="connsiteX8-549" fmla="*/ 571474 w 773882"/>
                <a:gd name="connsiteY8-550" fmla="*/ 1324013 h 2561614"/>
                <a:gd name="connsiteX9-551" fmla="*/ 773880 w 773882"/>
                <a:gd name="connsiteY9-552" fmla="*/ 1142243 h 2561614"/>
                <a:gd name="connsiteX10-553" fmla="*/ 574649 w 773882"/>
                <a:gd name="connsiteY10-554" fmla="*/ 974763 h 2561614"/>
                <a:gd name="connsiteX11-555" fmla="*/ 180949 w 773882"/>
                <a:gd name="connsiteY11-556" fmla="*/ 492163 h 2561614"/>
                <a:gd name="connsiteX12-557" fmla="*/ 113480 w 773882"/>
                <a:gd name="connsiteY12-558" fmla="*/ 38 h 2561614"/>
                <a:gd name="connsiteX13-559" fmla="*/ 6324 w 773882"/>
                <a:gd name="connsiteY13-560" fmla="*/ 38 h 2561614"/>
                <a:gd name="connsiteX0-561" fmla="*/ 6324 w 773882"/>
                <a:gd name="connsiteY0-562" fmla="*/ 38 h 2409510"/>
                <a:gd name="connsiteX1-563" fmla="*/ 117449 w 773882"/>
                <a:gd name="connsiteY1-564" fmla="*/ 606463 h 2409510"/>
                <a:gd name="connsiteX2-565" fmla="*/ 575442 w 773882"/>
                <a:gd name="connsiteY2-566" fmla="*/ 1074775 h 2409510"/>
                <a:gd name="connsiteX3-567" fmla="*/ 579411 w 773882"/>
                <a:gd name="connsiteY3-568" fmla="*/ 1260512 h 2409510"/>
                <a:gd name="connsiteX4-569" fmla="*/ 184124 w 773882"/>
                <a:gd name="connsiteY4-570" fmla="*/ 1626432 h 2409510"/>
                <a:gd name="connsiteX5-571" fmla="*/ 9499 w 773882"/>
                <a:gd name="connsiteY5-572" fmla="*/ 2336838 h 2409510"/>
                <a:gd name="connsiteX6-573" fmla="*/ 111099 w 773882"/>
                <a:gd name="connsiteY6-574" fmla="*/ 2327313 h 2409510"/>
                <a:gd name="connsiteX7-575" fmla="*/ 184124 w 773882"/>
                <a:gd name="connsiteY7-576" fmla="*/ 1816138 h 2409510"/>
                <a:gd name="connsiteX8-577" fmla="*/ 571474 w 773882"/>
                <a:gd name="connsiteY8-578" fmla="*/ 1324013 h 2409510"/>
                <a:gd name="connsiteX9-579" fmla="*/ 773880 w 773882"/>
                <a:gd name="connsiteY9-580" fmla="*/ 1142243 h 2409510"/>
                <a:gd name="connsiteX10-581" fmla="*/ 574649 w 773882"/>
                <a:gd name="connsiteY10-582" fmla="*/ 974763 h 2409510"/>
                <a:gd name="connsiteX11-583" fmla="*/ 180949 w 773882"/>
                <a:gd name="connsiteY11-584" fmla="*/ 492163 h 2409510"/>
                <a:gd name="connsiteX12-585" fmla="*/ 113480 w 773882"/>
                <a:gd name="connsiteY12-586" fmla="*/ 38 h 2409510"/>
                <a:gd name="connsiteX13-587" fmla="*/ 6324 w 773882"/>
                <a:gd name="connsiteY13-588" fmla="*/ 38 h 2409510"/>
                <a:gd name="connsiteX0-589" fmla="*/ 6324 w 773882"/>
                <a:gd name="connsiteY0-590" fmla="*/ 38 h 2409510"/>
                <a:gd name="connsiteX1-591" fmla="*/ 117449 w 773882"/>
                <a:gd name="connsiteY1-592" fmla="*/ 606463 h 2409510"/>
                <a:gd name="connsiteX2-593" fmla="*/ 575442 w 773882"/>
                <a:gd name="connsiteY2-594" fmla="*/ 1074775 h 2409510"/>
                <a:gd name="connsiteX3-595" fmla="*/ 579411 w 773882"/>
                <a:gd name="connsiteY3-596" fmla="*/ 1260512 h 2409510"/>
                <a:gd name="connsiteX4-597" fmla="*/ 184124 w 773882"/>
                <a:gd name="connsiteY4-598" fmla="*/ 1626432 h 2409510"/>
                <a:gd name="connsiteX5-599" fmla="*/ 9499 w 773882"/>
                <a:gd name="connsiteY5-600" fmla="*/ 2336838 h 2409510"/>
                <a:gd name="connsiteX6-601" fmla="*/ 111099 w 773882"/>
                <a:gd name="connsiteY6-602" fmla="*/ 2327313 h 2409510"/>
                <a:gd name="connsiteX7-603" fmla="*/ 184124 w 773882"/>
                <a:gd name="connsiteY7-604" fmla="*/ 1816138 h 2409510"/>
                <a:gd name="connsiteX8-605" fmla="*/ 571474 w 773882"/>
                <a:gd name="connsiteY8-606" fmla="*/ 1324013 h 2409510"/>
                <a:gd name="connsiteX9-607" fmla="*/ 773880 w 773882"/>
                <a:gd name="connsiteY9-608" fmla="*/ 1142243 h 2409510"/>
                <a:gd name="connsiteX10-609" fmla="*/ 574649 w 773882"/>
                <a:gd name="connsiteY10-610" fmla="*/ 974763 h 2409510"/>
                <a:gd name="connsiteX11-611" fmla="*/ 180949 w 773882"/>
                <a:gd name="connsiteY11-612" fmla="*/ 492163 h 2409510"/>
                <a:gd name="connsiteX12-613" fmla="*/ 113480 w 773882"/>
                <a:gd name="connsiteY12-614" fmla="*/ 38 h 2409510"/>
                <a:gd name="connsiteX13-615" fmla="*/ 6324 w 773882"/>
                <a:gd name="connsiteY13-616" fmla="*/ 38 h 2409510"/>
                <a:gd name="connsiteX0-617" fmla="*/ 6324 w 773882"/>
                <a:gd name="connsiteY0-618" fmla="*/ 38 h 2407548"/>
                <a:gd name="connsiteX1-619" fmla="*/ 117449 w 773882"/>
                <a:gd name="connsiteY1-620" fmla="*/ 606463 h 2407548"/>
                <a:gd name="connsiteX2-621" fmla="*/ 575442 w 773882"/>
                <a:gd name="connsiteY2-622" fmla="*/ 1074775 h 2407548"/>
                <a:gd name="connsiteX3-623" fmla="*/ 579411 w 773882"/>
                <a:gd name="connsiteY3-624" fmla="*/ 1260512 h 2407548"/>
                <a:gd name="connsiteX4-625" fmla="*/ 184124 w 773882"/>
                <a:gd name="connsiteY4-626" fmla="*/ 1626432 h 2407548"/>
                <a:gd name="connsiteX5-627" fmla="*/ 9499 w 773882"/>
                <a:gd name="connsiteY5-628" fmla="*/ 2336838 h 2407548"/>
                <a:gd name="connsiteX6-629" fmla="*/ 111099 w 773882"/>
                <a:gd name="connsiteY6-630" fmla="*/ 2327313 h 2407548"/>
                <a:gd name="connsiteX7-631" fmla="*/ 184124 w 773882"/>
                <a:gd name="connsiteY7-632" fmla="*/ 1816138 h 2407548"/>
                <a:gd name="connsiteX8-633" fmla="*/ 571474 w 773882"/>
                <a:gd name="connsiteY8-634" fmla="*/ 1324013 h 2407548"/>
                <a:gd name="connsiteX9-635" fmla="*/ 773880 w 773882"/>
                <a:gd name="connsiteY9-636" fmla="*/ 1142243 h 2407548"/>
                <a:gd name="connsiteX10-637" fmla="*/ 574649 w 773882"/>
                <a:gd name="connsiteY10-638" fmla="*/ 974763 h 2407548"/>
                <a:gd name="connsiteX11-639" fmla="*/ 180949 w 773882"/>
                <a:gd name="connsiteY11-640" fmla="*/ 492163 h 2407548"/>
                <a:gd name="connsiteX12-641" fmla="*/ 113480 w 773882"/>
                <a:gd name="connsiteY12-642" fmla="*/ 38 h 2407548"/>
                <a:gd name="connsiteX13-643" fmla="*/ 6324 w 773882"/>
                <a:gd name="connsiteY13-644" fmla="*/ 38 h 2407548"/>
                <a:gd name="connsiteX0-645" fmla="*/ 6324 w 773882"/>
                <a:gd name="connsiteY0-646" fmla="*/ 38 h 2367963"/>
                <a:gd name="connsiteX1-647" fmla="*/ 117449 w 773882"/>
                <a:gd name="connsiteY1-648" fmla="*/ 606463 h 2367963"/>
                <a:gd name="connsiteX2-649" fmla="*/ 575442 w 773882"/>
                <a:gd name="connsiteY2-650" fmla="*/ 1074775 h 2367963"/>
                <a:gd name="connsiteX3-651" fmla="*/ 579411 w 773882"/>
                <a:gd name="connsiteY3-652" fmla="*/ 1260512 h 2367963"/>
                <a:gd name="connsiteX4-653" fmla="*/ 184124 w 773882"/>
                <a:gd name="connsiteY4-654" fmla="*/ 1626432 h 2367963"/>
                <a:gd name="connsiteX5-655" fmla="*/ 9499 w 773882"/>
                <a:gd name="connsiteY5-656" fmla="*/ 2336838 h 2367963"/>
                <a:gd name="connsiteX6-657" fmla="*/ 111099 w 773882"/>
                <a:gd name="connsiteY6-658" fmla="*/ 2327313 h 2367963"/>
                <a:gd name="connsiteX7-659" fmla="*/ 184124 w 773882"/>
                <a:gd name="connsiteY7-660" fmla="*/ 1816138 h 2367963"/>
                <a:gd name="connsiteX8-661" fmla="*/ 571474 w 773882"/>
                <a:gd name="connsiteY8-662" fmla="*/ 1324013 h 2367963"/>
                <a:gd name="connsiteX9-663" fmla="*/ 773880 w 773882"/>
                <a:gd name="connsiteY9-664" fmla="*/ 1142243 h 2367963"/>
                <a:gd name="connsiteX10-665" fmla="*/ 574649 w 773882"/>
                <a:gd name="connsiteY10-666" fmla="*/ 974763 h 2367963"/>
                <a:gd name="connsiteX11-667" fmla="*/ 180949 w 773882"/>
                <a:gd name="connsiteY11-668" fmla="*/ 492163 h 2367963"/>
                <a:gd name="connsiteX12-669" fmla="*/ 113480 w 773882"/>
                <a:gd name="connsiteY12-670" fmla="*/ 38 h 2367963"/>
                <a:gd name="connsiteX13-671" fmla="*/ 6324 w 773882"/>
                <a:gd name="connsiteY13-672" fmla="*/ 38 h 2367963"/>
                <a:gd name="connsiteX0-673" fmla="*/ 6324 w 773882"/>
                <a:gd name="connsiteY0-674" fmla="*/ 38 h 2336838"/>
                <a:gd name="connsiteX1-675" fmla="*/ 117449 w 773882"/>
                <a:gd name="connsiteY1-676" fmla="*/ 606463 h 2336838"/>
                <a:gd name="connsiteX2-677" fmla="*/ 575442 w 773882"/>
                <a:gd name="connsiteY2-678" fmla="*/ 1074775 h 2336838"/>
                <a:gd name="connsiteX3-679" fmla="*/ 579411 w 773882"/>
                <a:gd name="connsiteY3-680" fmla="*/ 1260512 h 2336838"/>
                <a:gd name="connsiteX4-681" fmla="*/ 184124 w 773882"/>
                <a:gd name="connsiteY4-682" fmla="*/ 1626432 h 2336838"/>
                <a:gd name="connsiteX5-683" fmla="*/ 9499 w 773882"/>
                <a:gd name="connsiteY5-684" fmla="*/ 2336838 h 2336838"/>
                <a:gd name="connsiteX6-685" fmla="*/ 111099 w 773882"/>
                <a:gd name="connsiteY6-686" fmla="*/ 2327313 h 2336838"/>
                <a:gd name="connsiteX7-687" fmla="*/ 184124 w 773882"/>
                <a:gd name="connsiteY7-688" fmla="*/ 1816138 h 2336838"/>
                <a:gd name="connsiteX8-689" fmla="*/ 571474 w 773882"/>
                <a:gd name="connsiteY8-690" fmla="*/ 1324013 h 2336838"/>
                <a:gd name="connsiteX9-691" fmla="*/ 773880 w 773882"/>
                <a:gd name="connsiteY9-692" fmla="*/ 1142243 h 2336838"/>
                <a:gd name="connsiteX10-693" fmla="*/ 574649 w 773882"/>
                <a:gd name="connsiteY10-694" fmla="*/ 974763 h 2336838"/>
                <a:gd name="connsiteX11-695" fmla="*/ 180949 w 773882"/>
                <a:gd name="connsiteY11-696" fmla="*/ 492163 h 2336838"/>
                <a:gd name="connsiteX12-697" fmla="*/ 113480 w 773882"/>
                <a:gd name="connsiteY12-698" fmla="*/ 38 h 2336838"/>
                <a:gd name="connsiteX13-699" fmla="*/ 6324 w 773882"/>
                <a:gd name="connsiteY13-700" fmla="*/ 38 h 2336838"/>
                <a:gd name="connsiteX0-701" fmla="*/ 6324 w 773882"/>
                <a:gd name="connsiteY0-702" fmla="*/ 38 h 2343129"/>
                <a:gd name="connsiteX1-703" fmla="*/ 117449 w 773882"/>
                <a:gd name="connsiteY1-704" fmla="*/ 606463 h 2343129"/>
                <a:gd name="connsiteX2-705" fmla="*/ 575442 w 773882"/>
                <a:gd name="connsiteY2-706" fmla="*/ 1074775 h 2343129"/>
                <a:gd name="connsiteX3-707" fmla="*/ 579411 w 773882"/>
                <a:gd name="connsiteY3-708" fmla="*/ 1260512 h 2343129"/>
                <a:gd name="connsiteX4-709" fmla="*/ 184124 w 773882"/>
                <a:gd name="connsiteY4-710" fmla="*/ 1626432 h 2343129"/>
                <a:gd name="connsiteX5-711" fmla="*/ 9499 w 773882"/>
                <a:gd name="connsiteY5-712" fmla="*/ 2336838 h 2343129"/>
                <a:gd name="connsiteX6-713" fmla="*/ 113480 w 773882"/>
                <a:gd name="connsiteY6-714" fmla="*/ 2341600 h 2343129"/>
                <a:gd name="connsiteX7-715" fmla="*/ 184124 w 773882"/>
                <a:gd name="connsiteY7-716" fmla="*/ 1816138 h 2343129"/>
                <a:gd name="connsiteX8-717" fmla="*/ 571474 w 773882"/>
                <a:gd name="connsiteY8-718" fmla="*/ 1324013 h 2343129"/>
                <a:gd name="connsiteX9-719" fmla="*/ 773880 w 773882"/>
                <a:gd name="connsiteY9-720" fmla="*/ 1142243 h 2343129"/>
                <a:gd name="connsiteX10-721" fmla="*/ 574649 w 773882"/>
                <a:gd name="connsiteY10-722" fmla="*/ 974763 h 2343129"/>
                <a:gd name="connsiteX11-723" fmla="*/ 180949 w 773882"/>
                <a:gd name="connsiteY11-724" fmla="*/ 492163 h 2343129"/>
                <a:gd name="connsiteX12-725" fmla="*/ 113480 w 773882"/>
                <a:gd name="connsiteY12-726" fmla="*/ 38 h 2343129"/>
                <a:gd name="connsiteX13-727" fmla="*/ 6324 w 773882"/>
                <a:gd name="connsiteY13-728" fmla="*/ 38 h 2343129"/>
                <a:gd name="connsiteX0-729" fmla="*/ 6324 w 773882"/>
                <a:gd name="connsiteY0-730" fmla="*/ 38 h 2343129"/>
                <a:gd name="connsiteX1-731" fmla="*/ 117449 w 773882"/>
                <a:gd name="connsiteY1-732" fmla="*/ 606463 h 2343129"/>
                <a:gd name="connsiteX2-733" fmla="*/ 575442 w 773882"/>
                <a:gd name="connsiteY2-734" fmla="*/ 1074775 h 2343129"/>
                <a:gd name="connsiteX3-735" fmla="*/ 579411 w 773882"/>
                <a:gd name="connsiteY3-736" fmla="*/ 1260512 h 2343129"/>
                <a:gd name="connsiteX4-737" fmla="*/ 184124 w 773882"/>
                <a:gd name="connsiteY4-738" fmla="*/ 1626432 h 2343129"/>
                <a:gd name="connsiteX5-739" fmla="*/ 9499 w 773882"/>
                <a:gd name="connsiteY5-740" fmla="*/ 2336838 h 2343129"/>
                <a:gd name="connsiteX6-741" fmla="*/ 113480 w 773882"/>
                <a:gd name="connsiteY6-742" fmla="*/ 2341600 h 2343129"/>
                <a:gd name="connsiteX7-743" fmla="*/ 184124 w 773882"/>
                <a:gd name="connsiteY7-744" fmla="*/ 1816138 h 2343129"/>
                <a:gd name="connsiteX8-745" fmla="*/ 571474 w 773882"/>
                <a:gd name="connsiteY8-746" fmla="*/ 1324013 h 2343129"/>
                <a:gd name="connsiteX9-747" fmla="*/ 773880 w 773882"/>
                <a:gd name="connsiteY9-748" fmla="*/ 1142243 h 2343129"/>
                <a:gd name="connsiteX10-749" fmla="*/ 574649 w 773882"/>
                <a:gd name="connsiteY10-750" fmla="*/ 974763 h 2343129"/>
                <a:gd name="connsiteX11-751" fmla="*/ 180949 w 773882"/>
                <a:gd name="connsiteY11-752" fmla="*/ 492163 h 2343129"/>
                <a:gd name="connsiteX12-753" fmla="*/ 113480 w 773882"/>
                <a:gd name="connsiteY12-754" fmla="*/ 38 h 2343129"/>
                <a:gd name="connsiteX13-755" fmla="*/ 6324 w 773882"/>
                <a:gd name="connsiteY13-756" fmla="*/ 38 h 2343129"/>
                <a:gd name="connsiteX0-757" fmla="*/ 6324 w 773882"/>
                <a:gd name="connsiteY0-758" fmla="*/ 38 h 2343129"/>
                <a:gd name="connsiteX1-759" fmla="*/ 117449 w 773882"/>
                <a:gd name="connsiteY1-760" fmla="*/ 606463 h 2343129"/>
                <a:gd name="connsiteX2-761" fmla="*/ 575442 w 773882"/>
                <a:gd name="connsiteY2-762" fmla="*/ 1074775 h 2343129"/>
                <a:gd name="connsiteX3-763" fmla="*/ 579411 w 773882"/>
                <a:gd name="connsiteY3-764" fmla="*/ 1260512 h 2343129"/>
                <a:gd name="connsiteX4-765" fmla="*/ 184124 w 773882"/>
                <a:gd name="connsiteY4-766" fmla="*/ 1626432 h 2343129"/>
                <a:gd name="connsiteX5-767" fmla="*/ 9499 w 773882"/>
                <a:gd name="connsiteY5-768" fmla="*/ 2336838 h 2343129"/>
                <a:gd name="connsiteX6-769" fmla="*/ 113480 w 773882"/>
                <a:gd name="connsiteY6-770" fmla="*/ 2341600 h 2343129"/>
                <a:gd name="connsiteX7-771" fmla="*/ 184124 w 773882"/>
                <a:gd name="connsiteY7-772" fmla="*/ 1816138 h 2343129"/>
                <a:gd name="connsiteX8-773" fmla="*/ 571474 w 773882"/>
                <a:gd name="connsiteY8-774" fmla="*/ 1324013 h 2343129"/>
                <a:gd name="connsiteX9-775" fmla="*/ 773880 w 773882"/>
                <a:gd name="connsiteY9-776" fmla="*/ 1142243 h 2343129"/>
                <a:gd name="connsiteX10-777" fmla="*/ 574649 w 773882"/>
                <a:gd name="connsiteY10-778" fmla="*/ 974763 h 2343129"/>
                <a:gd name="connsiteX11-779" fmla="*/ 180949 w 773882"/>
                <a:gd name="connsiteY11-780" fmla="*/ 492163 h 2343129"/>
                <a:gd name="connsiteX12-781" fmla="*/ 113480 w 773882"/>
                <a:gd name="connsiteY12-782" fmla="*/ 38 h 2343129"/>
                <a:gd name="connsiteX13-783" fmla="*/ 6324 w 773882"/>
                <a:gd name="connsiteY13-784" fmla="*/ 38 h 2343129"/>
                <a:gd name="connsiteX0-785" fmla="*/ 6324 w 773882"/>
                <a:gd name="connsiteY0-786" fmla="*/ 38 h 2343129"/>
                <a:gd name="connsiteX1-787" fmla="*/ 117449 w 773882"/>
                <a:gd name="connsiteY1-788" fmla="*/ 606463 h 2343129"/>
                <a:gd name="connsiteX2-789" fmla="*/ 575442 w 773882"/>
                <a:gd name="connsiteY2-790" fmla="*/ 1074775 h 2343129"/>
                <a:gd name="connsiteX3-791" fmla="*/ 579411 w 773882"/>
                <a:gd name="connsiteY3-792" fmla="*/ 1260512 h 2343129"/>
                <a:gd name="connsiteX4-793" fmla="*/ 184124 w 773882"/>
                <a:gd name="connsiteY4-794" fmla="*/ 1626432 h 2343129"/>
                <a:gd name="connsiteX5-795" fmla="*/ 9499 w 773882"/>
                <a:gd name="connsiteY5-796" fmla="*/ 2336838 h 2343129"/>
                <a:gd name="connsiteX6-797" fmla="*/ 113480 w 773882"/>
                <a:gd name="connsiteY6-798" fmla="*/ 2341600 h 2343129"/>
                <a:gd name="connsiteX7-799" fmla="*/ 184124 w 773882"/>
                <a:gd name="connsiteY7-800" fmla="*/ 1816138 h 2343129"/>
                <a:gd name="connsiteX8-801" fmla="*/ 571474 w 773882"/>
                <a:gd name="connsiteY8-802" fmla="*/ 1324013 h 2343129"/>
                <a:gd name="connsiteX9-803" fmla="*/ 773880 w 773882"/>
                <a:gd name="connsiteY9-804" fmla="*/ 1142243 h 2343129"/>
                <a:gd name="connsiteX10-805" fmla="*/ 574649 w 773882"/>
                <a:gd name="connsiteY10-806" fmla="*/ 974763 h 2343129"/>
                <a:gd name="connsiteX11-807" fmla="*/ 180949 w 773882"/>
                <a:gd name="connsiteY11-808" fmla="*/ 492163 h 2343129"/>
                <a:gd name="connsiteX12-809" fmla="*/ 113480 w 773882"/>
                <a:gd name="connsiteY12-810" fmla="*/ 38 h 2343129"/>
                <a:gd name="connsiteX13-811" fmla="*/ 6324 w 773882"/>
                <a:gd name="connsiteY13-812" fmla="*/ 38 h 2343129"/>
                <a:gd name="connsiteX0-813" fmla="*/ 6324 w 773882"/>
                <a:gd name="connsiteY0-814" fmla="*/ 38 h 2343129"/>
                <a:gd name="connsiteX1-815" fmla="*/ 117449 w 773882"/>
                <a:gd name="connsiteY1-816" fmla="*/ 606463 h 2343129"/>
                <a:gd name="connsiteX2-817" fmla="*/ 575442 w 773882"/>
                <a:gd name="connsiteY2-818" fmla="*/ 1074775 h 2343129"/>
                <a:gd name="connsiteX3-819" fmla="*/ 579411 w 773882"/>
                <a:gd name="connsiteY3-820" fmla="*/ 1260512 h 2343129"/>
                <a:gd name="connsiteX4-821" fmla="*/ 184124 w 773882"/>
                <a:gd name="connsiteY4-822" fmla="*/ 1626432 h 2343129"/>
                <a:gd name="connsiteX5-823" fmla="*/ 9499 w 773882"/>
                <a:gd name="connsiteY5-824" fmla="*/ 2336838 h 2343129"/>
                <a:gd name="connsiteX6-825" fmla="*/ 113480 w 773882"/>
                <a:gd name="connsiteY6-826" fmla="*/ 2341600 h 2343129"/>
                <a:gd name="connsiteX7-827" fmla="*/ 184124 w 773882"/>
                <a:gd name="connsiteY7-828" fmla="*/ 1816138 h 2343129"/>
                <a:gd name="connsiteX8-829" fmla="*/ 571474 w 773882"/>
                <a:gd name="connsiteY8-830" fmla="*/ 1324013 h 2343129"/>
                <a:gd name="connsiteX9-831" fmla="*/ 773880 w 773882"/>
                <a:gd name="connsiteY9-832" fmla="*/ 1142243 h 2343129"/>
                <a:gd name="connsiteX10-833" fmla="*/ 574649 w 773882"/>
                <a:gd name="connsiteY10-834" fmla="*/ 974763 h 2343129"/>
                <a:gd name="connsiteX11-835" fmla="*/ 180949 w 773882"/>
                <a:gd name="connsiteY11-836" fmla="*/ 492163 h 2343129"/>
                <a:gd name="connsiteX12-837" fmla="*/ 113480 w 773882"/>
                <a:gd name="connsiteY12-838" fmla="*/ 38 h 2343129"/>
                <a:gd name="connsiteX13-839" fmla="*/ 6324 w 773882"/>
                <a:gd name="connsiteY13-840" fmla="*/ 38 h 2343129"/>
                <a:gd name="connsiteX0-841" fmla="*/ 6324 w 773882"/>
                <a:gd name="connsiteY0-842" fmla="*/ 38 h 2343129"/>
                <a:gd name="connsiteX1-843" fmla="*/ 117449 w 773882"/>
                <a:gd name="connsiteY1-844" fmla="*/ 606463 h 2343129"/>
                <a:gd name="connsiteX2-845" fmla="*/ 575442 w 773882"/>
                <a:gd name="connsiteY2-846" fmla="*/ 1074775 h 2343129"/>
                <a:gd name="connsiteX3-847" fmla="*/ 579411 w 773882"/>
                <a:gd name="connsiteY3-848" fmla="*/ 1260512 h 2343129"/>
                <a:gd name="connsiteX4-849" fmla="*/ 184124 w 773882"/>
                <a:gd name="connsiteY4-850" fmla="*/ 1626432 h 2343129"/>
                <a:gd name="connsiteX5-851" fmla="*/ 9499 w 773882"/>
                <a:gd name="connsiteY5-852" fmla="*/ 2336838 h 2343129"/>
                <a:gd name="connsiteX6-853" fmla="*/ 113480 w 773882"/>
                <a:gd name="connsiteY6-854" fmla="*/ 2341600 h 2343129"/>
                <a:gd name="connsiteX7-855" fmla="*/ 184124 w 773882"/>
                <a:gd name="connsiteY7-856" fmla="*/ 1816138 h 2343129"/>
                <a:gd name="connsiteX8-857" fmla="*/ 571474 w 773882"/>
                <a:gd name="connsiteY8-858" fmla="*/ 1324013 h 2343129"/>
                <a:gd name="connsiteX9-859" fmla="*/ 773880 w 773882"/>
                <a:gd name="connsiteY9-860" fmla="*/ 1142243 h 2343129"/>
                <a:gd name="connsiteX10-861" fmla="*/ 574649 w 773882"/>
                <a:gd name="connsiteY10-862" fmla="*/ 974763 h 2343129"/>
                <a:gd name="connsiteX11-863" fmla="*/ 180949 w 773882"/>
                <a:gd name="connsiteY11-864" fmla="*/ 492163 h 2343129"/>
                <a:gd name="connsiteX12-865" fmla="*/ 113480 w 773882"/>
                <a:gd name="connsiteY12-866" fmla="*/ 38 h 2343129"/>
                <a:gd name="connsiteX13-867" fmla="*/ 6324 w 773882"/>
                <a:gd name="connsiteY13-868" fmla="*/ 38 h 2343129"/>
                <a:gd name="connsiteX0-869" fmla="*/ 6324 w 773882"/>
                <a:gd name="connsiteY0-870" fmla="*/ 38 h 2343129"/>
                <a:gd name="connsiteX1-871" fmla="*/ 117449 w 773882"/>
                <a:gd name="connsiteY1-872" fmla="*/ 606463 h 2343129"/>
                <a:gd name="connsiteX2-873" fmla="*/ 575442 w 773882"/>
                <a:gd name="connsiteY2-874" fmla="*/ 1074775 h 2343129"/>
                <a:gd name="connsiteX3-875" fmla="*/ 579411 w 773882"/>
                <a:gd name="connsiteY3-876" fmla="*/ 1260512 h 2343129"/>
                <a:gd name="connsiteX4-877" fmla="*/ 184124 w 773882"/>
                <a:gd name="connsiteY4-878" fmla="*/ 1626432 h 2343129"/>
                <a:gd name="connsiteX5-879" fmla="*/ 9499 w 773882"/>
                <a:gd name="connsiteY5-880" fmla="*/ 2336838 h 2343129"/>
                <a:gd name="connsiteX6-881" fmla="*/ 113480 w 773882"/>
                <a:gd name="connsiteY6-882" fmla="*/ 2341600 h 2343129"/>
                <a:gd name="connsiteX7-883" fmla="*/ 184124 w 773882"/>
                <a:gd name="connsiteY7-884" fmla="*/ 1816138 h 2343129"/>
                <a:gd name="connsiteX8-885" fmla="*/ 571474 w 773882"/>
                <a:gd name="connsiteY8-886" fmla="*/ 1324013 h 2343129"/>
                <a:gd name="connsiteX9-887" fmla="*/ 773880 w 773882"/>
                <a:gd name="connsiteY9-888" fmla="*/ 1142243 h 2343129"/>
                <a:gd name="connsiteX10-889" fmla="*/ 574649 w 773882"/>
                <a:gd name="connsiteY10-890" fmla="*/ 974763 h 2343129"/>
                <a:gd name="connsiteX11-891" fmla="*/ 180949 w 773882"/>
                <a:gd name="connsiteY11-892" fmla="*/ 492163 h 2343129"/>
                <a:gd name="connsiteX12-893" fmla="*/ 113480 w 773882"/>
                <a:gd name="connsiteY12-894" fmla="*/ 38 h 2343129"/>
                <a:gd name="connsiteX13-895" fmla="*/ 6324 w 773882"/>
                <a:gd name="connsiteY13-896" fmla="*/ 38 h 2343129"/>
                <a:gd name="connsiteX0-897" fmla="*/ 6324 w 773882"/>
                <a:gd name="connsiteY0-898" fmla="*/ 38 h 2343129"/>
                <a:gd name="connsiteX1-899" fmla="*/ 117449 w 773882"/>
                <a:gd name="connsiteY1-900" fmla="*/ 606463 h 2343129"/>
                <a:gd name="connsiteX2-901" fmla="*/ 575442 w 773882"/>
                <a:gd name="connsiteY2-902" fmla="*/ 1074775 h 2343129"/>
                <a:gd name="connsiteX3-903" fmla="*/ 579411 w 773882"/>
                <a:gd name="connsiteY3-904" fmla="*/ 1260512 h 2343129"/>
                <a:gd name="connsiteX4-905" fmla="*/ 184124 w 773882"/>
                <a:gd name="connsiteY4-906" fmla="*/ 1626432 h 2343129"/>
                <a:gd name="connsiteX5-907" fmla="*/ 9499 w 773882"/>
                <a:gd name="connsiteY5-908" fmla="*/ 2336838 h 2343129"/>
                <a:gd name="connsiteX6-909" fmla="*/ 113480 w 773882"/>
                <a:gd name="connsiteY6-910" fmla="*/ 2341600 h 2343129"/>
                <a:gd name="connsiteX7-911" fmla="*/ 184124 w 773882"/>
                <a:gd name="connsiteY7-912" fmla="*/ 1816138 h 2343129"/>
                <a:gd name="connsiteX8-913" fmla="*/ 571474 w 773882"/>
                <a:gd name="connsiteY8-914" fmla="*/ 1324013 h 2343129"/>
                <a:gd name="connsiteX9-915" fmla="*/ 773880 w 773882"/>
                <a:gd name="connsiteY9-916" fmla="*/ 1142243 h 2343129"/>
                <a:gd name="connsiteX10-917" fmla="*/ 574649 w 773882"/>
                <a:gd name="connsiteY10-918" fmla="*/ 974763 h 2343129"/>
                <a:gd name="connsiteX11-919" fmla="*/ 180949 w 773882"/>
                <a:gd name="connsiteY11-920" fmla="*/ 492163 h 2343129"/>
                <a:gd name="connsiteX12-921" fmla="*/ 113480 w 773882"/>
                <a:gd name="connsiteY12-922" fmla="*/ 38 h 2343129"/>
                <a:gd name="connsiteX13-923" fmla="*/ 6324 w 773882"/>
                <a:gd name="connsiteY13-924" fmla="*/ 38 h 2343129"/>
                <a:gd name="connsiteX0-925" fmla="*/ 6324 w 773881"/>
                <a:gd name="connsiteY0-926" fmla="*/ 38 h 2343129"/>
                <a:gd name="connsiteX1-927" fmla="*/ 117449 w 773881"/>
                <a:gd name="connsiteY1-928" fmla="*/ 606463 h 2343129"/>
                <a:gd name="connsiteX2-929" fmla="*/ 575442 w 773881"/>
                <a:gd name="connsiteY2-930" fmla="*/ 1074775 h 2343129"/>
                <a:gd name="connsiteX3-931" fmla="*/ 579411 w 773881"/>
                <a:gd name="connsiteY3-932" fmla="*/ 1260512 h 2343129"/>
                <a:gd name="connsiteX4-933" fmla="*/ 184124 w 773881"/>
                <a:gd name="connsiteY4-934" fmla="*/ 1626432 h 2343129"/>
                <a:gd name="connsiteX5-935" fmla="*/ 9499 w 773881"/>
                <a:gd name="connsiteY5-936" fmla="*/ 2336838 h 2343129"/>
                <a:gd name="connsiteX6-937" fmla="*/ 113480 w 773881"/>
                <a:gd name="connsiteY6-938" fmla="*/ 2341600 h 2343129"/>
                <a:gd name="connsiteX7-939" fmla="*/ 184124 w 773881"/>
                <a:gd name="connsiteY7-940" fmla="*/ 1816138 h 2343129"/>
                <a:gd name="connsiteX8-941" fmla="*/ 571474 w 773881"/>
                <a:gd name="connsiteY8-942" fmla="*/ 1324013 h 2343129"/>
                <a:gd name="connsiteX9-943" fmla="*/ 773880 w 773881"/>
                <a:gd name="connsiteY9-944" fmla="*/ 1142243 h 2343129"/>
                <a:gd name="connsiteX10-945" fmla="*/ 553218 w 773881"/>
                <a:gd name="connsiteY10-946" fmla="*/ 986670 h 2343129"/>
                <a:gd name="connsiteX11-947" fmla="*/ 180949 w 773881"/>
                <a:gd name="connsiteY11-948" fmla="*/ 492163 h 2343129"/>
                <a:gd name="connsiteX12-949" fmla="*/ 113480 w 773881"/>
                <a:gd name="connsiteY12-950" fmla="*/ 38 h 2343129"/>
                <a:gd name="connsiteX13-951" fmla="*/ 6324 w 773881"/>
                <a:gd name="connsiteY13-952" fmla="*/ 38 h 2343129"/>
                <a:gd name="connsiteX0-953" fmla="*/ 6324 w 773885"/>
                <a:gd name="connsiteY0-954" fmla="*/ 38 h 2343129"/>
                <a:gd name="connsiteX1-955" fmla="*/ 117449 w 773885"/>
                <a:gd name="connsiteY1-956" fmla="*/ 606463 h 2343129"/>
                <a:gd name="connsiteX2-957" fmla="*/ 575442 w 773885"/>
                <a:gd name="connsiteY2-958" fmla="*/ 1074775 h 2343129"/>
                <a:gd name="connsiteX3-959" fmla="*/ 579411 w 773885"/>
                <a:gd name="connsiteY3-960" fmla="*/ 1260512 h 2343129"/>
                <a:gd name="connsiteX4-961" fmla="*/ 184124 w 773885"/>
                <a:gd name="connsiteY4-962" fmla="*/ 1626432 h 2343129"/>
                <a:gd name="connsiteX5-963" fmla="*/ 9499 w 773885"/>
                <a:gd name="connsiteY5-964" fmla="*/ 2336838 h 2343129"/>
                <a:gd name="connsiteX6-965" fmla="*/ 113480 w 773885"/>
                <a:gd name="connsiteY6-966" fmla="*/ 2341600 h 2343129"/>
                <a:gd name="connsiteX7-967" fmla="*/ 184124 w 773885"/>
                <a:gd name="connsiteY7-968" fmla="*/ 1816138 h 2343129"/>
                <a:gd name="connsiteX8-969" fmla="*/ 571474 w 773885"/>
                <a:gd name="connsiteY8-970" fmla="*/ 1324013 h 2343129"/>
                <a:gd name="connsiteX9-971" fmla="*/ 773880 w 773885"/>
                <a:gd name="connsiteY9-972" fmla="*/ 1142243 h 2343129"/>
                <a:gd name="connsiteX10-973" fmla="*/ 553218 w 773885"/>
                <a:gd name="connsiteY10-974" fmla="*/ 986670 h 2343129"/>
                <a:gd name="connsiteX11-975" fmla="*/ 180949 w 773885"/>
                <a:gd name="connsiteY11-976" fmla="*/ 492163 h 2343129"/>
                <a:gd name="connsiteX12-977" fmla="*/ 113480 w 773885"/>
                <a:gd name="connsiteY12-978" fmla="*/ 38 h 2343129"/>
                <a:gd name="connsiteX13-979" fmla="*/ 6324 w 773885"/>
                <a:gd name="connsiteY13-980" fmla="*/ 38 h 2343129"/>
                <a:gd name="connsiteX0-981" fmla="*/ 6324 w 773881"/>
                <a:gd name="connsiteY0-982" fmla="*/ 38 h 2343129"/>
                <a:gd name="connsiteX1-983" fmla="*/ 117449 w 773881"/>
                <a:gd name="connsiteY1-984" fmla="*/ 606463 h 2343129"/>
                <a:gd name="connsiteX2-985" fmla="*/ 575442 w 773881"/>
                <a:gd name="connsiteY2-986" fmla="*/ 1074775 h 2343129"/>
                <a:gd name="connsiteX3-987" fmla="*/ 579411 w 773881"/>
                <a:gd name="connsiteY3-988" fmla="*/ 1260512 h 2343129"/>
                <a:gd name="connsiteX4-989" fmla="*/ 184124 w 773881"/>
                <a:gd name="connsiteY4-990" fmla="*/ 1626432 h 2343129"/>
                <a:gd name="connsiteX5-991" fmla="*/ 9499 w 773881"/>
                <a:gd name="connsiteY5-992" fmla="*/ 2336838 h 2343129"/>
                <a:gd name="connsiteX6-993" fmla="*/ 113480 w 773881"/>
                <a:gd name="connsiteY6-994" fmla="*/ 2341600 h 2343129"/>
                <a:gd name="connsiteX7-995" fmla="*/ 184124 w 773881"/>
                <a:gd name="connsiteY7-996" fmla="*/ 1816138 h 2343129"/>
                <a:gd name="connsiteX8-997" fmla="*/ 571474 w 773881"/>
                <a:gd name="connsiteY8-998" fmla="*/ 1324013 h 2343129"/>
                <a:gd name="connsiteX9-999" fmla="*/ 773880 w 773881"/>
                <a:gd name="connsiteY9-1000" fmla="*/ 1142243 h 2343129"/>
                <a:gd name="connsiteX10-1001" fmla="*/ 553218 w 773881"/>
                <a:gd name="connsiteY10-1002" fmla="*/ 986670 h 2343129"/>
                <a:gd name="connsiteX11-1003" fmla="*/ 123799 w 773881"/>
                <a:gd name="connsiteY11-1004" fmla="*/ 504069 h 2343129"/>
                <a:gd name="connsiteX12-1005" fmla="*/ 113480 w 773881"/>
                <a:gd name="connsiteY12-1006" fmla="*/ 38 h 2343129"/>
                <a:gd name="connsiteX13-1007" fmla="*/ 6324 w 773881"/>
                <a:gd name="connsiteY13-1008" fmla="*/ 38 h 2343129"/>
                <a:gd name="connsiteX0-1009" fmla="*/ 6324 w 773881"/>
                <a:gd name="connsiteY0-1010" fmla="*/ 38 h 2343129"/>
                <a:gd name="connsiteX1-1011" fmla="*/ 117449 w 773881"/>
                <a:gd name="connsiteY1-1012" fmla="*/ 606463 h 2343129"/>
                <a:gd name="connsiteX2-1013" fmla="*/ 575442 w 773881"/>
                <a:gd name="connsiteY2-1014" fmla="*/ 1074775 h 2343129"/>
                <a:gd name="connsiteX3-1015" fmla="*/ 579411 w 773881"/>
                <a:gd name="connsiteY3-1016" fmla="*/ 1260512 h 2343129"/>
                <a:gd name="connsiteX4-1017" fmla="*/ 184124 w 773881"/>
                <a:gd name="connsiteY4-1018" fmla="*/ 1626432 h 2343129"/>
                <a:gd name="connsiteX5-1019" fmla="*/ 9499 w 773881"/>
                <a:gd name="connsiteY5-1020" fmla="*/ 2336838 h 2343129"/>
                <a:gd name="connsiteX6-1021" fmla="*/ 113480 w 773881"/>
                <a:gd name="connsiteY6-1022" fmla="*/ 2341600 h 2343129"/>
                <a:gd name="connsiteX7-1023" fmla="*/ 184124 w 773881"/>
                <a:gd name="connsiteY7-1024" fmla="*/ 1816138 h 2343129"/>
                <a:gd name="connsiteX8-1025" fmla="*/ 571474 w 773881"/>
                <a:gd name="connsiteY8-1026" fmla="*/ 1324013 h 2343129"/>
                <a:gd name="connsiteX9-1027" fmla="*/ 773880 w 773881"/>
                <a:gd name="connsiteY9-1028" fmla="*/ 1142243 h 2343129"/>
                <a:gd name="connsiteX10-1029" fmla="*/ 553218 w 773881"/>
                <a:gd name="connsiteY10-1030" fmla="*/ 986670 h 2343129"/>
                <a:gd name="connsiteX11-1031" fmla="*/ 164280 w 773881"/>
                <a:gd name="connsiteY11-1032" fmla="*/ 494544 h 2343129"/>
                <a:gd name="connsiteX12-1033" fmla="*/ 113480 w 773881"/>
                <a:gd name="connsiteY12-1034" fmla="*/ 38 h 2343129"/>
                <a:gd name="connsiteX13-1035" fmla="*/ 6324 w 773881"/>
                <a:gd name="connsiteY13-1036" fmla="*/ 38 h 2343129"/>
                <a:gd name="connsiteX0-1037" fmla="*/ 6324 w 773881"/>
                <a:gd name="connsiteY0-1038" fmla="*/ 38 h 2343129"/>
                <a:gd name="connsiteX1-1039" fmla="*/ 117449 w 773881"/>
                <a:gd name="connsiteY1-1040" fmla="*/ 606463 h 2343129"/>
                <a:gd name="connsiteX2-1041" fmla="*/ 575442 w 773881"/>
                <a:gd name="connsiteY2-1042" fmla="*/ 1074775 h 2343129"/>
                <a:gd name="connsiteX3-1043" fmla="*/ 579411 w 773881"/>
                <a:gd name="connsiteY3-1044" fmla="*/ 1260512 h 2343129"/>
                <a:gd name="connsiteX4-1045" fmla="*/ 184124 w 773881"/>
                <a:gd name="connsiteY4-1046" fmla="*/ 1626432 h 2343129"/>
                <a:gd name="connsiteX5-1047" fmla="*/ 9499 w 773881"/>
                <a:gd name="connsiteY5-1048" fmla="*/ 2336838 h 2343129"/>
                <a:gd name="connsiteX6-1049" fmla="*/ 113480 w 773881"/>
                <a:gd name="connsiteY6-1050" fmla="*/ 2341600 h 2343129"/>
                <a:gd name="connsiteX7-1051" fmla="*/ 184124 w 773881"/>
                <a:gd name="connsiteY7-1052" fmla="*/ 1816138 h 2343129"/>
                <a:gd name="connsiteX8-1053" fmla="*/ 571474 w 773881"/>
                <a:gd name="connsiteY8-1054" fmla="*/ 1324013 h 2343129"/>
                <a:gd name="connsiteX9-1055" fmla="*/ 773880 w 773881"/>
                <a:gd name="connsiteY9-1056" fmla="*/ 1142243 h 2343129"/>
                <a:gd name="connsiteX10-1057" fmla="*/ 553218 w 773881"/>
                <a:gd name="connsiteY10-1058" fmla="*/ 986670 h 2343129"/>
                <a:gd name="connsiteX11-1059" fmla="*/ 164280 w 773881"/>
                <a:gd name="connsiteY11-1060" fmla="*/ 494544 h 2343129"/>
                <a:gd name="connsiteX12-1061" fmla="*/ 113480 w 773881"/>
                <a:gd name="connsiteY12-1062" fmla="*/ 38 h 2343129"/>
                <a:gd name="connsiteX13-1063" fmla="*/ 6324 w 773881"/>
                <a:gd name="connsiteY13-1064" fmla="*/ 38 h 2343129"/>
                <a:gd name="connsiteX0-1065" fmla="*/ 6324 w 773881"/>
                <a:gd name="connsiteY0-1066" fmla="*/ 38 h 2343129"/>
                <a:gd name="connsiteX1-1067" fmla="*/ 117449 w 773881"/>
                <a:gd name="connsiteY1-1068" fmla="*/ 606463 h 2343129"/>
                <a:gd name="connsiteX2-1069" fmla="*/ 575442 w 773881"/>
                <a:gd name="connsiteY2-1070" fmla="*/ 1074775 h 2343129"/>
                <a:gd name="connsiteX3-1071" fmla="*/ 579411 w 773881"/>
                <a:gd name="connsiteY3-1072" fmla="*/ 1260512 h 2343129"/>
                <a:gd name="connsiteX4-1073" fmla="*/ 184124 w 773881"/>
                <a:gd name="connsiteY4-1074" fmla="*/ 1626432 h 2343129"/>
                <a:gd name="connsiteX5-1075" fmla="*/ 9499 w 773881"/>
                <a:gd name="connsiteY5-1076" fmla="*/ 2336838 h 2343129"/>
                <a:gd name="connsiteX6-1077" fmla="*/ 113480 w 773881"/>
                <a:gd name="connsiteY6-1078" fmla="*/ 2341600 h 2343129"/>
                <a:gd name="connsiteX7-1079" fmla="*/ 184124 w 773881"/>
                <a:gd name="connsiteY7-1080" fmla="*/ 1816138 h 2343129"/>
                <a:gd name="connsiteX8-1081" fmla="*/ 571474 w 773881"/>
                <a:gd name="connsiteY8-1082" fmla="*/ 1324013 h 2343129"/>
                <a:gd name="connsiteX9-1083" fmla="*/ 773880 w 773881"/>
                <a:gd name="connsiteY9-1084" fmla="*/ 1142243 h 2343129"/>
                <a:gd name="connsiteX10-1085" fmla="*/ 553218 w 773881"/>
                <a:gd name="connsiteY10-1086" fmla="*/ 986670 h 2343129"/>
                <a:gd name="connsiteX11-1087" fmla="*/ 164280 w 773881"/>
                <a:gd name="connsiteY11-1088" fmla="*/ 494544 h 2343129"/>
                <a:gd name="connsiteX12-1089" fmla="*/ 113480 w 773881"/>
                <a:gd name="connsiteY12-1090" fmla="*/ 38 h 2343129"/>
                <a:gd name="connsiteX13-1091" fmla="*/ 6324 w 773881"/>
                <a:gd name="connsiteY13-1092" fmla="*/ 38 h 2343129"/>
                <a:gd name="connsiteX0-1093" fmla="*/ 6324 w 773881"/>
                <a:gd name="connsiteY0-1094" fmla="*/ 38 h 2343129"/>
                <a:gd name="connsiteX1-1095" fmla="*/ 117449 w 773881"/>
                <a:gd name="connsiteY1-1096" fmla="*/ 606463 h 2343129"/>
                <a:gd name="connsiteX2-1097" fmla="*/ 575442 w 773881"/>
                <a:gd name="connsiteY2-1098" fmla="*/ 1074775 h 2343129"/>
                <a:gd name="connsiteX3-1099" fmla="*/ 579411 w 773881"/>
                <a:gd name="connsiteY3-1100" fmla="*/ 1260512 h 2343129"/>
                <a:gd name="connsiteX4-1101" fmla="*/ 184124 w 773881"/>
                <a:gd name="connsiteY4-1102" fmla="*/ 1626432 h 2343129"/>
                <a:gd name="connsiteX5-1103" fmla="*/ 9499 w 773881"/>
                <a:gd name="connsiteY5-1104" fmla="*/ 2336838 h 2343129"/>
                <a:gd name="connsiteX6-1105" fmla="*/ 113480 w 773881"/>
                <a:gd name="connsiteY6-1106" fmla="*/ 2341600 h 2343129"/>
                <a:gd name="connsiteX7-1107" fmla="*/ 184124 w 773881"/>
                <a:gd name="connsiteY7-1108" fmla="*/ 1816138 h 2343129"/>
                <a:gd name="connsiteX8-1109" fmla="*/ 571474 w 773881"/>
                <a:gd name="connsiteY8-1110" fmla="*/ 1324013 h 2343129"/>
                <a:gd name="connsiteX9-1111" fmla="*/ 773880 w 773881"/>
                <a:gd name="connsiteY9-1112" fmla="*/ 1142243 h 2343129"/>
                <a:gd name="connsiteX10-1113" fmla="*/ 553218 w 773881"/>
                <a:gd name="connsiteY10-1114" fmla="*/ 986670 h 2343129"/>
                <a:gd name="connsiteX11-1115" fmla="*/ 164280 w 773881"/>
                <a:gd name="connsiteY11-1116" fmla="*/ 494544 h 2343129"/>
                <a:gd name="connsiteX12-1117" fmla="*/ 113480 w 773881"/>
                <a:gd name="connsiteY12-1118" fmla="*/ 38 h 2343129"/>
                <a:gd name="connsiteX13-1119" fmla="*/ 6324 w 773881"/>
                <a:gd name="connsiteY13-1120" fmla="*/ 38 h 2343129"/>
                <a:gd name="connsiteX0-1121" fmla="*/ 6324 w 773881"/>
                <a:gd name="connsiteY0-1122" fmla="*/ 38 h 2343129"/>
                <a:gd name="connsiteX1-1123" fmla="*/ 117449 w 773881"/>
                <a:gd name="connsiteY1-1124" fmla="*/ 606463 h 2343129"/>
                <a:gd name="connsiteX2-1125" fmla="*/ 575442 w 773881"/>
                <a:gd name="connsiteY2-1126" fmla="*/ 1074775 h 2343129"/>
                <a:gd name="connsiteX3-1127" fmla="*/ 579411 w 773881"/>
                <a:gd name="connsiteY3-1128" fmla="*/ 1260512 h 2343129"/>
                <a:gd name="connsiteX4-1129" fmla="*/ 184124 w 773881"/>
                <a:gd name="connsiteY4-1130" fmla="*/ 1626432 h 2343129"/>
                <a:gd name="connsiteX5-1131" fmla="*/ 9499 w 773881"/>
                <a:gd name="connsiteY5-1132" fmla="*/ 2336838 h 2343129"/>
                <a:gd name="connsiteX6-1133" fmla="*/ 113480 w 773881"/>
                <a:gd name="connsiteY6-1134" fmla="*/ 2341600 h 2343129"/>
                <a:gd name="connsiteX7-1135" fmla="*/ 184124 w 773881"/>
                <a:gd name="connsiteY7-1136" fmla="*/ 1816138 h 2343129"/>
                <a:gd name="connsiteX8-1137" fmla="*/ 571474 w 773881"/>
                <a:gd name="connsiteY8-1138" fmla="*/ 1324013 h 2343129"/>
                <a:gd name="connsiteX9-1139" fmla="*/ 773880 w 773881"/>
                <a:gd name="connsiteY9-1140" fmla="*/ 1142243 h 2343129"/>
                <a:gd name="connsiteX10-1141" fmla="*/ 553218 w 773881"/>
                <a:gd name="connsiteY10-1142" fmla="*/ 986670 h 2343129"/>
                <a:gd name="connsiteX11-1143" fmla="*/ 164280 w 773881"/>
                <a:gd name="connsiteY11-1144" fmla="*/ 494544 h 2343129"/>
                <a:gd name="connsiteX12-1145" fmla="*/ 113480 w 773881"/>
                <a:gd name="connsiteY12-1146" fmla="*/ 38 h 2343129"/>
                <a:gd name="connsiteX13-1147" fmla="*/ 6324 w 773881"/>
                <a:gd name="connsiteY13-1148" fmla="*/ 38 h 2343129"/>
                <a:gd name="connsiteX0-1149" fmla="*/ 6324 w 773881"/>
                <a:gd name="connsiteY0-1150" fmla="*/ 38 h 2343129"/>
                <a:gd name="connsiteX1-1151" fmla="*/ 117449 w 773881"/>
                <a:gd name="connsiteY1-1152" fmla="*/ 606463 h 2343129"/>
                <a:gd name="connsiteX2-1153" fmla="*/ 575442 w 773881"/>
                <a:gd name="connsiteY2-1154" fmla="*/ 1074775 h 2343129"/>
                <a:gd name="connsiteX3-1155" fmla="*/ 579411 w 773881"/>
                <a:gd name="connsiteY3-1156" fmla="*/ 1260512 h 2343129"/>
                <a:gd name="connsiteX4-1157" fmla="*/ 184124 w 773881"/>
                <a:gd name="connsiteY4-1158" fmla="*/ 1626432 h 2343129"/>
                <a:gd name="connsiteX5-1159" fmla="*/ 9499 w 773881"/>
                <a:gd name="connsiteY5-1160" fmla="*/ 2336838 h 2343129"/>
                <a:gd name="connsiteX6-1161" fmla="*/ 113480 w 773881"/>
                <a:gd name="connsiteY6-1162" fmla="*/ 2341600 h 2343129"/>
                <a:gd name="connsiteX7-1163" fmla="*/ 184124 w 773881"/>
                <a:gd name="connsiteY7-1164" fmla="*/ 1816138 h 2343129"/>
                <a:gd name="connsiteX8-1165" fmla="*/ 571474 w 773881"/>
                <a:gd name="connsiteY8-1166" fmla="*/ 1324013 h 2343129"/>
                <a:gd name="connsiteX9-1167" fmla="*/ 773880 w 773881"/>
                <a:gd name="connsiteY9-1168" fmla="*/ 1142243 h 2343129"/>
                <a:gd name="connsiteX10-1169" fmla="*/ 553218 w 773881"/>
                <a:gd name="connsiteY10-1170" fmla="*/ 986670 h 2343129"/>
                <a:gd name="connsiteX11-1171" fmla="*/ 164280 w 773881"/>
                <a:gd name="connsiteY11-1172" fmla="*/ 494544 h 2343129"/>
                <a:gd name="connsiteX12-1173" fmla="*/ 113480 w 773881"/>
                <a:gd name="connsiteY12-1174" fmla="*/ 38 h 2343129"/>
                <a:gd name="connsiteX13-1175" fmla="*/ 6324 w 773881"/>
                <a:gd name="connsiteY13-1176" fmla="*/ 38 h 2343129"/>
                <a:gd name="connsiteX0-1177" fmla="*/ 6324 w 773881"/>
                <a:gd name="connsiteY0-1178" fmla="*/ 38 h 2343129"/>
                <a:gd name="connsiteX1-1179" fmla="*/ 117449 w 773881"/>
                <a:gd name="connsiteY1-1180" fmla="*/ 606463 h 2343129"/>
                <a:gd name="connsiteX2-1181" fmla="*/ 575442 w 773881"/>
                <a:gd name="connsiteY2-1182" fmla="*/ 1074775 h 2343129"/>
                <a:gd name="connsiteX3-1183" fmla="*/ 579411 w 773881"/>
                <a:gd name="connsiteY3-1184" fmla="*/ 1260512 h 2343129"/>
                <a:gd name="connsiteX4-1185" fmla="*/ 184124 w 773881"/>
                <a:gd name="connsiteY4-1186" fmla="*/ 1626432 h 2343129"/>
                <a:gd name="connsiteX5-1187" fmla="*/ 9499 w 773881"/>
                <a:gd name="connsiteY5-1188" fmla="*/ 2336838 h 2343129"/>
                <a:gd name="connsiteX6-1189" fmla="*/ 113480 w 773881"/>
                <a:gd name="connsiteY6-1190" fmla="*/ 2341600 h 2343129"/>
                <a:gd name="connsiteX7-1191" fmla="*/ 184124 w 773881"/>
                <a:gd name="connsiteY7-1192" fmla="*/ 1816138 h 2343129"/>
                <a:gd name="connsiteX8-1193" fmla="*/ 571474 w 773881"/>
                <a:gd name="connsiteY8-1194" fmla="*/ 1324013 h 2343129"/>
                <a:gd name="connsiteX9-1195" fmla="*/ 773880 w 773881"/>
                <a:gd name="connsiteY9-1196" fmla="*/ 1142243 h 2343129"/>
                <a:gd name="connsiteX10-1197" fmla="*/ 553218 w 773881"/>
                <a:gd name="connsiteY10-1198" fmla="*/ 986670 h 2343129"/>
                <a:gd name="connsiteX11-1199" fmla="*/ 176186 w 773881"/>
                <a:gd name="connsiteY11-1200" fmla="*/ 535025 h 2343129"/>
                <a:gd name="connsiteX12-1201" fmla="*/ 113480 w 773881"/>
                <a:gd name="connsiteY12-1202" fmla="*/ 38 h 2343129"/>
                <a:gd name="connsiteX13-1203" fmla="*/ 6324 w 773881"/>
                <a:gd name="connsiteY13-1204" fmla="*/ 38 h 2343129"/>
                <a:gd name="connsiteX0-1205" fmla="*/ 6324 w 773881"/>
                <a:gd name="connsiteY0-1206" fmla="*/ 38 h 2343129"/>
                <a:gd name="connsiteX1-1207" fmla="*/ 117449 w 773881"/>
                <a:gd name="connsiteY1-1208" fmla="*/ 606463 h 2343129"/>
                <a:gd name="connsiteX2-1209" fmla="*/ 575442 w 773881"/>
                <a:gd name="connsiteY2-1210" fmla="*/ 1074775 h 2343129"/>
                <a:gd name="connsiteX3-1211" fmla="*/ 579411 w 773881"/>
                <a:gd name="connsiteY3-1212" fmla="*/ 1260512 h 2343129"/>
                <a:gd name="connsiteX4-1213" fmla="*/ 184124 w 773881"/>
                <a:gd name="connsiteY4-1214" fmla="*/ 1626432 h 2343129"/>
                <a:gd name="connsiteX5-1215" fmla="*/ 9499 w 773881"/>
                <a:gd name="connsiteY5-1216" fmla="*/ 2336838 h 2343129"/>
                <a:gd name="connsiteX6-1217" fmla="*/ 113480 w 773881"/>
                <a:gd name="connsiteY6-1218" fmla="*/ 2341600 h 2343129"/>
                <a:gd name="connsiteX7-1219" fmla="*/ 184124 w 773881"/>
                <a:gd name="connsiteY7-1220" fmla="*/ 1816138 h 2343129"/>
                <a:gd name="connsiteX8-1221" fmla="*/ 571474 w 773881"/>
                <a:gd name="connsiteY8-1222" fmla="*/ 1324013 h 2343129"/>
                <a:gd name="connsiteX9-1223" fmla="*/ 773880 w 773881"/>
                <a:gd name="connsiteY9-1224" fmla="*/ 1142243 h 2343129"/>
                <a:gd name="connsiteX10-1225" fmla="*/ 553218 w 773881"/>
                <a:gd name="connsiteY10-1226" fmla="*/ 986670 h 2343129"/>
                <a:gd name="connsiteX11-1227" fmla="*/ 176186 w 773881"/>
                <a:gd name="connsiteY11-1228" fmla="*/ 535025 h 2343129"/>
                <a:gd name="connsiteX12-1229" fmla="*/ 113480 w 773881"/>
                <a:gd name="connsiteY12-1230" fmla="*/ 38 h 2343129"/>
                <a:gd name="connsiteX13-1231" fmla="*/ 6324 w 773881"/>
                <a:gd name="connsiteY13-1232" fmla="*/ 38 h 2343129"/>
                <a:gd name="connsiteX0-1233" fmla="*/ 6324 w 773881"/>
                <a:gd name="connsiteY0-1234" fmla="*/ 38 h 2343129"/>
                <a:gd name="connsiteX1-1235" fmla="*/ 117449 w 773881"/>
                <a:gd name="connsiteY1-1236" fmla="*/ 606463 h 2343129"/>
                <a:gd name="connsiteX2-1237" fmla="*/ 575442 w 773881"/>
                <a:gd name="connsiteY2-1238" fmla="*/ 1074775 h 2343129"/>
                <a:gd name="connsiteX3-1239" fmla="*/ 579411 w 773881"/>
                <a:gd name="connsiteY3-1240" fmla="*/ 1260512 h 2343129"/>
                <a:gd name="connsiteX4-1241" fmla="*/ 184124 w 773881"/>
                <a:gd name="connsiteY4-1242" fmla="*/ 1626432 h 2343129"/>
                <a:gd name="connsiteX5-1243" fmla="*/ 9499 w 773881"/>
                <a:gd name="connsiteY5-1244" fmla="*/ 2336838 h 2343129"/>
                <a:gd name="connsiteX6-1245" fmla="*/ 113480 w 773881"/>
                <a:gd name="connsiteY6-1246" fmla="*/ 2341600 h 2343129"/>
                <a:gd name="connsiteX7-1247" fmla="*/ 184124 w 773881"/>
                <a:gd name="connsiteY7-1248" fmla="*/ 1816138 h 2343129"/>
                <a:gd name="connsiteX8-1249" fmla="*/ 571474 w 773881"/>
                <a:gd name="connsiteY8-1250" fmla="*/ 1324013 h 2343129"/>
                <a:gd name="connsiteX9-1251" fmla="*/ 773880 w 773881"/>
                <a:gd name="connsiteY9-1252" fmla="*/ 1142243 h 2343129"/>
                <a:gd name="connsiteX10-1253" fmla="*/ 553218 w 773881"/>
                <a:gd name="connsiteY10-1254" fmla="*/ 986670 h 2343129"/>
                <a:gd name="connsiteX11-1255" fmla="*/ 176186 w 773881"/>
                <a:gd name="connsiteY11-1256" fmla="*/ 535025 h 2343129"/>
                <a:gd name="connsiteX12-1257" fmla="*/ 113480 w 773881"/>
                <a:gd name="connsiteY12-1258" fmla="*/ 38 h 2343129"/>
                <a:gd name="connsiteX13-1259" fmla="*/ 6324 w 773881"/>
                <a:gd name="connsiteY13-1260" fmla="*/ 38 h 2343129"/>
                <a:gd name="connsiteX0-1261" fmla="*/ 6324 w 773881"/>
                <a:gd name="connsiteY0-1262" fmla="*/ 38 h 2343129"/>
                <a:gd name="connsiteX1-1263" fmla="*/ 117449 w 773881"/>
                <a:gd name="connsiteY1-1264" fmla="*/ 606463 h 2343129"/>
                <a:gd name="connsiteX2-1265" fmla="*/ 575442 w 773881"/>
                <a:gd name="connsiteY2-1266" fmla="*/ 1074775 h 2343129"/>
                <a:gd name="connsiteX3-1267" fmla="*/ 579411 w 773881"/>
                <a:gd name="connsiteY3-1268" fmla="*/ 1260512 h 2343129"/>
                <a:gd name="connsiteX4-1269" fmla="*/ 184124 w 773881"/>
                <a:gd name="connsiteY4-1270" fmla="*/ 1626432 h 2343129"/>
                <a:gd name="connsiteX5-1271" fmla="*/ 9499 w 773881"/>
                <a:gd name="connsiteY5-1272" fmla="*/ 2336838 h 2343129"/>
                <a:gd name="connsiteX6-1273" fmla="*/ 113480 w 773881"/>
                <a:gd name="connsiteY6-1274" fmla="*/ 2341600 h 2343129"/>
                <a:gd name="connsiteX7-1275" fmla="*/ 184124 w 773881"/>
                <a:gd name="connsiteY7-1276" fmla="*/ 1816138 h 2343129"/>
                <a:gd name="connsiteX8-1277" fmla="*/ 571474 w 773881"/>
                <a:gd name="connsiteY8-1278" fmla="*/ 1324013 h 2343129"/>
                <a:gd name="connsiteX9-1279" fmla="*/ 773880 w 773881"/>
                <a:gd name="connsiteY9-1280" fmla="*/ 1142243 h 2343129"/>
                <a:gd name="connsiteX10-1281" fmla="*/ 553218 w 773881"/>
                <a:gd name="connsiteY10-1282" fmla="*/ 986670 h 2343129"/>
                <a:gd name="connsiteX11-1283" fmla="*/ 176186 w 773881"/>
                <a:gd name="connsiteY11-1284" fmla="*/ 535025 h 2343129"/>
                <a:gd name="connsiteX12-1285" fmla="*/ 113480 w 773881"/>
                <a:gd name="connsiteY12-1286" fmla="*/ 38 h 2343129"/>
                <a:gd name="connsiteX13-1287" fmla="*/ 6324 w 773881"/>
                <a:gd name="connsiteY13-1288" fmla="*/ 38 h 2343129"/>
                <a:gd name="connsiteX0-1289" fmla="*/ 6324 w 773881"/>
                <a:gd name="connsiteY0-1290" fmla="*/ 38 h 2343129"/>
                <a:gd name="connsiteX1-1291" fmla="*/ 117449 w 773881"/>
                <a:gd name="connsiteY1-1292" fmla="*/ 606463 h 2343129"/>
                <a:gd name="connsiteX2-1293" fmla="*/ 575442 w 773881"/>
                <a:gd name="connsiteY2-1294" fmla="*/ 1074775 h 2343129"/>
                <a:gd name="connsiteX3-1295" fmla="*/ 579411 w 773881"/>
                <a:gd name="connsiteY3-1296" fmla="*/ 1260512 h 2343129"/>
                <a:gd name="connsiteX4-1297" fmla="*/ 184124 w 773881"/>
                <a:gd name="connsiteY4-1298" fmla="*/ 1626432 h 2343129"/>
                <a:gd name="connsiteX5-1299" fmla="*/ 9499 w 773881"/>
                <a:gd name="connsiteY5-1300" fmla="*/ 2336838 h 2343129"/>
                <a:gd name="connsiteX6-1301" fmla="*/ 113480 w 773881"/>
                <a:gd name="connsiteY6-1302" fmla="*/ 2341600 h 2343129"/>
                <a:gd name="connsiteX7-1303" fmla="*/ 184124 w 773881"/>
                <a:gd name="connsiteY7-1304" fmla="*/ 1816138 h 2343129"/>
                <a:gd name="connsiteX8-1305" fmla="*/ 571474 w 773881"/>
                <a:gd name="connsiteY8-1306" fmla="*/ 1324013 h 2343129"/>
                <a:gd name="connsiteX9-1307" fmla="*/ 773880 w 773881"/>
                <a:gd name="connsiteY9-1308" fmla="*/ 1142243 h 2343129"/>
                <a:gd name="connsiteX10-1309" fmla="*/ 550837 w 773881"/>
                <a:gd name="connsiteY10-1310" fmla="*/ 986670 h 2343129"/>
                <a:gd name="connsiteX11-1311" fmla="*/ 176186 w 773881"/>
                <a:gd name="connsiteY11-1312" fmla="*/ 535025 h 2343129"/>
                <a:gd name="connsiteX12-1313" fmla="*/ 113480 w 773881"/>
                <a:gd name="connsiteY12-1314" fmla="*/ 38 h 2343129"/>
                <a:gd name="connsiteX13-1315" fmla="*/ 6324 w 773881"/>
                <a:gd name="connsiteY13-1316" fmla="*/ 38 h 2343129"/>
                <a:gd name="connsiteX0-1317" fmla="*/ 6324 w 773881"/>
                <a:gd name="connsiteY0-1318" fmla="*/ 38 h 2343129"/>
                <a:gd name="connsiteX1-1319" fmla="*/ 117449 w 773881"/>
                <a:gd name="connsiteY1-1320" fmla="*/ 606463 h 2343129"/>
                <a:gd name="connsiteX2-1321" fmla="*/ 575442 w 773881"/>
                <a:gd name="connsiteY2-1322" fmla="*/ 1074775 h 2343129"/>
                <a:gd name="connsiteX3-1323" fmla="*/ 579411 w 773881"/>
                <a:gd name="connsiteY3-1324" fmla="*/ 1260512 h 2343129"/>
                <a:gd name="connsiteX4-1325" fmla="*/ 184124 w 773881"/>
                <a:gd name="connsiteY4-1326" fmla="*/ 1626432 h 2343129"/>
                <a:gd name="connsiteX5-1327" fmla="*/ 9499 w 773881"/>
                <a:gd name="connsiteY5-1328" fmla="*/ 2336838 h 2343129"/>
                <a:gd name="connsiteX6-1329" fmla="*/ 113480 w 773881"/>
                <a:gd name="connsiteY6-1330" fmla="*/ 2341600 h 2343129"/>
                <a:gd name="connsiteX7-1331" fmla="*/ 184124 w 773881"/>
                <a:gd name="connsiteY7-1332" fmla="*/ 1816138 h 2343129"/>
                <a:gd name="connsiteX8-1333" fmla="*/ 571474 w 773881"/>
                <a:gd name="connsiteY8-1334" fmla="*/ 1324013 h 2343129"/>
                <a:gd name="connsiteX9-1335" fmla="*/ 773880 w 773881"/>
                <a:gd name="connsiteY9-1336" fmla="*/ 1142243 h 2343129"/>
                <a:gd name="connsiteX10-1337" fmla="*/ 550837 w 773881"/>
                <a:gd name="connsiteY10-1338" fmla="*/ 986670 h 2343129"/>
                <a:gd name="connsiteX11-1339" fmla="*/ 176186 w 773881"/>
                <a:gd name="connsiteY11-1340" fmla="*/ 535025 h 2343129"/>
                <a:gd name="connsiteX12-1341" fmla="*/ 113480 w 773881"/>
                <a:gd name="connsiteY12-1342" fmla="*/ 38 h 2343129"/>
                <a:gd name="connsiteX13-1343" fmla="*/ 6324 w 773881"/>
                <a:gd name="connsiteY13-1344" fmla="*/ 38 h 2343129"/>
                <a:gd name="connsiteX0-1345" fmla="*/ 6324 w 773881"/>
                <a:gd name="connsiteY0-1346" fmla="*/ 38 h 2343129"/>
                <a:gd name="connsiteX1-1347" fmla="*/ 117449 w 773881"/>
                <a:gd name="connsiteY1-1348" fmla="*/ 606463 h 2343129"/>
                <a:gd name="connsiteX2-1349" fmla="*/ 575442 w 773881"/>
                <a:gd name="connsiteY2-1350" fmla="*/ 1074775 h 2343129"/>
                <a:gd name="connsiteX3-1351" fmla="*/ 579411 w 773881"/>
                <a:gd name="connsiteY3-1352" fmla="*/ 1260512 h 2343129"/>
                <a:gd name="connsiteX4-1353" fmla="*/ 184124 w 773881"/>
                <a:gd name="connsiteY4-1354" fmla="*/ 1626432 h 2343129"/>
                <a:gd name="connsiteX5-1355" fmla="*/ 9499 w 773881"/>
                <a:gd name="connsiteY5-1356" fmla="*/ 2336838 h 2343129"/>
                <a:gd name="connsiteX6-1357" fmla="*/ 113480 w 773881"/>
                <a:gd name="connsiteY6-1358" fmla="*/ 2341600 h 2343129"/>
                <a:gd name="connsiteX7-1359" fmla="*/ 184124 w 773881"/>
                <a:gd name="connsiteY7-1360" fmla="*/ 1816138 h 2343129"/>
                <a:gd name="connsiteX8-1361" fmla="*/ 571474 w 773881"/>
                <a:gd name="connsiteY8-1362" fmla="*/ 1324013 h 2343129"/>
                <a:gd name="connsiteX9-1363" fmla="*/ 773880 w 773881"/>
                <a:gd name="connsiteY9-1364" fmla="*/ 1142243 h 2343129"/>
                <a:gd name="connsiteX10-1365" fmla="*/ 550837 w 773881"/>
                <a:gd name="connsiteY10-1366" fmla="*/ 986670 h 2343129"/>
                <a:gd name="connsiteX11-1367" fmla="*/ 176186 w 773881"/>
                <a:gd name="connsiteY11-1368" fmla="*/ 535025 h 2343129"/>
                <a:gd name="connsiteX12-1369" fmla="*/ 113480 w 773881"/>
                <a:gd name="connsiteY12-1370" fmla="*/ 38 h 2343129"/>
                <a:gd name="connsiteX13-1371" fmla="*/ 6324 w 773881"/>
                <a:gd name="connsiteY13-1372" fmla="*/ 38 h 2343129"/>
                <a:gd name="connsiteX0-1373" fmla="*/ 6324 w 690539"/>
                <a:gd name="connsiteY0-1374" fmla="*/ 38 h 2343129"/>
                <a:gd name="connsiteX1-1375" fmla="*/ 117449 w 690539"/>
                <a:gd name="connsiteY1-1376" fmla="*/ 606463 h 2343129"/>
                <a:gd name="connsiteX2-1377" fmla="*/ 575442 w 690539"/>
                <a:gd name="connsiteY2-1378" fmla="*/ 1074775 h 2343129"/>
                <a:gd name="connsiteX3-1379" fmla="*/ 579411 w 690539"/>
                <a:gd name="connsiteY3-1380" fmla="*/ 1260512 h 2343129"/>
                <a:gd name="connsiteX4-1381" fmla="*/ 184124 w 690539"/>
                <a:gd name="connsiteY4-1382" fmla="*/ 1626432 h 2343129"/>
                <a:gd name="connsiteX5-1383" fmla="*/ 9499 w 690539"/>
                <a:gd name="connsiteY5-1384" fmla="*/ 2336838 h 2343129"/>
                <a:gd name="connsiteX6-1385" fmla="*/ 113480 w 690539"/>
                <a:gd name="connsiteY6-1386" fmla="*/ 2341600 h 2343129"/>
                <a:gd name="connsiteX7-1387" fmla="*/ 184124 w 690539"/>
                <a:gd name="connsiteY7-1388" fmla="*/ 1816138 h 2343129"/>
                <a:gd name="connsiteX8-1389" fmla="*/ 571474 w 690539"/>
                <a:gd name="connsiteY8-1390" fmla="*/ 1324013 h 2343129"/>
                <a:gd name="connsiteX9-1391" fmla="*/ 690536 w 690539"/>
                <a:gd name="connsiteY9-1392" fmla="*/ 1144624 h 2343129"/>
                <a:gd name="connsiteX10-1393" fmla="*/ 550837 w 690539"/>
                <a:gd name="connsiteY10-1394" fmla="*/ 986670 h 2343129"/>
                <a:gd name="connsiteX11-1395" fmla="*/ 176186 w 690539"/>
                <a:gd name="connsiteY11-1396" fmla="*/ 535025 h 2343129"/>
                <a:gd name="connsiteX12-1397" fmla="*/ 113480 w 690539"/>
                <a:gd name="connsiteY12-1398" fmla="*/ 38 h 2343129"/>
                <a:gd name="connsiteX13-1399" fmla="*/ 6324 w 690539"/>
                <a:gd name="connsiteY13-1400" fmla="*/ 38 h 2343129"/>
                <a:gd name="connsiteX0-1401" fmla="*/ 6324 w 690541"/>
                <a:gd name="connsiteY0-1402" fmla="*/ 38 h 2343129"/>
                <a:gd name="connsiteX1-1403" fmla="*/ 117449 w 690541"/>
                <a:gd name="connsiteY1-1404" fmla="*/ 606463 h 2343129"/>
                <a:gd name="connsiteX2-1405" fmla="*/ 575442 w 690541"/>
                <a:gd name="connsiteY2-1406" fmla="*/ 1074775 h 2343129"/>
                <a:gd name="connsiteX3-1407" fmla="*/ 579411 w 690541"/>
                <a:gd name="connsiteY3-1408" fmla="*/ 1260512 h 2343129"/>
                <a:gd name="connsiteX4-1409" fmla="*/ 184124 w 690541"/>
                <a:gd name="connsiteY4-1410" fmla="*/ 1626432 h 2343129"/>
                <a:gd name="connsiteX5-1411" fmla="*/ 9499 w 690541"/>
                <a:gd name="connsiteY5-1412" fmla="*/ 2336838 h 2343129"/>
                <a:gd name="connsiteX6-1413" fmla="*/ 113480 w 690541"/>
                <a:gd name="connsiteY6-1414" fmla="*/ 2341600 h 2343129"/>
                <a:gd name="connsiteX7-1415" fmla="*/ 184124 w 690541"/>
                <a:gd name="connsiteY7-1416" fmla="*/ 1816138 h 2343129"/>
                <a:gd name="connsiteX8-1417" fmla="*/ 571474 w 690541"/>
                <a:gd name="connsiteY8-1418" fmla="*/ 1324013 h 2343129"/>
                <a:gd name="connsiteX9-1419" fmla="*/ 690536 w 690541"/>
                <a:gd name="connsiteY9-1420" fmla="*/ 1144624 h 2343129"/>
                <a:gd name="connsiteX10-1421" fmla="*/ 550837 w 690541"/>
                <a:gd name="connsiteY10-1422" fmla="*/ 986670 h 2343129"/>
                <a:gd name="connsiteX11-1423" fmla="*/ 176186 w 690541"/>
                <a:gd name="connsiteY11-1424" fmla="*/ 535025 h 2343129"/>
                <a:gd name="connsiteX12-1425" fmla="*/ 113480 w 690541"/>
                <a:gd name="connsiteY12-1426" fmla="*/ 38 h 2343129"/>
                <a:gd name="connsiteX13-1427" fmla="*/ 6324 w 690541"/>
                <a:gd name="connsiteY13-1428" fmla="*/ 38 h 2343129"/>
                <a:gd name="connsiteX0-1429" fmla="*/ 6324 w 690541"/>
                <a:gd name="connsiteY0-1430" fmla="*/ 38 h 2343129"/>
                <a:gd name="connsiteX1-1431" fmla="*/ 117449 w 690541"/>
                <a:gd name="connsiteY1-1432" fmla="*/ 606463 h 2343129"/>
                <a:gd name="connsiteX2-1433" fmla="*/ 575442 w 690541"/>
                <a:gd name="connsiteY2-1434" fmla="*/ 1074775 h 2343129"/>
                <a:gd name="connsiteX3-1435" fmla="*/ 579411 w 690541"/>
                <a:gd name="connsiteY3-1436" fmla="*/ 1260512 h 2343129"/>
                <a:gd name="connsiteX4-1437" fmla="*/ 184124 w 690541"/>
                <a:gd name="connsiteY4-1438" fmla="*/ 1626432 h 2343129"/>
                <a:gd name="connsiteX5-1439" fmla="*/ 9499 w 690541"/>
                <a:gd name="connsiteY5-1440" fmla="*/ 2336838 h 2343129"/>
                <a:gd name="connsiteX6-1441" fmla="*/ 113480 w 690541"/>
                <a:gd name="connsiteY6-1442" fmla="*/ 2341600 h 2343129"/>
                <a:gd name="connsiteX7-1443" fmla="*/ 184124 w 690541"/>
                <a:gd name="connsiteY7-1444" fmla="*/ 1816138 h 2343129"/>
                <a:gd name="connsiteX8-1445" fmla="*/ 502418 w 690541"/>
                <a:gd name="connsiteY8-1446" fmla="*/ 1388307 h 2343129"/>
                <a:gd name="connsiteX9-1447" fmla="*/ 690536 w 690541"/>
                <a:gd name="connsiteY9-1448" fmla="*/ 1144624 h 2343129"/>
                <a:gd name="connsiteX10-1449" fmla="*/ 550837 w 690541"/>
                <a:gd name="connsiteY10-1450" fmla="*/ 986670 h 2343129"/>
                <a:gd name="connsiteX11-1451" fmla="*/ 176186 w 690541"/>
                <a:gd name="connsiteY11-1452" fmla="*/ 535025 h 2343129"/>
                <a:gd name="connsiteX12-1453" fmla="*/ 113480 w 690541"/>
                <a:gd name="connsiteY12-1454" fmla="*/ 38 h 2343129"/>
                <a:gd name="connsiteX13-1455" fmla="*/ 6324 w 690541"/>
                <a:gd name="connsiteY13-1456" fmla="*/ 38 h 2343129"/>
                <a:gd name="connsiteX0-1457" fmla="*/ 6324 w 690541"/>
                <a:gd name="connsiteY0-1458" fmla="*/ 38 h 2343129"/>
                <a:gd name="connsiteX1-1459" fmla="*/ 117449 w 690541"/>
                <a:gd name="connsiteY1-1460" fmla="*/ 606463 h 2343129"/>
                <a:gd name="connsiteX2-1461" fmla="*/ 575442 w 690541"/>
                <a:gd name="connsiteY2-1462" fmla="*/ 1074775 h 2343129"/>
                <a:gd name="connsiteX3-1463" fmla="*/ 579411 w 690541"/>
                <a:gd name="connsiteY3-1464" fmla="*/ 1260512 h 2343129"/>
                <a:gd name="connsiteX4-1465" fmla="*/ 184124 w 690541"/>
                <a:gd name="connsiteY4-1466" fmla="*/ 1626432 h 2343129"/>
                <a:gd name="connsiteX5-1467" fmla="*/ 9499 w 690541"/>
                <a:gd name="connsiteY5-1468" fmla="*/ 2336838 h 2343129"/>
                <a:gd name="connsiteX6-1469" fmla="*/ 113480 w 690541"/>
                <a:gd name="connsiteY6-1470" fmla="*/ 2341600 h 2343129"/>
                <a:gd name="connsiteX7-1471" fmla="*/ 184124 w 690541"/>
                <a:gd name="connsiteY7-1472" fmla="*/ 1816138 h 2343129"/>
                <a:gd name="connsiteX8-1473" fmla="*/ 502418 w 690541"/>
                <a:gd name="connsiteY8-1474" fmla="*/ 1388307 h 2343129"/>
                <a:gd name="connsiteX9-1475" fmla="*/ 690536 w 690541"/>
                <a:gd name="connsiteY9-1476" fmla="*/ 1144624 h 2343129"/>
                <a:gd name="connsiteX10-1477" fmla="*/ 550837 w 690541"/>
                <a:gd name="connsiteY10-1478" fmla="*/ 986670 h 2343129"/>
                <a:gd name="connsiteX11-1479" fmla="*/ 176186 w 690541"/>
                <a:gd name="connsiteY11-1480" fmla="*/ 535025 h 2343129"/>
                <a:gd name="connsiteX12-1481" fmla="*/ 113480 w 690541"/>
                <a:gd name="connsiteY12-1482" fmla="*/ 38 h 2343129"/>
                <a:gd name="connsiteX13-1483" fmla="*/ 6324 w 690541"/>
                <a:gd name="connsiteY13-1484" fmla="*/ 38 h 2343129"/>
                <a:gd name="connsiteX0-1485" fmla="*/ 6324 w 690541"/>
                <a:gd name="connsiteY0-1486" fmla="*/ 38 h 2343129"/>
                <a:gd name="connsiteX1-1487" fmla="*/ 117449 w 690541"/>
                <a:gd name="connsiteY1-1488" fmla="*/ 606463 h 2343129"/>
                <a:gd name="connsiteX2-1489" fmla="*/ 575442 w 690541"/>
                <a:gd name="connsiteY2-1490" fmla="*/ 1074775 h 2343129"/>
                <a:gd name="connsiteX3-1491" fmla="*/ 579411 w 690541"/>
                <a:gd name="connsiteY3-1492" fmla="*/ 1260512 h 2343129"/>
                <a:gd name="connsiteX4-1493" fmla="*/ 184124 w 690541"/>
                <a:gd name="connsiteY4-1494" fmla="*/ 1626432 h 2343129"/>
                <a:gd name="connsiteX5-1495" fmla="*/ 9499 w 690541"/>
                <a:gd name="connsiteY5-1496" fmla="*/ 2336838 h 2343129"/>
                <a:gd name="connsiteX6-1497" fmla="*/ 113480 w 690541"/>
                <a:gd name="connsiteY6-1498" fmla="*/ 2341600 h 2343129"/>
                <a:gd name="connsiteX7-1499" fmla="*/ 184124 w 690541"/>
                <a:gd name="connsiteY7-1500" fmla="*/ 1816138 h 2343129"/>
                <a:gd name="connsiteX8-1501" fmla="*/ 502418 w 690541"/>
                <a:gd name="connsiteY8-1502" fmla="*/ 1388307 h 2343129"/>
                <a:gd name="connsiteX9-1503" fmla="*/ 690536 w 690541"/>
                <a:gd name="connsiteY9-1504" fmla="*/ 1144624 h 2343129"/>
                <a:gd name="connsiteX10-1505" fmla="*/ 550837 w 690541"/>
                <a:gd name="connsiteY10-1506" fmla="*/ 986670 h 2343129"/>
                <a:gd name="connsiteX11-1507" fmla="*/ 176186 w 690541"/>
                <a:gd name="connsiteY11-1508" fmla="*/ 535025 h 2343129"/>
                <a:gd name="connsiteX12-1509" fmla="*/ 113480 w 690541"/>
                <a:gd name="connsiteY12-1510" fmla="*/ 38 h 2343129"/>
                <a:gd name="connsiteX13-1511" fmla="*/ 6324 w 690541"/>
                <a:gd name="connsiteY13-1512" fmla="*/ 38 h 2343129"/>
                <a:gd name="connsiteX0-1513" fmla="*/ 6324 w 690541"/>
                <a:gd name="connsiteY0-1514" fmla="*/ 38 h 2343129"/>
                <a:gd name="connsiteX1-1515" fmla="*/ 117449 w 690541"/>
                <a:gd name="connsiteY1-1516" fmla="*/ 606463 h 2343129"/>
                <a:gd name="connsiteX2-1517" fmla="*/ 575442 w 690541"/>
                <a:gd name="connsiteY2-1518" fmla="*/ 1074775 h 2343129"/>
                <a:gd name="connsiteX3-1519" fmla="*/ 579411 w 690541"/>
                <a:gd name="connsiteY3-1520" fmla="*/ 1260512 h 2343129"/>
                <a:gd name="connsiteX4-1521" fmla="*/ 184124 w 690541"/>
                <a:gd name="connsiteY4-1522" fmla="*/ 1626432 h 2343129"/>
                <a:gd name="connsiteX5-1523" fmla="*/ 9499 w 690541"/>
                <a:gd name="connsiteY5-1524" fmla="*/ 2336838 h 2343129"/>
                <a:gd name="connsiteX6-1525" fmla="*/ 113480 w 690541"/>
                <a:gd name="connsiteY6-1526" fmla="*/ 2341600 h 2343129"/>
                <a:gd name="connsiteX7-1527" fmla="*/ 184124 w 690541"/>
                <a:gd name="connsiteY7-1528" fmla="*/ 1816138 h 2343129"/>
                <a:gd name="connsiteX8-1529" fmla="*/ 502418 w 690541"/>
                <a:gd name="connsiteY8-1530" fmla="*/ 1388307 h 2343129"/>
                <a:gd name="connsiteX9-1531" fmla="*/ 690536 w 690541"/>
                <a:gd name="connsiteY9-1532" fmla="*/ 1144624 h 2343129"/>
                <a:gd name="connsiteX10-1533" fmla="*/ 550837 w 690541"/>
                <a:gd name="connsiteY10-1534" fmla="*/ 986670 h 2343129"/>
                <a:gd name="connsiteX11-1535" fmla="*/ 176186 w 690541"/>
                <a:gd name="connsiteY11-1536" fmla="*/ 535025 h 2343129"/>
                <a:gd name="connsiteX12-1537" fmla="*/ 113480 w 690541"/>
                <a:gd name="connsiteY12-1538" fmla="*/ 38 h 2343129"/>
                <a:gd name="connsiteX13-1539" fmla="*/ 6324 w 690541"/>
                <a:gd name="connsiteY13-1540" fmla="*/ 38 h 2343129"/>
                <a:gd name="connsiteX0-1541" fmla="*/ 6324 w 690541"/>
                <a:gd name="connsiteY0-1542" fmla="*/ 38 h 2343129"/>
                <a:gd name="connsiteX1-1543" fmla="*/ 117449 w 690541"/>
                <a:gd name="connsiteY1-1544" fmla="*/ 606463 h 2343129"/>
                <a:gd name="connsiteX2-1545" fmla="*/ 575442 w 690541"/>
                <a:gd name="connsiteY2-1546" fmla="*/ 1074775 h 2343129"/>
                <a:gd name="connsiteX3-1547" fmla="*/ 579411 w 690541"/>
                <a:gd name="connsiteY3-1548" fmla="*/ 1260512 h 2343129"/>
                <a:gd name="connsiteX4-1549" fmla="*/ 184124 w 690541"/>
                <a:gd name="connsiteY4-1550" fmla="*/ 1626432 h 2343129"/>
                <a:gd name="connsiteX5-1551" fmla="*/ 9499 w 690541"/>
                <a:gd name="connsiteY5-1552" fmla="*/ 2336838 h 2343129"/>
                <a:gd name="connsiteX6-1553" fmla="*/ 113480 w 690541"/>
                <a:gd name="connsiteY6-1554" fmla="*/ 2341600 h 2343129"/>
                <a:gd name="connsiteX7-1555" fmla="*/ 148405 w 690541"/>
                <a:gd name="connsiteY7-1556" fmla="*/ 1806613 h 2343129"/>
                <a:gd name="connsiteX8-1557" fmla="*/ 502418 w 690541"/>
                <a:gd name="connsiteY8-1558" fmla="*/ 1388307 h 2343129"/>
                <a:gd name="connsiteX9-1559" fmla="*/ 690536 w 690541"/>
                <a:gd name="connsiteY9-1560" fmla="*/ 1144624 h 2343129"/>
                <a:gd name="connsiteX10-1561" fmla="*/ 550837 w 690541"/>
                <a:gd name="connsiteY10-1562" fmla="*/ 986670 h 2343129"/>
                <a:gd name="connsiteX11-1563" fmla="*/ 176186 w 690541"/>
                <a:gd name="connsiteY11-1564" fmla="*/ 535025 h 2343129"/>
                <a:gd name="connsiteX12-1565" fmla="*/ 113480 w 690541"/>
                <a:gd name="connsiteY12-1566" fmla="*/ 38 h 2343129"/>
                <a:gd name="connsiteX13-1567" fmla="*/ 6324 w 690541"/>
                <a:gd name="connsiteY13-1568" fmla="*/ 38 h 2343129"/>
                <a:gd name="connsiteX0-1569" fmla="*/ 6324 w 690541"/>
                <a:gd name="connsiteY0-1570" fmla="*/ 38 h 2343129"/>
                <a:gd name="connsiteX1-1571" fmla="*/ 117449 w 690541"/>
                <a:gd name="connsiteY1-1572" fmla="*/ 606463 h 2343129"/>
                <a:gd name="connsiteX2-1573" fmla="*/ 575442 w 690541"/>
                <a:gd name="connsiteY2-1574" fmla="*/ 1074775 h 2343129"/>
                <a:gd name="connsiteX3-1575" fmla="*/ 579411 w 690541"/>
                <a:gd name="connsiteY3-1576" fmla="*/ 1260512 h 2343129"/>
                <a:gd name="connsiteX4-1577" fmla="*/ 184124 w 690541"/>
                <a:gd name="connsiteY4-1578" fmla="*/ 1626432 h 2343129"/>
                <a:gd name="connsiteX5-1579" fmla="*/ 9499 w 690541"/>
                <a:gd name="connsiteY5-1580" fmla="*/ 2336838 h 2343129"/>
                <a:gd name="connsiteX6-1581" fmla="*/ 113480 w 690541"/>
                <a:gd name="connsiteY6-1582" fmla="*/ 2341600 h 2343129"/>
                <a:gd name="connsiteX7-1583" fmla="*/ 174599 w 690541"/>
                <a:gd name="connsiteY7-1584" fmla="*/ 1813757 h 2343129"/>
                <a:gd name="connsiteX8-1585" fmla="*/ 502418 w 690541"/>
                <a:gd name="connsiteY8-1586" fmla="*/ 1388307 h 2343129"/>
                <a:gd name="connsiteX9-1587" fmla="*/ 690536 w 690541"/>
                <a:gd name="connsiteY9-1588" fmla="*/ 1144624 h 2343129"/>
                <a:gd name="connsiteX10-1589" fmla="*/ 550837 w 690541"/>
                <a:gd name="connsiteY10-1590" fmla="*/ 986670 h 2343129"/>
                <a:gd name="connsiteX11-1591" fmla="*/ 176186 w 690541"/>
                <a:gd name="connsiteY11-1592" fmla="*/ 535025 h 2343129"/>
                <a:gd name="connsiteX12-1593" fmla="*/ 113480 w 690541"/>
                <a:gd name="connsiteY12-1594" fmla="*/ 38 h 2343129"/>
                <a:gd name="connsiteX13-1595" fmla="*/ 6324 w 690541"/>
                <a:gd name="connsiteY13-1596" fmla="*/ 38 h 2343129"/>
                <a:gd name="connsiteX0-1597" fmla="*/ 6324 w 690541"/>
                <a:gd name="connsiteY0-1598" fmla="*/ 38 h 2343129"/>
                <a:gd name="connsiteX1-1599" fmla="*/ 117449 w 690541"/>
                <a:gd name="connsiteY1-1600" fmla="*/ 606463 h 2343129"/>
                <a:gd name="connsiteX2-1601" fmla="*/ 575442 w 690541"/>
                <a:gd name="connsiteY2-1602" fmla="*/ 1074775 h 2343129"/>
                <a:gd name="connsiteX3-1603" fmla="*/ 579411 w 690541"/>
                <a:gd name="connsiteY3-1604" fmla="*/ 1260512 h 2343129"/>
                <a:gd name="connsiteX4-1605" fmla="*/ 184124 w 690541"/>
                <a:gd name="connsiteY4-1606" fmla="*/ 1626432 h 2343129"/>
                <a:gd name="connsiteX5-1607" fmla="*/ 9499 w 690541"/>
                <a:gd name="connsiteY5-1608" fmla="*/ 2336838 h 2343129"/>
                <a:gd name="connsiteX6-1609" fmla="*/ 113480 w 690541"/>
                <a:gd name="connsiteY6-1610" fmla="*/ 2341600 h 2343129"/>
                <a:gd name="connsiteX7-1611" fmla="*/ 174599 w 690541"/>
                <a:gd name="connsiteY7-1612" fmla="*/ 1813757 h 2343129"/>
                <a:gd name="connsiteX8-1613" fmla="*/ 502418 w 690541"/>
                <a:gd name="connsiteY8-1614" fmla="*/ 1388307 h 2343129"/>
                <a:gd name="connsiteX9-1615" fmla="*/ 690536 w 690541"/>
                <a:gd name="connsiteY9-1616" fmla="*/ 1144624 h 2343129"/>
                <a:gd name="connsiteX10-1617" fmla="*/ 550837 w 690541"/>
                <a:gd name="connsiteY10-1618" fmla="*/ 986670 h 2343129"/>
                <a:gd name="connsiteX11-1619" fmla="*/ 176186 w 690541"/>
                <a:gd name="connsiteY11-1620" fmla="*/ 535025 h 2343129"/>
                <a:gd name="connsiteX12-1621" fmla="*/ 113480 w 690541"/>
                <a:gd name="connsiteY12-1622" fmla="*/ 38 h 2343129"/>
                <a:gd name="connsiteX13-1623" fmla="*/ 6324 w 690541"/>
                <a:gd name="connsiteY13-1624" fmla="*/ 38 h 2343129"/>
                <a:gd name="connsiteX0-1625" fmla="*/ 6324 w 690541"/>
                <a:gd name="connsiteY0-1626" fmla="*/ 38 h 2343129"/>
                <a:gd name="connsiteX1-1627" fmla="*/ 117449 w 690541"/>
                <a:gd name="connsiteY1-1628" fmla="*/ 606463 h 2343129"/>
                <a:gd name="connsiteX2-1629" fmla="*/ 575442 w 690541"/>
                <a:gd name="connsiteY2-1630" fmla="*/ 1074775 h 2343129"/>
                <a:gd name="connsiteX3-1631" fmla="*/ 579411 w 690541"/>
                <a:gd name="connsiteY3-1632" fmla="*/ 1260512 h 2343129"/>
                <a:gd name="connsiteX4-1633" fmla="*/ 184124 w 690541"/>
                <a:gd name="connsiteY4-1634" fmla="*/ 1626432 h 2343129"/>
                <a:gd name="connsiteX5-1635" fmla="*/ 9499 w 690541"/>
                <a:gd name="connsiteY5-1636" fmla="*/ 2336838 h 2343129"/>
                <a:gd name="connsiteX6-1637" fmla="*/ 113480 w 690541"/>
                <a:gd name="connsiteY6-1638" fmla="*/ 2341600 h 2343129"/>
                <a:gd name="connsiteX7-1639" fmla="*/ 174599 w 690541"/>
                <a:gd name="connsiteY7-1640" fmla="*/ 1813757 h 2343129"/>
                <a:gd name="connsiteX8-1641" fmla="*/ 502418 w 690541"/>
                <a:gd name="connsiteY8-1642" fmla="*/ 1388307 h 2343129"/>
                <a:gd name="connsiteX9-1643" fmla="*/ 690536 w 690541"/>
                <a:gd name="connsiteY9-1644" fmla="*/ 1144624 h 2343129"/>
                <a:gd name="connsiteX10-1645" fmla="*/ 550837 w 690541"/>
                <a:gd name="connsiteY10-1646" fmla="*/ 986670 h 2343129"/>
                <a:gd name="connsiteX11-1647" fmla="*/ 176186 w 690541"/>
                <a:gd name="connsiteY11-1648" fmla="*/ 535025 h 2343129"/>
                <a:gd name="connsiteX12-1649" fmla="*/ 113480 w 690541"/>
                <a:gd name="connsiteY12-1650" fmla="*/ 38 h 2343129"/>
                <a:gd name="connsiteX13-1651" fmla="*/ 6324 w 690541"/>
                <a:gd name="connsiteY13-1652" fmla="*/ 38 h 2343129"/>
                <a:gd name="connsiteX0-1653" fmla="*/ 6324 w 690541"/>
                <a:gd name="connsiteY0-1654" fmla="*/ 38 h 2343129"/>
                <a:gd name="connsiteX1-1655" fmla="*/ 117449 w 690541"/>
                <a:gd name="connsiteY1-1656" fmla="*/ 606463 h 2343129"/>
                <a:gd name="connsiteX2-1657" fmla="*/ 575442 w 690541"/>
                <a:gd name="connsiteY2-1658" fmla="*/ 1074775 h 2343129"/>
                <a:gd name="connsiteX3-1659" fmla="*/ 579411 w 690541"/>
                <a:gd name="connsiteY3-1660" fmla="*/ 1260512 h 2343129"/>
                <a:gd name="connsiteX4-1661" fmla="*/ 184124 w 690541"/>
                <a:gd name="connsiteY4-1662" fmla="*/ 1626432 h 2343129"/>
                <a:gd name="connsiteX5-1663" fmla="*/ 9499 w 690541"/>
                <a:gd name="connsiteY5-1664" fmla="*/ 2336838 h 2343129"/>
                <a:gd name="connsiteX6-1665" fmla="*/ 113480 w 690541"/>
                <a:gd name="connsiteY6-1666" fmla="*/ 2341600 h 2343129"/>
                <a:gd name="connsiteX7-1667" fmla="*/ 174599 w 690541"/>
                <a:gd name="connsiteY7-1668" fmla="*/ 1813757 h 2343129"/>
                <a:gd name="connsiteX8-1669" fmla="*/ 502418 w 690541"/>
                <a:gd name="connsiteY8-1670" fmla="*/ 1388307 h 2343129"/>
                <a:gd name="connsiteX9-1671" fmla="*/ 690536 w 690541"/>
                <a:gd name="connsiteY9-1672" fmla="*/ 1144624 h 2343129"/>
                <a:gd name="connsiteX10-1673" fmla="*/ 550837 w 690541"/>
                <a:gd name="connsiteY10-1674" fmla="*/ 986670 h 2343129"/>
                <a:gd name="connsiteX11-1675" fmla="*/ 176186 w 690541"/>
                <a:gd name="connsiteY11-1676" fmla="*/ 535025 h 2343129"/>
                <a:gd name="connsiteX12-1677" fmla="*/ 113480 w 690541"/>
                <a:gd name="connsiteY12-1678" fmla="*/ 38 h 2343129"/>
                <a:gd name="connsiteX13-1679" fmla="*/ 6324 w 690541"/>
                <a:gd name="connsiteY13-1680" fmla="*/ 38 h 2343129"/>
                <a:gd name="connsiteX0-1681" fmla="*/ 6324 w 690541"/>
                <a:gd name="connsiteY0-1682" fmla="*/ 38 h 2343129"/>
                <a:gd name="connsiteX1-1683" fmla="*/ 117449 w 690541"/>
                <a:gd name="connsiteY1-1684" fmla="*/ 606463 h 2343129"/>
                <a:gd name="connsiteX2-1685" fmla="*/ 575442 w 690541"/>
                <a:gd name="connsiteY2-1686" fmla="*/ 1074775 h 2343129"/>
                <a:gd name="connsiteX3-1687" fmla="*/ 579411 w 690541"/>
                <a:gd name="connsiteY3-1688" fmla="*/ 1260512 h 2343129"/>
                <a:gd name="connsiteX4-1689" fmla="*/ 184124 w 690541"/>
                <a:gd name="connsiteY4-1690" fmla="*/ 1626432 h 2343129"/>
                <a:gd name="connsiteX5-1691" fmla="*/ 9499 w 690541"/>
                <a:gd name="connsiteY5-1692" fmla="*/ 2336838 h 2343129"/>
                <a:gd name="connsiteX6-1693" fmla="*/ 113480 w 690541"/>
                <a:gd name="connsiteY6-1694" fmla="*/ 2341600 h 2343129"/>
                <a:gd name="connsiteX7-1695" fmla="*/ 174599 w 690541"/>
                <a:gd name="connsiteY7-1696" fmla="*/ 1813757 h 2343129"/>
                <a:gd name="connsiteX8-1697" fmla="*/ 502418 w 690541"/>
                <a:gd name="connsiteY8-1698" fmla="*/ 1388307 h 2343129"/>
                <a:gd name="connsiteX9-1699" fmla="*/ 690536 w 690541"/>
                <a:gd name="connsiteY9-1700" fmla="*/ 1144624 h 2343129"/>
                <a:gd name="connsiteX10-1701" fmla="*/ 550837 w 690541"/>
                <a:gd name="connsiteY10-1702" fmla="*/ 986670 h 2343129"/>
                <a:gd name="connsiteX11-1703" fmla="*/ 176186 w 690541"/>
                <a:gd name="connsiteY11-1704" fmla="*/ 535025 h 2343129"/>
                <a:gd name="connsiteX12-1705" fmla="*/ 113480 w 690541"/>
                <a:gd name="connsiteY12-1706" fmla="*/ 38 h 2343129"/>
                <a:gd name="connsiteX13-1707" fmla="*/ 6324 w 690541"/>
                <a:gd name="connsiteY13-1708" fmla="*/ 38 h 2343129"/>
                <a:gd name="connsiteX0-1709" fmla="*/ 6324 w 690541"/>
                <a:gd name="connsiteY0-1710" fmla="*/ 38 h 2343129"/>
                <a:gd name="connsiteX1-1711" fmla="*/ 117449 w 690541"/>
                <a:gd name="connsiteY1-1712" fmla="*/ 606463 h 2343129"/>
                <a:gd name="connsiteX2-1713" fmla="*/ 575442 w 690541"/>
                <a:gd name="connsiteY2-1714" fmla="*/ 1074775 h 2343129"/>
                <a:gd name="connsiteX3-1715" fmla="*/ 579411 w 690541"/>
                <a:gd name="connsiteY3-1716" fmla="*/ 1260512 h 2343129"/>
                <a:gd name="connsiteX4-1717" fmla="*/ 184124 w 690541"/>
                <a:gd name="connsiteY4-1718" fmla="*/ 1626432 h 2343129"/>
                <a:gd name="connsiteX5-1719" fmla="*/ 9499 w 690541"/>
                <a:gd name="connsiteY5-1720" fmla="*/ 2336838 h 2343129"/>
                <a:gd name="connsiteX6-1721" fmla="*/ 113480 w 690541"/>
                <a:gd name="connsiteY6-1722" fmla="*/ 2341600 h 2343129"/>
                <a:gd name="connsiteX7-1723" fmla="*/ 174599 w 690541"/>
                <a:gd name="connsiteY7-1724" fmla="*/ 1813757 h 2343129"/>
                <a:gd name="connsiteX8-1725" fmla="*/ 511943 w 690541"/>
                <a:gd name="connsiteY8-1726" fmla="*/ 1343063 h 2343129"/>
                <a:gd name="connsiteX9-1727" fmla="*/ 690536 w 690541"/>
                <a:gd name="connsiteY9-1728" fmla="*/ 1144624 h 2343129"/>
                <a:gd name="connsiteX10-1729" fmla="*/ 550837 w 690541"/>
                <a:gd name="connsiteY10-1730" fmla="*/ 986670 h 2343129"/>
                <a:gd name="connsiteX11-1731" fmla="*/ 176186 w 690541"/>
                <a:gd name="connsiteY11-1732" fmla="*/ 535025 h 2343129"/>
                <a:gd name="connsiteX12-1733" fmla="*/ 113480 w 690541"/>
                <a:gd name="connsiteY12-1734" fmla="*/ 38 h 2343129"/>
                <a:gd name="connsiteX13-1735" fmla="*/ 6324 w 690541"/>
                <a:gd name="connsiteY13-1736" fmla="*/ 38 h 2343129"/>
                <a:gd name="connsiteX0-1737" fmla="*/ 6324 w 690541"/>
                <a:gd name="connsiteY0-1738" fmla="*/ 38 h 2343129"/>
                <a:gd name="connsiteX1-1739" fmla="*/ 117449 w 690541"/>
                <a:gd name="connsiteY1-1740" fmla="*/ 606463 h 2343129"/>
                <a:gd name="connsiteX2-1741" fmla="*/ 575442 w 690541"/>
                <a:gd name="connsiteY2-1742" fmla="*/ 1074775 h 2343129"/>
                <a:gd name="connsiteX3-1743" fmla="*/ 579411 w 690541"/>
                <a:gd name="connsiteY3-1744" fmla="*/ 1260512 h 2343129"/>
                <a:gd name="connsiteX4-1745" fmla="*/ 184124 w 690541"/>
                <a:gd name="connsiteY4-1746" fmla="*/ 1626432 h 2343129"/>
                <a:gd name="connsiteX5-1747" fmla="*/ 9499 w 690541"/>
                <a:gd name="connsiteY5-1748" fmla="*/ 2336838 h 2343129"/>
                <a:gd name="connsiteX6-1749" fmla="*/ 113480 w 690541"/>
                <a:gd name="connsiteY6-1750" fmla="*/ 2341600 h 2343129"/>
                <a:gd name="connsiteX7-1751" fmla="*/ 174599 w 690541"/>
                <a:gd name="connsiteY7-1752" fmla="*/ 1813757 h 2343129"/>
                <a:gd name="connsiteX8-1753" fmla="*/ 516706 w 690541"/>
                <a:gd name="connsiteY8-1754" fmla="*/ 1376400 h 2343129"/>
                <a:gd name="connsiteX9-1755" fmla="*/ 690536 w 690541"/>
                <a:gd name="connsiteY9-1756" fmla="*/ 1144624 h 2343129"/>
                <a:gd name="connsiteX10-1757" fmla="*/ 550837 w 690541"/>
                <a:gd name="connsiteY10-1758" fmla="*/ 986670 h 2343129"/>
                <a:gd name="connsiteX11-1759" fmla="*/ 176186 w 690541"/>
                <a:gd name="connsiteY11-1760" fmla="*/ 535025 h 2343129"/>
                <a:gd name="connsiteX12-1761" fmla="*/ 113480 w 690541"/>
                <a:gd name="connsiteY12-1762" fmla="*/ 38 h 2343129"/>
                <a:gd name="connsiteX13-1763" fmla="*/ 6324 w 690541"/>
                <a:gd name="connsiteY13-1764" fmla="*/ 38 h 2343129"/>
                <a:gd name="connsiteX0-1765" fmla="*/ 6324 w 690541"/>
                <a:gd name="connsiteY0-1766" fmla="*/ 38 h 2343129"/>
                <a:gd name="connsiteX1-1767" fmla="*/ 117449 w 690541"/>
                <a:gd name="connsiteY1-1768" fmla="*/ 606463 h 2343129"/>
                <a:gd name="connsiteX2-1769" fmla="*/ 575442 w 690541"/>
                <a:gd name="connsiteY2-1770" fmla="*/ 1074775 h 2343129"/>
                <a:gd name="connsiteX3-1771" fmla="*/ 579411 w 690541"/>
                <a:gd name="connsiteY3-1772" fmla="*/ 1260512 h 2343129"/>
                <a:gd name="connsiteX4-1773" fmla="*/ 184124 w 690541"/>
                <a:gd name="connsiteY4-1774" fmla="*/ 1626432 h 2343129"/>
                <a:gd name="connsiteX5-1775" fmla="*/ 9499 w 690541"/>
                <a:gd name="connsiteY5-1776" fmla="*/ 2336838 h 2343129"/>
                <a:gd name="connsiteX6-1777" fmla="*/ 113480 w 690541"/>
                <a:gd name="connsiteY6-1778" fmla="*/ 2341600 h 2343129"/>
                <a:gd name="connsiteX7-1779" fmla="*/ 174599 w 690541"/>
                <a:gd name="connsiteY7-1780" fmla="*/ 1813757 h 2343129"/>
                <a:gd name="connsiteX8-1781" fmla="*/ 516706 w 690541"/>
                <a:gd name="connsiteY8-1782" fmla="*/ 1376400 h 2343129"/>
                <a:gd name="connsiteX9-1783" fmla="*/ 690536 w 690541"/>
                <a:gd name="connsiteY9-1784" fmla="*/ 1144624 h 2343129"/>
                <a:gd name="connsiteX10-1785" fmla="*/ 550837 w 690541"/>
                <a:gd name="connsiteY10-1786" fmla="*/ 986670 h 2343129"/>
                <a:gd name="connsiteX11-1787" fmla="*/ 176186 w 690541"/>
                <a:gd name="connsiteY11-1788" fmla="*/ 535025 h 2343129"/>
                <a:gd name="connsiteX12-1789" fmla="*/ 113480 w 690541"/>
                <a:gd name="connsiteY12-1790" fmla="*/ 38 h 2343129"/>
                <a:gd name="connsiteX13-1791" fmla="*/ 6324 w 690541"/>
                <a:gd name="connsiteY13-1792" fmla="*/ 38 h 2343129"/>
                <a:gd name="connsiteX0-1793" fmla="*/ 6324 w 690541"/>
                <a:gd name="connsiteY0-1794" fmla="*/ 38 h 2343129"/>
                <a:gd name="connsiteX1-1795" fmla="*/ 117449 w 690541"/>
                <a:gd name="connsiteY1-1796" fmla="*/ 606463 h 2343129"/>
                <a:gd name="connsiteX2-1797" fmla="*/ 575442 w 690541"/>
                <a:gd name="connsiteY2-1798" fmla="*/ 1074775 h 2343129"/>
                <a:gd name="connsiteX3-1799" fmla="*/ 579411 w 690541"/>
                <a:gd name="connsiteY3-1800" fmla="*/ 1260512 h 2343129"/>
                <a:gd name="connsiteX4-1801" fmla="*/ 184124 w 690541"/>
                <a:gd name="connsiteY4-1802" fmla="*/ 1626432 h 2343129"/>
                <a:gd name="connsiteX5-1803" fmla="*/ 9499 w 690541"/>
                <a:gd name="connsiteY5-1804" fmla="*/ 2336838 h 2343129"/>
                <a:gd name="connsiteX6-1805" fmla="*/ 113480 w 690541"/>
                <a:gd name="connsiteY6-1806" fmla="*/ 2341600 h 2343129"/>
                <a:gd name="connsiteX7-1807" fmla="*/ 174599 w 690541"/>
                <a:gd name="connsiteY7-1808" fmla="*/ 1813757 h 2343129"/>
                <a:gd name="connsiteX8-1809" fmla="*/ 516706 w 690541"/>
                <a:gd name="connsiteY8-1810" fmla="*/ 1376400 h 2343129"/>
                <a:gd name="connsiteX9-1811" fmla="*/ 690536 w 690541"/>
                <a:gd name="connsiteY9-1812" fmla="*/ 1144624 h 2343129"/>
                <a:gd name="connsiteX10-1813" fmla="*/ 550837 w 690541"/>
                <a:gd name="connsiteY10-1814" fmla="*/ 986670 h 2343129"/>
                <a:gd name="connsiteX11-1815" fmla="*/ 176186 w 690541"/>
                <a:gd name="connsiteY11-1816" fmla="*/ 535025 h 2343129"/>
                <a:gd name="connsiteX12-1817" fmla="*/ 113480 w 690541"/>
                <a:gd name="connsiteY12-1818" fmla="*/ 38 h 2343129"/>
                <a:gd name="connsiteX13-1819" fmla="*/ 6324 w 690541"/>
                <a:gd name="connsiteY13-1820" fmla="*/ 38 h 2343129"/>
                <a:gd name="connsiteX0-1821" fmla="*/ 5435 w 689652"/>
                <a:gd name="connsiteY0-1822" fmla="*/ 38 h 2343129"/>
                <a:gd name="connsiteX1-1823" fmla="*/ 116560 w 689652"/>
                <a:gd name="connsiteY1-1824" fmla="*/ 606463 h 2343129"/>
                <a:gd name="connsiteX2-1825" fmla="*/ 503116 w 689652"/>
                <a:gd name="connsiteY2-1826" fmla="*/ 1017625 h 2343129"/>
                <a:gd name="connsiteX3-1827" fmla="*/ 578522 w 689652"/>
                <a:gd name="connsiteY3-1828" fmla="*/ 1260512 h 2343129"/>
                <a:gd name="connsiteX4-1829" fmla="*/ 183235 w 689652"/>
                <a:gd name="connsiteY4-1830" fmla="*/ 1626432 h 2343129"/>
                <a:gd name="connsiteX5-1831" fmla="*/ 8610 w 689652"/>
                <a:gd name="connsiteY5-1832" fmla="*/ 2336838 h 2343129"/>
                <a:gd name="connsiteX6-1833" fmla="*/ 112591 w 689652"/>
                <a:gd name="connsiteY6-1834" fmla="*/ 2341600 h 2343129"/>
                <a:gd name="connsiteX7-1835" fmla="*/ 173710 w 689652"/>
                <a:gd name="connsiteY7-1836" fmla="*/ 1813757 h 2343129"/>
                <a:gd name="connsiteX8-1837" fmla="*/ 515817 w 689652"/>
                <a:gd name="connsiteY8-1838" fmla="*/ 1376400 h 2343129"/>
                <a:gd name="connsiteX9-1839" fmla="*/ 689647 w 689652"/>
                <a:gd name="connsiteY9-1840" fmla="*/ 1144624 h 2343129"/>
                <a:gd name="connsiteX10-1841" fmla="*/ 549948 w 689652"/>
                <a:gd name="connsiteY10-1842" fmla="*/ 986670 h 2343129"/>
                <a:gd name="connsiteX11-1843" fmla="*/ 175297 w 689652"/>
                <a:gd name="connsiteY11-1844" fmla="*/ 535025 h 2343129"/>
                <a:gd name="connsiteX12-1845" fmla="*/ 112591 w 689652"/>
                <a:gd name="connsiteY12-1846" fmla="*/ 38 h 2343129"/>
                <a:gd name="connsiteX13-1847" fmla="*/ 5435 w 689652"/>
                <a:gd name="connsiteY13-1848" fmla="*/ 38 h 2343129"/>
                <a:gd name="connsiteX0-1849" fmla="*/ 5435 w 689652"/>
                <a:gd name="connsiteY0-1850" fmla="*/ 38 h 2343129"/>
                <a:gd name="connsiteX1-1851" fmla="*/ 116560 w 689652"/>
                <a:gd name="connsiteY1-1852" fmla="*/ 606463 h 2343129"/>
                <a:gd name="connsiteX2-1853" fmla="*/ 503116 w 689652"/>
                <a:gd name="connsiteY2-1854" fmla="*/ 1017625 h 2343129"/>
                <a:gd name="connsiteX3-1855" fmla="*/ 578522 w 689652"/>
                <a:gd name="connsiteY3-1856" fmla="*/ 1260512 h 2343129"/>
                <a:gd name="connsiteX4-1857" fmla="*/ 183235 w 689652"/>
                <a:gd name="connsiteY4-1858" fmla="*/ 1626432 h 2343129"/>
                <a:gd name="connsiteX5-1859" fmla="*/ 8610 w 689652"/>
                <a:gd name="connsiteY5-1860" fmla="*/ 2336838 h 2343129"/>
                <a:gd name="connsiteX6-1861" fmla="*/ 112591 w 689652"/>
                <a:gd name="connsiteY6-1862" fmla="*/ 2341600 h 2343129"/>
                <a:gd name="connsiteX7-1863" fmla="*/ 173710 w 689652"/>
                <a:gd name="connsiteY7-1864" fmla="*/ 1813757 h 2343129"/>
                <a:gd name="connsiteX8-1865" fmla="*/ 515817 w 689652"/>
                <a:gd name="connsiteY8-1866" fmla="*/ 1376400 h 2343129"/>
                <a:gd name="connsiteX9-1867" fmla="*/ 689647 w 689652"/>
                <a:gd name="connsiteY9-1868" fmla="*/ 1144624 h 2343129"/>
                <a:gd name="connsiteX10-1869" fmla="*/ 549948 w 689652"/>
                <a:gd name="connsiteY10-1870" fmla="*/ 986670 h 2343129"/>
                <a:gd name="connsiteX11-1871" fmla="*/ 175297 w 689652"/>
                <a:gd name="connsiteY11-1872" fmla="*/ 535025 h 2343129"/>
                <a:gd name="connsiteX12-1873" fmla="*/ 112591 w 689652"/>
                <a:gd name="connsiteY12-1874" fmla="*/ 38 h 2343129"/>
                <a:gd name="connsiteX13-1875" fmla="*/ 5435 w 689652"/>
                <a:gd name="connsiteY13-1876" fmla="*/ 38 h 2343129"/>
                <a:gd name="connsiteX0-1877" fmla="*/ 6032 w 690249"/>
                <a:gd name="connsiteY0-1878" fmla="*/ 38 h 2343129"/>
                <a:gd name="connsiteX1-1879" fmla="*/ 117157 w 690249"/>
                <a:gd name="connsiteY1-1880" fmla="*/ 606463 h 2343129"/>
                <a:gd name="connsiteX2-1881" fmla="*/ 553720 w 690249"/>
                <a:gd name="connsiteY2-1882" fmla="*/ 1060487 h 2343129"/>
                <a:gd name="connsiteX3-1883" fmla="*/ 579119 w 690249"/>
                <a:gd name="connsiteY3-1884" fmla="*/ 1260512 h 2343129"/>
                <a:gd name="connsiteX4-1885" fmla="*/ 183832 w 690249"/>
                <a:gd name="connsiteY4-1886" fmla="*/ 1626432 h 2343129"/>
                <a:gd name="connsiteX5-1887" fmla="*/ 9207 w 690249"/>
                <a:gd name="connsiteY5-1888" fmla="*/ 2336838 h 2343129"/>
                <a:gd name="connsiteX6-1889" fmla="*/ 113188 w 690249"/>
                <a:gd name="connsiteY6-1890" fmla="*/ 2341600 h 2343129"/>
                <a:gd name="connsiteX7-1891" fmla="*/ 174307 w 690249"/>
                <a:gd name="connsiteY7-1892" fmla="*/ 1813757 h 2343129"/>
                <a:gd name="connsiteX8-1893" fmla="*/ 516414 w 690249"/>
                <a:gd name="connsiteY8-1894" fmla="*/ 1376400 h 2343129"/>
                <a:gd name="connsiteX9-1895" fmla="*/ 690244 w 690249"/>
                <a:gd name="connsiteY9-1896" fmla="*/ 1144624 h 2343129"/>
                <a:gd name="connsiteX10-1897" fmla="*/ 550545 w 690249"/>
                <a:gd name="connsiteY10-1898" fmla="*/ 986670 h 2343129"/>
                <a:gd name="connsiteX11-1899" fmla="*/ 175894 w 690249"/>
                <a:gd name="connsiteY11-1900" fmla="*/ 535025 h 2343129"/>
                <a:gd name="connsiteX12-1901" fmla="*/ 113188 w 690249"/>
                <a:gd name="connsiteY12-1902" fmla="*/ 38 h 2343129"/>
                <a:gd name="connsiteX13-1903" fmla="*/ 6032 w 690249"/>
                <a:gd name="connsiteY13-1904" fmla="*/ 38 h 2343129"/>
                <a:gd name="connsiteX0-1905" fmla="*/ 6032 w 690249"/>
                <a:gd name="connsiteY0-1906" fmla="*/ 38 h 2343129"/>
                <a:gd name="connsiteX1-1907" fmla="*/ 117157 w 690249"/>
                <a:gd name="connsiteY1-1908" fmla="*/ 606463 h 2343129"/>
                <a:gd name="connsiteX2-1909" fmla="*/ 553720 w 690249"/>
                <a:gd name="connsiteY2-1910" fmla="*/ 1060487 h 2343129"/>
                <a:gd name="connsiteX3-1911" fmla="*/ 579119 w 690249"/>
                <a:gd name="connsiteY3-1912" fmla="*/ 1260512 h 2343129"/>
                <a:gd name="connsiteX4-1913" fmla="*/ 183832 w 690249"/>
                <a:gd name="connsiteY4-1914" fmla="*/ 1626432 h 2343129"/>
                <a:gd name="connsiteX5-1915" fmla="*/ 9207 w 690249"/>
                <a:gd name="connsiteY5-1916" fmla="*/ 2336838 h 2343129"/>
                <a:gd name="connsiteX6-1917" fmla="*/ 113188 w 690249"/>
                <a:gd name="connsiteY6-1918" fmla="*/ 2341600 h 2343129"/>
                <a:gd name="connsiteX7-1919" fmla="*/ 174307 w 690249"/>
                <a:gd name="connsiteY7-1920" fmla="*/ 1813757 h 2343129"/>
                <a:gd name="connsiteX8-1921" fmla="*/ 516414 w 690249"/>
                <a:gd name="connsiteY8-1922" fmla="*/ 1376400 h 2343129"/>
                <a:gd name="connsiteX9-1923" fmla="*/ 690244 w 690249"/>
                <a:gd name="connsiteY9-1924" fmla="*/ 1144624 h 2343129"/>
                <a:gd name="connsiteX10-1925" fmla="*/ 550545 w 690249"/>
                <a:gd name="connsiteY10-1926" fmla="*/ 986670 h 2343129"/>
                <a:gd name="connsiteX11-1927" fmla="*/ 175894 w 690249"/>
                <a:gd name="connsiteY11-1928" fmla="*/ 535025 h 2343129"/>
                <a:gd name="connsiteX12-1929" fmla="*/ 113188 w 690249"/>
                <a:gd name="connsiteY12-1930" fmla="*/ 38 h 2343129"/>
                <a:gd name="connsiteX13-1931" fmla="*/ 6032 w 690249"/>
                <a:gd name="connsiteY13-1932" fmla="*/ 38 h 2343129"/>
                <a:gd name="connsiteX0-1933" fmla="*/ 6032 w 690249"/>
                <a:gd name="connsiteY0-1934" fmla="*/ 38 h 2343129"/>
                <a:gd name="connsiteX1-1935" fmla="*/ 117157 w 690249"/>
                <a:gd name="connsiteY1-1936" fmla="*/ 606463 h 2343129"/>
                <a:gd name="connsiteX2-1937" fmla="*/ 553720 w 690249"/>
                <a:gd name="connsiteY2-1938" fmla="*/ 1060487 h 2343129"/>
                <a:gd name="connsiteX3-1939" fmla="*/ 579119 w 690249"/>
                <a:gd name="connsiteY3-1940" fmla="*/ 1260512 h 2343129"/>
                <a:gd name="connsiteX4-1941" fmla="*/ 183832 w 690249"/>
                <a:gd name="connsiteY4-1942" fmla="*/ 1626432 h 2343129"/>
                <a:gd name="connsiteX5-1943" fmla="*/ 9207 w 690249"/>
                <a:gd name="connsiteY5-1944" fmla="*/ 2336838 h 2343129"/>
                <a:gd name="connsiteX6-1945" fmla="*/ 113188 w 690249"/>
                <a:gd name="connsiteY6-1946" fmla="*/ 2341600 h 2343129"/>
                <a:gd name="connsiteX7-1947" fmla="*/ 174307 w 690249"/>
                <a:gd name="connsiteY7-1948" fmla="*/ 1813757 h 2343129"/>
                <a:gd name="connsiteX8-1949" fmla="*/ 516414 w 690249"/>
                <a:gd name="connsiteY8-1950" fmla="*/ 1376400 h 2343129"/>
                <a:gd name="connsiteX9-1951" fmla="*/ 690244 w 690249"/>
                <a:gd name="connsiteY9-1952" fmla="*/ 1144624 h 2343129"/>
                <a:gd name="connsiteX10-1953" fmla="*/ 550545 w 690249"/>
                <a:gd name="connsiteY10-1954" fmla="*/ 986670 h 2343129"/>
                <a:gd name="connsiteX11-1955" fmla="*/ 175894 w 690249"/>
                <a:gd name="connsiteY11-1956" fmla="*/ 535025 h 2343129"/>
                <a:gd name="connsiteX12-1957" fmla="*/ 113188 w 690249"/>
                <a:gd name="connsiteY12-1958" fmla="*/ 38 h 2343129"/>
                <a:gd name="connsiteX13-1959" fmla="*/ 6032 w 690249"/>
                <a:gd name="connsiteY13-1960" fmla="*/ 38 h 2343129"/>
                <a:gd name="connsiteX0-1961" fmla="*/ 6032 w 690249"/>
                <a:gd name="connsiteY0-1962" fmla="*/ 38 h 2343129"/>
                <a:gd name="connsiteX1-1963" fmla="*/ 117157 w 690249"/>
                <a:gd name="connsiteY1-1964" fmla="*/ 606463 h 2343129"/>
                <a:gd name="connsiteX2-1965" fmla="*/ 553720 w 690249"/>
                <a:gd name="connsiteY2-1966" fmla="*/ 1060487 h 2343129"/>
                <a:gd name="connsiteX3-1967" fmla="*/ 579119 w 690249"/>
                <a:gd name="connsiteY3-1968" fmla="*/ 1260512 h 2343129"/>
                <a:gd name="connsiteX4-1969" fmla="*/ 183832 w 690249"/>
                <a:gd name="connsiteY4-1970" fmla="*/ 1626432 h 2343129"/>
                <a:gd name="connsiteX5-1971" fmla="*/ 9207 w 690249"/>
                <a:gd name="connsiteY5-1972" fmla="*/ 2336838 h 2343129"/>
                <a:gd name="connsiteX6-1973" fmla="*/ 113188 w 690249"/>
                <a:gd name="connsiteY6-1974" fmla="*/ 2341600 h 2343129"/>
                <a:gd name="connsiteX7-1975" fmla="*/ 174307 w 690249"/>
                <a:gd name="connsiteY7-1976" fmla="*/ 1813757 h 2343129"/>
                <a:gd name="connsiteX8-1977" fmla="*/ 516414 w 690249"/>
                <a:gd name="connsiteY8-1978" fmla="*/ 1376400 h 2343129"/>
                <a:gd name="connsiteX9-1979" fmla="*/ 690244 w 690249"/>
                <a:gd name="connsiteY9-1980" fmla="*/ 1144624 h 2343129"/>
                <a:gd name="connsiteX10-1981" fmla="*/ 550545 w 690249"/>
                <a:gd name="connsiteY10-1982" fmla="*/ 986670 h 2343129"/>
                <a:gd name="connsiteX11-1983" fmla="*/ 175894 w 690249"/>
                <a:gd name="connsiteY11-1984" fmla="*/ 535025 h 2343129"/>
                <a:gd name="connsiteX12-1985" fmla="*/ 113188 w 690249"/>
                <a:gd name="connsiteY12-1986" fmla="*/ 38 h 2343129"/>
                <a:gd name="connsiteX13-1987" fmla="*/ 6032 w 690249"/>
                <a:gd name="connsiteY13-1988" fmla="*/ 38 h 2343129"/>
                <a:gd name="connsiteX0-1989" fmla="*/ 6032 w 690249"/>
                <a:gd name="connsiteY0-1990" fmla="*/ 38 h 2343129"/>
                <a:gd name="connsiteX1-1991" fmla="*/ 117157 w 690249"/>
                <a:gd name="connsiteY1-1992" fmla="*/ 606463 h 2343129"/>
                <a:gd name="connsiteX2-1993" fmla="*/ 553720 w 690249"/>
                <a:gd name="connsiteY2-1994" fmla="*/ 1060487 h 2343129"/>
                <a:gd name="connsiteX3-1995" fmla="*/ 552925 w 690249"/>
                <a:gd name="connsiteY3-1996" fmla="*/ 1272418 h 2343129"/>
                <a:gd name="connsiteX4-1997" fmla="*/ 183832 w 690249"/>
                <a:gd name="connsiteY4-1998" fmla="*/ 1626432 h 2343129"/>
                <a:gd name="connsiteX5-1999" fmla="*/ 9207 w 690249"/>
                <a:gd name="connsiteY5-2000" fmla="*/ 2336838 h 2343129"/>
                <a:gd name="connsiteX6-2001" fmla="*/ 113188 w 690249"/>
                <a:gd name="connsiteY6-2002" fmla="*/ 2341600 h 2343129"/>
                <a:gd name="connsiteX7-2003" fmla="*/ 174307 w 690249"/>
                <a:gd name="connsiteY7-2004" fmla="*/ 1813757 h 2343129"/>
                <a:gd name="connsiteX8-2005" fmla="*/ 516414 w 690249"/>
                <a:gd name="connsiteY8-2006" fmla="*/ 1376400 h 2343129"/>
                <a:gd name="connsiteX9-2007" fmla="*/ 690244 w 690249"/>
                <a:gd name="connsiteY9-2008" fmla="*/ 1144624 h 2343129"/>
                <a:gd name="connsiteX10-2009" fmla="*/ 550545 w 690249"/>
                <a:gd name="connsiteY10-2010" fmla="*/ 986670 h 2343129"/>
                <a:gd name="connsiteX11-2011" fmla="*/ 175894 w 690249"/>
                <a:gd name="connsiteY11-2012" fmla="*/ 535025 h 2343129"/>
                <a:gd name="connsiteX12-2013" fmla="*/ 113188 w 690249"/>
                <a:gd name="connsiteY12-2014" fmla="*/ 38 h 2343129"/>
                <a:gd name="connsiteX13-2015" fmla="*/ 6032 w 690249"/>
                <a:gd name="connsiteY13-2016" fmla="*/ 38 h 2343129"/>
                <a:gd name="connsiteX0-2017" fmla="*/ 6032 w 690249"/>
                <a:gd name="connsiteY0-2018" fmla="*/ 38 h 2343129"/>
                <a:gd name="connsiteX1-2019" fmla="*/ 117157 w 690249"/>
                <a:gd name="connsiteY1-2020" fmla="*/ 606463 h 2343129"/>
                <a:gd name="connsiteX2-2021" fmla="*/ 553720 w 690249"/>
                <a:gd name="connsiteY2-2022" fmla="*/ 1060487 h 2343129"/>
                <a:gd name="connsiteX3-2023" fmla="*/ 552925 w 690249"/>
                <a:gd name="connsiteY3-2024" fmla="*/ 1272418 h 2343129"/>
                <a:gd name="connsiteX4-2025" fmla="*/ 183832 w 690249"/>
                <a:gd name="connsiteY4-2026" fmla="*/ 1626432 h 2343129"/>
                <a:gd name="connsiteX5-2027" fmla="*/ 9207 w 690249"/>
                <a:gd name="connsiteY5-2028" fmla="*/ 2336838 h 2343129"/>
                <a:gd name="connsiteX6-2029" fmla="*/ 113188 w 690249"/>
                <a:gd name="connsiteY6-2030" fmla="*/ 2341600 h 2343129"/>
                <a:gd name="connsiteX7-2031" fmla="*/ 174307 w 690249"/>
                <a:gd name="connsiteY7-2032" fmla="*/ 1813757 h 2343129"/>
                <a:gd name="connsiteX8-2033" fmla="*/ 516414 w 690249"/>
                <a:gd name="connsiteY8-2034" fmla="*/ 1376400 h 2343129"/>
                <a:gd name="connsiteX9-2035" fmla="*/ 690244 w 690249"/>
                <a:gd name="connsiteY9-2036" fmla="*/ 1144624 h 2343129"/>
                <a:gd name="connsiteX10-2037" fmla="*/ 550545 w 690249"/>
                <a:gd name="connsiteY10-2038" fmla="*/ 986670 h 2343129"/>
                <a:gd name="connsiteX11-2039" fmla="*/ 175894 w 690249"/>
                <a:gd name="connsiteY11-2040" fmla="*/ 535025 h 2343129"/>
                <a:gd name="connsiteX12-2041" fmla="*/ 113188 w 690249"/>
                <a:gd name="connsiteY12-2042" fmla="*/ 38 h 2343129"/>
                <a:gd name="connsiteX13-2043" fmla="*/ 6032 w 690249"/>
                <a:gd name="connsiteY13-2044" fmla="*/ 38 h 2343129"/>
                <a:gd name="connsiteX0-2045" fmla="*/ 6032 w 690249"/>
                <a:gd name="connsiteY0-2046" fmla="*/ 38 h 2343129"/>
                <a:gd name="connsiteX1-2047" fmla="*/ 117157 w 690249"/>
                <a:gd name="connsiteY1-2048" fmla="*/ 606463 h 2343129"/>
                <a:gd name="connsiteX2-2049" fmla="*/ 553720 w 690249"/>
                <a:gd name="connsiteY2-2050" fmla="*/ 1060487 h 2343129"/>
                <a:gd name="connsiteX3-2051" fmla="*/ 552925 w 690249"/>
                <a:gd name="connsiteY3-2052" fmla="*/ 1272418 h 2343129"/>
                <a:gd name="connsiteX4-2053" fmla="*/ 183832 w 690249"/>
                <a:gd name="connsiteY4-2054" fmla="*/ 1626432 h 2343129"/>
                <a:gd name="connsiteX5-2055" fmla="*/ 9207 w 690249"/>
                <a:gd name="connsiteY5-2056" fmla="*/ 2336838 h 2343129"/>
                <a:gd name="connsiteX6-2057" fmla="*/ 113188 w 690249"/>
                <a:gd name="connsiteY6-2058" fmla="*/ 2341600 h 2343129"/>
                <a:gd name="connsiteX7-2059" fmla="*/ 174307 w 690249"/>
                <a:gd name="connsiteY7-2060" fmla="*/ 1813757 h 2343129"/>
                <a:gd name="connsiteX8-2061" fmla="*/ 516414 w 690249"/>
                <a:gd name="connsiteY8-2062" fmla="*/ 1376400 h 2343129"/>
                <a:gd name="connsiteX9-2063" fmla="*/ 690244 w 690249"/>
                <a:gd name="connsiteY9-2064" fmla="*/ 1144624 h 2343129"/>
                <a:gd name="connsiteX10-2065" fmla="*/ 550545 w 690249"/>
                <a:gd name="connsiteY10-2066" fmla="*/ 986670 h 2343129"/>
                <a:gd name="connsiteX11-2067" fmla="*/ 175894 w 690249"/>
                <a:gd name="connsiteY11-2068" fmla="*/ 535025 h 2343129"/>
                <a:gd name="connsiteX12-2069" fmla="*/ 113188 w 690249"/>
                <a:gd name="connsiteY12-2070" fmla="*/ 38 h 2343129"/>
                <a:gd name="connsiteX13-2071" fmla="*/ 6032 w 690249"/>
                <a:gd name="connsiteY13-2072" fmla="*/ 38 h 2343129"/>
                <a:gd name="connsiteX0-2073" fmla="*/ 6032 w 690249"/>
                <a:gd name="connsiteY0-2074" fmla="*/ 38 h 2343129"/>
                <a:gd name="connsiteX1-2075" fmla="*/ 117157 w 690249"/>
                <a:gd name="connsiteY1-2076" fmla="*/ 606463 h 2343129"/>
                <a:gd name="connsiteX2-2077" fmla="*/ 553720 w 690249"/>
                <a:gd name="connsiteY2-2078" fmla="*/ 1060487 h 2343129"/>
                <a:gd name="connsiteX3-2079" fmla="*/ 552925 w 690249"/>
                <a:gd name="connsiteY3-2080" fmla="*/ 1272418 h 2343129"/>
                <a:gd name="connsiteX4-2081" fmla="*/ 183832 w 690249"/>
                <a:gd name="connsiteY4-2082" fmla="*/ 1626432 h 2343129"/>
                <a:gd name="connsiteX5-2083" fmla="*/ 9207 w 690249"/>
                <a:gd name="connsiteY5-2084" fmla="*/ 2336838 h 2343129"/>
                <a:gd name="connsiteX6-2085" fmla="*/ 113188 w 690249"/>
                <a:gd name="connsiteY6-2086" fmla="*/ 2341600 h 2343129"/>
                <a:gd name="connsiteX7-2087" fmla="*/ 174307 w 690249"/>
                <a:gd name="connsiteY7-2088" fmla="*/ 1813757 h 2343129"/>
                <a:gd name="connsiteX8-2089" fmla="*/ 516414 w 690249"/>
                <a:gd name="connsiteY8-2090" fmla="*/ 1376400 h 2343129"/>
                <a:gd name="connsiteX9-2091" fmla="*/ 690244 w 690249"/>
                <a:gd name="connsiteY9-2092" fmla="*/ 1144624 h 2343129"/>
                <a:gd name="connsiteX10-2093" fmla="*/ 550545 w 690249"/>
                <a:gd name="connsiteY10-2094" fmla="*/ 986670 h 2343129"/>
                <a:gd name="connsiteX11-2095" fmla="*/ 175894 w 690249"/>
                <a:gd name="connsiteY11-2096" fmla="*/ 535025 h 2343129"/>
                <a:gd name="connsiteX12-2097" fmla="*/ 113188 w 690249"/>
                <a:gd name="connsiteY12-2098" fmla="*/ 38 h 2343129"/>
                <a:gd name="connsiteX13-2099" fmla="*/ 6032 w 690249"/>
                <a:gd name="connsiteY13-2100" fmla="*/ 38 h 2343129"/>
                <a:gd name="connsiteX0-2101" fmla="*/ 6032 w 690249"/>
                <a:gd name="connsiteY0-2102" fmla="*/ 38 h 2343129"/>
                <a:gd name="connsiteX1-2103" fmla="*/ 117157 w 690249"/>
                <a:gd name="connsiteY1-2104" fmla="*/ 606463 h 2343129"/>
                <a:gd name="connsiteX2-2105" fmla="*/ 553720 w 690249"/>
                <a:gd name="connsiteY2-2106" fmla="*/ 1060487 h 2343129"/>
                <a:gd name="connsiteX3-2107" fmla="*/ 552925 w 690249"/>
                <a:gd name="connsiteY3-2108" fmla="*/ 1272418 h 2343129"/>
                <a:gd name="connsiteX4-2109" fmla="*/ 183832 w 690249"/>
                <a:gd name="connsiteY4-2110" fmla="*/ 1626432 h 2343129"/>
                <a:gd name="connsiteX5-2111" fmla="*/ 9207 w 690249"/>
                <a:gd name="connsiteY5-2112" fmla="*/ 2336838 h 2343129"/>
                <a:gd name="connsiteX6-2113" fmla="*/ 113188 w 690249"/>
                <a:gd name="connsiteY6-2114" fmla="*/ 2341600 h 2343129"/>
                <a:gd name="connsiteX7-2115" fmla="*/ 174307 w 690249"/>
                <a:gd name="connsiteY7-2116" fmla="*/ 1813757 h 2343129"/>
                <a:gd name="connsiteX8-2117" fmla="*/ 516414 w 690249"/>
                <a:gd name="connsiteY8-2118" fmla="*/ 1376400 h 2343129"/>
                <a:gd name="connsiteX9-2119" fmla="*/ 690244 w 690249"/>
                <a:gd name="connsiteY9-2120" fmla="*/ 1144624 h 2343129"/>
                <a:gd name="connsiteX10-2121" fmla="*/ 550545 w 690249"/>
                <a:gd name="connsiteY10-2122" fmla="*/ 986670 h 2343129"/>
                <a:gd name="connsiteX11-2123" fmla="*/ 175894 w 690249"/>
                <a:gd name="connsiteY11-2124" fmla="*/ 535025 h 2343129"/>
                <a:gd name="connsiteX12-2125" fmla="*/ 113188 w 690249"/>
                <a:gd name="connsiteY12-2126" fmla="*/ 38 h 2343129"/>
                <a:gd name="connsiteX13-2127" fmla="*/ 6032 w 690249"/>
                <a:gd name="connsiteY13-2128" fmla="*/ 38 h 2343129"/>
                <a:gd name="connsiteX0-2129" fmla="*/ 6032 w 690249"/>
                <a:gd name="connsiteY0-2130" fmla="*/ 38 h 2343129"/>
                <a:gd name="connsiteX1-2131" fmla="*/ 117157 w 690249"/>
                <a:gd name="connsiteY1-2132" fmla="*/ 606463 h 2343129"/>
                <a:gd name="connsiteX2-2133" fmla="*/ 553720 w 690249"/>
                <a:gd name="connsiteY2-2134" fmla="*/ 1060487 h 2343129"/>
                <a:gd name="connsiteX3-2135" fmla="*/ 552925 w 690249"/>
                <a:gd name="connsiteY3-2136" fmla="*/ 1272418 h 2343129"/>
                <a:gd name="connsiteX4-2137" fmla="*/ 183832 w 690249"/>
                <a:gd name="connsiteY4-2138" fmla="*/ 1626432 h 2343129"/>
                <a:gd name="connsiteX5-2139" fmla="*/ 9207 w 690249"/>
                <a:gd name="connsiteY5-2140" fmla="*/ 2336838 h 2343129"/>
                <a:gd name="connsiteX6-2141" fmla="*/ 113188 w 690249"/>
                <a:gd name="connsiteY6-2142" fmla="*/ 2341600 h 2343129"/>
                <a:gd name="connsiteX7-2143" fmla="*/ 174307 w 690249"/>
                <a:gd name="connsiteY7-2144" fmla="*/ 1813757 h 2343129"/>
                <a:gd name="connsiteX8-2145" fmla="*/ 516414 w 690249"/>
                <a:gd name="connsiteY8-2146" fmla="*/ 1376400 h 2343129"/>
                <a:gd name="connsiteX9-2147" fmla="*/ 690244 w 690249"/>
                <a:gd name="connsiteY9-2148" fmla="*/ 1144624 h 2343129"/>
                <a:gd name="connsiteX10-2149" fmla="*/ 550545 w 690249"/>
                <a:gd name="connsiteY10-2150" fmla="*/ 986670 h 2343129"/>
                <a:gd name="connsiteX11-2151" fmla="*/ 175894 w 690249"/>
                <a:gd name="connsiteY11-2152" fmla="*/ 535025 h 2343129"/>
                <a:gd name="connsiteX12-2153" fmla="*/ 113188 w 690249"/>
                <a:gd name="connsiteY12-2154" fmla="*/ 38 h 2343129"/>
                <a:gd name="connsiteX13-2155" fmla="*/ 6032 w 690249"/>
                <a:gd name="connsiteY13-2156" fmla="*/ 38 h 2343129"/>
                <a:gd name="connsiteX0-2157" fmla="*/ 6032 w 690249"/>
                <a:gd name="connsiteY0-2158" fmla="*/ 38 h 2343129"/>
                <a:gd name="connsiteX1-2159" fmla="*/ 117157 w 690249"/>
                <a:gd name="connsiteY1-2160" fmla="*/ 606463 h 2343129"/>
                <a:gd name="connsiteX2-2161" fmla="*/ 553720 w 690249"/>
                <a:gd name="connsiteY2-2162" fmla="*/ 1060487 h 2343129"/>
                <a:gd name="connsiteX3-2163" fmla="*/ 552925 w 690249"/>
                <a:gd name="connsiteY3-2164" fmla="*/ 1272418 h 2343129"/>
                <a:gd name="connsiteX4-2165" fmla="*/ 183832 w 690249"/>
                <a:gd name="connsiteY4-2166" fmla="*/ 1626432 h 2343129"/>
                <a:gd name="connsiteX5-2167" fmla="*/ 9207 w 690249"/>
                <a:gd name="connsiteY5-2168" fmla="*/ 2336838 h 2343129"/>
                <a:gd name="connsiteX6-2169" fmla="*/ 113188 w 690249"/>
                <a:gd name="connsiteY6-2170" fmla="*/ 2341600 h 2343129"/>
                <a:gd name="connsiteX7-2171" fmla="*/ 174307 w 690249"/>
                <a:gd name="connsiteY7-2172" fmla="*/ 1813757 h 2343129"/>
                <a:gd name="connsiteX8-2173" fmla="*/ 516414 w 690249"/>
                <a:gd name="connsiteY8-2174" fmla="*/ 1376400 h 2343129"/>
                <a:gd name="connsiteX9-2175" fmla="*/ 690244 w 690249"/>
                <a:gd name="connsiteY9-2176" fmla="*/ 1144624 h 2343129"/>
                <a:gd name="connsiteX10-2177" fmla="*/ 550545 w 690249"/>
                <a:gd name="connsiteY10-2178" fmla="*/ 986670 h 2343129"/>
                <a:gd name="connsiteX11-2179" fmla="*/ 175894 w 690249"/>
                <a:gd name="connsiteY11-2180" fmla="*/ 535025 h 2343129"/>
                <a:gd name="connsiteX12-2181" fmla="*/ 113188 w 690249"/>
                <a:gd name="connsiteY12-2182" fmla="*/ 38 h 2343129"/>
                <a:gd name="connsiteX13-2183" fmla="*/ 6032 w 690249"/>
                <a:gd name="connsiteY13-2184" fmla="*/ 38 h 2343129"/>
                <a:gd name="connsiteX0-2185" fmla="*/ 6032 w 690249"/>
                <a:gd name="connsiteY0-2186" fmla="*/ 38 h 2343129"/>
                <a:gd name="connsiteX1-2187" fmla="*/ 117157 w 690249"/>
                <a:gd name="connsiteY1-2188" fmla="*/ 606463 h 2343129"/>
                <a:gd name="connsiteX2-2189" fmla="*/ 553720 w 690249"/>
                <a:gd name="connsiteY2-2190" fmla="*/ 1060487 h 2343129"/>
                <a:gd name="connsiteX3-2191" fmla="*/ 552925 w 690249"/>
                <a:gd name="connsiteY3-2192" fmla="*/ 1272418 h 2343129"/>
                <a:gd name="connsiteX4-2193" fmla="*/ 183832 w 690249"/>
                <a:gd name="connsiteY4-2194" fmla="*/ 1626432 h 2343129"/>
                <a:gd name="connsiteX5-2195" fmla="*/ 9207 w 690249"/>
                <a:gd name="connsiteY5-2196" fmla="*/ 2336838 h 2343129"/>
                <a:gd name="connsiteX6-2197" fmla="*/ 113188 w 690249"/>
                <a:gd name="connsiteY6-2198" fmla="*/ 2341600 h 2343129"/>
                <a:gd name="connsiteX7-2199" fmla="*/ 174307 w 690249"/>
                <a:gd name="connsiteY7-2200" fmla="*/ 1813757 h 2343129"/>
                <a:gd name="connsiteX8-2201" fmla="*/ 516414 w 690249"/>
                <a:gd name="connsiteY8-2202" fmla="*/ 1376400 h 2343129"/>
                <a:gd name="connsiteX9-2203" fmla="*/ 690244 w 690249"/>
                <a:gd name="connsiteY9-2204" fmla="*/ 1144624 h 2343129"/>
                <a:gd name="connsiteX10-2205" fmla="*/ 550545 w 690249"/>
                <a:gd name="connsiteY10-2206" fmla="*/ 986670 h 2343129"/>
                <a:gd name="connsiteX11-2207" fmla="*/ 175894 w 690249"/>
                <a:gd name="connsiteY11-2208" fmla="*/ 535025 h 2343129"/>
                <a:gd name="connsiteX12-2209" fmla="*/ 113188 w 690249"/>
                <a:gd name="connsiteY12-2210" fmla="*/ 38 h 2343129"/>
                <a:gd name="connsiteX13-2211" fmla="*/ 6032 w 690249"/>
                <a:gd name="connsiteY13-2212" fmla="*/ 38 h 2343129"/>
                <a:gd name="connsiteX0-2213" fmla="*/ 6032 w 690249"/>
                <a:gd name="connsiteY0-2214" fmla="*/ 38 h 2343129"/>
                <a:gd name="connsiteX1-2215" fmla="*/ 117157 w 690249"/>
                <a:gd name="connsiteY1-2216" fmla="*/ 606463 h 2343129"/>
                <a:gd name="connsiteX2-2217" fmla="*/ 553720 w 690249"/>
                <a:gd name="connsiteY2-2218" fmla="*/ 1060487 h 2343129"/>
                <a:gd name="connsiteX3-2219" fmla="*/ 552925 w 690249"/>
                <a:gd name="connsiteY3-2220" fmla="*/ 1272418 h 2343129"/>
                <a:gd name="connsiteX4-2221" fmla="*/ 183832 w 690249"/>
                <a:gd name="connsiteY4-2222" fmla="*/ 1626432 h 2343129"/>
                <a:gd name="connsiteX5-2223" fmla="*/ 9207 w 690249"/>
                <a:gd name="connsiteY5-2224" fmla="*/ 2336838 h 2343129"/>
                <a:gd name="connsiteX6-2225" fmla="*/ 113188 w 690249"/>
                <a:gd name="connsiteY6-2226" fmla="*/ 2341600 h 2343129"/>
                <a:gd name="connsiteX7-2227" fmla="*/ 174307 w 690249"/>
                <a:gd name="connsiteY7-2228" fmla="*/ 1813757 h 2343129"/>
                <a:gd name="connsiteX8-2229" fmla="*/ 516414 w 690249"/>
                <a:gd name="connsiteY8-2230" fmla="*/ 1376400 h 2343129"/>
                <a:gd name="connsiteX9-2231" fmla="*/ 690244 w 690249"/>
                <a:gd name="connsiteY9-2232" fmla="*/ 1144624 h 2343129"/>
                <a:gd name="connsiteX10-2233" fmla="*/ 550545 w 690249"/>
                <a:gd name="connsiteY10-2234" fmla="*/ 986670 h 2343129"/>
                <a:gd name="connsiteX11-2235" fmla="*/ 175894 w 690249"/>
                <a:gd name="connsiteY11-2236" fmla="*/ 535025 h 2343129"/>
                <a:gd name="connsiteX12-2237" fmla="*/ 113188 w 690249"/>
                <a:gd name="connsiteY12-2238" fmla="*/ 38 h 2343129"/>
                <a:gd name="connsiteX13-2239" fmla="*/ 6032 w 690249"/>
                <a:gd name="connsiteY13-2240" fmla="*/ 38 h 2343129"/>
                <a:gd name="connsiteX0-2241" fmla="*/ 6032 w 690249"/>
                <a:gd name="connsiteY0-2242" fmla="*/ 38 h 2343129"/>
                <a:gd name="connsiteX1-2243" fmla="*/ 117157 w 690249"/>
                <a:gd name="connsiteY1-2244" fmla="*/ 606463 h 2343129"/>
                <a:gd name="connsiteX2-2245" fmla="*/ 553720 w 690249"/>
                <a:gd name="connsiteY2-2246" fmla="*/ 1060487 h 2343129"/>
                <a:gd name="connsiteX3-2247" fmla="*/ 552925 w 690249"/>
                <a:gd name="connsiteY3-2248" fmla="*/ 1272418 h 2343129"/>
                <a:gd name="connsiteX4-2249" fmla="*/ 183832 w 690249"/>
                <a:gd name="connsiteY4-2250" fmla="*/ 1626432 h 2343129"/>
                <a:gd name="connsiteX5-2251" fmla="*/ 9207 w 690249"/>
                <a:gd name="connsiteY5-2252" fmla="*/ 2336838 h 2343129"/>
                <a:gd name="connsiteX6-2253" fmla="*/ 113188 w 690249"/>
                <a:gd name="connsiteY6-2254" fmla="*/ 2341600 h 2343129"/>
                <a:gd name="connsiteX7-2255" fmla="*/ 174307 w 690249"/>
                <a:gd name="connsiteY7-2256" fmla="*/ 1813757 h 2343129"/>
                <a:gd name="connsiteX8-2257" fmla="*/ 516414 w 690249"/>
                <a:gd name="connsiteY8-2258" fmla="*/ 1376400 h 2343129"/>
                <a:gd name="connsiteX9-2259" fmla="*/ 690244 w 690249"/>
                <a:gd name="connsiteY9-2260" fmla="*/ 1144624 h 2343129"/>
                <a:gd name="connsiteX10-2261" fmla="*/ 550545 w 690249"/>
                <a:gd name="connsiteY10-2262" fmla="*/ 986670 h 2343129"/>
                <a:gd name="connsiteX11-2263" fmla="*/ 175894 w 690249"/>
                <a:gd name="connsiteY11-2264" fmla="*/ 535025 h 2343129"/>
                <a:gd name="connsiteX12-2265" fmla="*/ 113188 w 690249"/>
                <a:gd name="connsiteY12-2266" fmla="*/ 38 h 2343129"/>
                <a:gd name="connsiteX13-2267" fmla="*/ 6032 w 690249"/>
                <a:gd name="connsiteY13-2268" fmla="*/ 38 h 2343129"/>
                <a:gd name="connsiteX0-2269" fmla="*/ 6032 w 690249"/>
                <a:gd name="connsiteY0-2270" fmla="*/ 38 h 2343129"/>
                <a:gd name="connsiteX1-2271" fmla="*/ 117157 w 690249"/>
                <a:gd name="connsiteY1-2272" fmla="*/ 606463 h 2343129"/>
                <a:gd name="connsiteX2-2273" fmla="*/ 553720 w 690249"/>
                <a:gd name="connsiteY2-2274" fmla="*/ 1060487 h 2343129"/>
                <a:gd name="connsiteX3-2275" fmla="*/ 552925 w 690249"/>
                <a:gd name="connsiteY3-2276" fmla="*/ 1272418 h 2343129"/>
                <a:gd name="connsiteX4-2277" fmla="*/ 183832 w 690249"/>
                <a:gd name="connsiteY4-2278" fmla="*/ 1626432 h 2343129"/>
                <a:gd name="connsiteX5-2279" fmla="*/ 9207 w 690249"/>
                <a:gd name="connsiteY5-2280" fmla="*/ 2336838 h 2343129"/>
                <a:gd name="connsiteX6-2281" fmla="*/ 113188 w 690249"/>
                <a:gd name="connsiteY6-2282" fmla="*/ 2341600 h 2343129"/>
                <a:gd name="connsiteX7-2283" fmla="*/ 174307 w 690249"/>
                <a:gd name="connsiteY7-2284" fmla="*/ 1813757 h 2343129"/>
                <a:gd name="connsiteX8-2285" fmla="*/ 516414 w 690249"/>
                <a:gd name="connsiteY8-2286" fmla="*/ 1376400 h 2343129"/>
                <a:gd name="connsiteX9-2287" fmla="*/ 690244 w 690249"/>
                <a:gd name="connsiteY9-2288" fmla="*/ 1144624 h 2343129"/>
                <a:gd name="connsiteX10-2289" fmla="*/ 550545 w 690249"/>
                <a:gd name="connsiteY10-2290" fmla="*/ 986670 h 2343129"/>
                <a:gd name="connsiteX11-2291" fmla="*/ 175894 w 690249"/>
                <a:gd name="connsiteY11-2292" fmla="*/ 535025 h 2343129"/>
                <a:gd name="connsiteX12-2293" fmla="*/ 113188 w 690249"/>
                <a:gd name="connsiteY12-2294" fmla="*/ 38 h 2343129"/>
                <a:gd name="connsiteX13-2295" fmla="*/ 6032 w 690249"/>
                <a:gd name="connsiteY13-2296" fmla="*/ 38 h 2343129"/>
                <a:gd name="connsiteX0-2297" fmla="*/ 6032 w 690249"/>
                <a:gd name="connsiteY0-2298" fmla="*/ 38 h 2343129"/>
                <a:gd name="connsiteX1-2299" fmla="*/ 117157 w 690249"/>
                <a:gd name="connsiteY1-2300" fmla="*/ 606463 h 2343129"/>
                <a:gd name="connsiteX2-2301" fmla="*/ 553720 w 690249"/>
                <a:gd name="connsiteY2-2302" fmla="*/ 1060487 h 2343129"/>
                <a:gd name="connsiteX3-2303" fmla="*/ 552925 w 690249"/>
                <a:gd name="connsiteY3-2304" fmla="*/ 1272418 h 2343129"/>
                <a:gd name="connsiteX4-2305" fmla="*/ 183832 w 690249"/>
                <a:gd name="connsiteY4-2306" fmla="*/ 1626432 h 2343129"/>
                <a:gd name="connsiteX5-2307" fmla="*/ 9207 w 690249"/>
                <a:gd name="connsiteY5-2308" fmla="*/ 2336838 h 2343129"/>
                <a:gd name="connsiteX6-2309" fmla="*/ 113188 w 690249"/>
                <a:gd name="connsiteY6-2310" fmla="*/ 2341600 h 2343129"/>
                <a:gd name="connsiteX7-2311" fmla="*/ 174307 w 690249"/>
                <a:gd name="connsiteY7-2312" fmla="*/ 1813757 h 2343129"/>
                <a:gd name="connsiteX8-2313" fmla="*/ 516414 w 690249"/>
                <a:gd name="connsiteY8-2314" fmla="*/ 1376400 h 2343129"/>
                <a:gd name="connsiteX9-2315" fmla="*/ 690244 w 690249"/>
                <a:gd name="connsiteY9-2316" fmla="*/ 1144624 h 2343129"/>
                <a:gd name="connsiteX10-2317" fmla="*/ 550545 w 690249"/>
                <a:gd name="connsiteY10-2318" fmla="*/ 986670 h 2343129"/>
                <a:gd name="connsiteX11-2319" fmla="*/ 175894 w 690249"/>
                <a:gd name="connsiteY11-2320" fmla="*/ 535025 h 2343129"/>
                <a:gd name="connsiteX12-2321" fmla="*/ 113188 w 690249"/>
                <a:gd name="connsiteY12-2322" fmla="*/ 38 h 2343129"/>
                <a:gd name="connsiteX13-2323" fmla="*/ 6032 w 690249"/>
                <a:gd name="connsiteY13-2324" fmla="*/ 38 h 2343129"/>
                <a:gd name="connsiteX0-2325" fmla="*/ 12817 w 697034"/>
                <a:gd name="connsiteY0-2326" fmla="*/ 38 h 2343129"/>
                <a:gd name="connsiteX1-2327" fmla="*/ 123942 w 697034"/>
                <a:gd name="connsiteY1-2328" fmla="*/ 606463 h 2343129"/>
                <a:gd name="connsiteX2-2329" fmla="*/ 560505 w 697034"/>
                <a:gd name="connsiteY2-2330" fmla="*/ 1060487 h 2343129"/>
                <a:gd name="connsiteX3-2331" fmla="*/ 559710 w 697034"/>
                <a:gd name="connsiteY3-2332" fmla="*/ 1272418 h 2343129"/>
                <a:gd name="connsiteX4-2333" fmla="*/ 131085 w 697034"/>
                <a:gd name="connsiteY4-2334" fmla="*/ 1719301 h 2343129"/>
                <a:gd name="connsiteX5-2335" fmla="*/ 15992 w 697034"/>
                <a:gd name="connsiteY5-2336" fmla="*/ 2336838 h 2343129"/>
                <a:gd name="connsiteX6-2337" fmla="*/ 119973 w 697034"/>
                <a:gd name="connsiteY6-2338" fmla="*/ 2341600 h 2343129"/>
                <a:gd name="connsiteX7-2339" fmla="*/ 181092 w 697034"/>
                <a:gd name="connsiteY7-2340" fmla="*/ 1813757 h 2343129"/>
                <a:gd name="connsiteX8-2341" fmla="*/ 523199 w 697034"/>
                <a:gd name="connsiteY8-2342" fmla="*/ 1376400 h 2343129"/>
                <a:gd name="connsiteX9-2343" fmla="*/ 697029 w 697034"/>
                <a:gd name="connsiteY9-2344" fmla="*/ 1144624 h 2343129"/>
                <a:gd name="connsiteX10-2345" fmla="*/ 557330 w 697034"/>
                <a:gd name="connsiteY10-2346" fmla="*/ 986670 h 2343129"/>
                <a:gd name="connsiteX11-2347" fmla="*/ 182679 w 697034"/>
                <a:gd name="connsiteY11-2348" fmla="*/ 535025 h 2343129"/>
                <a:gd name="connsiteX12-2349" fmla="*/ 119973 w 697034"/>
                <a:gd name="connsiteY12-2350" fmla="*/ 38 h 2343129"/>
                <a:gd name="connsiteX13-2351" fmla="*/ 12817 w 697034"/>
                <a:gd name="connsiteY13-2352" fmla="*/ 38 h 2343129"/>
                <a:gd name="connsiteX0-2353" fmla="*/ 12130 w 696347"/>
                <a:gd name="connsiteY0-2354" fmla="*/ 38 h 2343129"/>
                <a:gd name="connsiteX1-2355" fmla="*/ 123255 w 696347"/>
                <a:gd name="connsiteY1-2356" fmla="*/ 606463 h 2343129"/>
                <a:gd name="connsiteX2-2357" fmla="*/ 559818 w 696347"/>
                <a:gd name="connsiteY2-2358" fmla="*/ 1060487 h 2343129"/>
                <a:gd name="connsiteX3-2359" fmla="*/ 559023 w 696347"/>
                <a:gd name="connsiteY3-2360" fmla="*/ 1272418 h 2343129"/>
                <a:gd name="connsiteX4-2361" fmla="*/ 130398 w 696347"/>
                <a:gd name="connsiteY4-2362" fmla="*/ 1719301 h 2343129"/>
                <a:gd name="connsiteX5-2363" fmla="*/ 15305 w 696347"/>
                <a:gd name="connsiteY5-2364" fmla="*/ 2336838 h 2343129"/>
                <a:gd name="connsiteX6-2365" fmla="*/ 119286 w 696347"/>
                <a:gd name="connsiteY6-2366" fmla="*/ 2341600 h 2343129"/>
                <a:gd name="connsiteX7-2367" fmla="*/ 180405 w 696347"/>
                <a:gd name="connsiteY7-2368" fmla="*/ 1813757 h 2343129"/>
                <a:gd name="connsiteX8-2369" fmla="*/ 522512 w 696347"/>
                <a:gd name="connsiteY8-2370" fmla="*/ 1376400 h 2343129"/>
                <a:gd name="connsiteX9-2371" fmla="*/ 696342 w 696347"/>
                <a:gd name="connsiteY9-2372" fmla="*/ 1144624 h 2343129"/>
                <a:gd name="connsiteX10-2373" fmla="*/ 556643 w 696347"/>
                <a:gd name="connsiteY10-2374" fmla="*/ 986670 h 2343129"/>
                <a:gd name="connsiteX11-2375" fmla="*/ 181992 w 696347"/>
                <a:gd name="connsiteY11-2376" fmla="*/ 535025 h 2343129"/>
                <a:gd name="connsiteX12-2377" fmla="*/ 119286 w 696347"/>
                <a:gd name="connsiteY12-2378" fmla="*/ 38 h 2343129"/>
                <a:gd name="connsiteX13-2379" fmla="*/ 12130 w 696347"/>
                <a:gd name="connsiteY13-2380" fmla="*/ 38 h 2343129"/>
                <a:gd name="connsiteX0-2381" fmla="*/ 6033 w 690250"/>
                <a:gd name="connsiteY0-2382" fmla="*/ 38 h 2343129"/>
                <a:gd name="connsiteX1-2383" fmla="*/ 117158 w 690250"/>
                <a:gd name="connsiteY1-2384" fmla="*/ 606463 h 2343129"/>
                <a:gd name="connsiteX2-2385" fmla="*/ 553721 w 690250"/>
                <a:gd name="connsiteY2-2386" fmla="*/ 1060487 h 2343129"/>
                <a:gd name="connsiteX3-2387" fmla="*/ 552926 w 690250"/>
                <a:gd name="connsiteY3-2388" fmla="*/ 1272418 h 2343129"/>
                <a:gd name="connsiteX4-2389" fmla="*/ 124301 w 690250"/>
                <a:gd name="connsiteY4-2390" fmla="*/ 1719301 h 2343129"/>
                <a:gd name="connsiteX5-2391" fmla="*/ 9208 w 690250"/>
                <a:gd name="connsiteY5-2392" fmla="*/ 2336838 h 2343129"/>
                <a:gd name="connsiteX6-2393" fmla="*/ 113189 w 690250"/>
                <a:gd name="connsiteY6-2394" fmla="*/ 2341600 h 2343129"/>
                <a:gd name="connsiteX7-2395" fmla="*/ 174308 w 690250"/>
                <a:gd name="connsiteY7-2396" fmla="*/ 1813757 h 2343129"/>
                <a:gd name="connsiteX8-2397" fmla="*/ 516415 w 690250"/>
                <a:gd name="connsiteY8-2398" fmla="*/ 1376400 h 2343129"/>
                <a:gd name="connsiteX9-2399" fmla="*/ 690245 w 690250"/>
                <a:gd name="connsiteY9-2400" fmla="*/ 1144624 h 2343129"/>
                <a:gd name="connsiteX10-2401" fmla="*/ 550546 w 690250"/>
                <a:gd name="connsiteY10-2402" fmla="*/ 986670 h 2343129"/>
                <a:gd name="connsiteX11-2403" fmla="*/ 175895 w 690250"/>
                <a:gd name="connsiteY11-2404" fmla="*/ 535025 h 2343129"/>
                <a:gd name="connsiteX12-2405" fmla="*/ 113189 w 690250"/>
                <a:gd name="connsiteY12-2406" fmla="*/ 38 h 2343129"/>
                <a:gd name="connsiteX13-2407" fmla="*/ 6033 w 690250"/>
                <a:gd name="connsiteY13-2408" fmla="*/ 38 h 2343129"/>
                <a:gd name="connsiteX0-2409" fmla="*/ 6033 w 690250"/>
                <a:gd name="connsiteY0-2410" fmla="*/ 38 h 2343129"/>
                <a:gd name="connsiteX1-2411" fmla="*/ 117158 w 690250"/>
                <a:gd name="connsiteY1-2412" fmla="*/ 606463 h 2343129"/>
                <a:gd name="connsiteX2-2413" fmla="*/ 553721 w 690250"/>
                <a:gd name="connsiteY2-2414" fmla="*/ 1060487 h 2343129"/>
                <a:gd name="connsiteX3-2415" fmla="*/ 552926 w 690250"/>
                <a:gd name="connsiteY3-2416" fmla="*/ 1272418 h 2343129"/>
                <a:gd name="connsiteX4-2417" fmla="*/ 124301 w 690250"/>
                <a:gd name="connsiteY4-2418" fmla="*/ 1719301 h 2343129"/>
                <a:gd name="connsiteX5-2419" fmla="*/ 9208 w 690250"/>
                <a:gd name="connsiteY5-2420" fmla="*/ 2336838 h 2343129"/>
                <a:gd name="connsiteX6-2421" fmla="*/ 113189 w 690250"/>
                <a:gd name="connsiteY6-2422" fmla="*/ 2341600 h 2343129"/>
                <a:gd name="connsiteX7-2423" fmla="*/ 174308 w 690250"/>
                <a:gd name="connsiteY7-2424" fmla="*/ 1813757 h 2343129"/>
                <a:gd name="connsiteX8-2425" fmla="*/ 516415 w 690250"/>
                <a:gd name="connsiteY8-2426" fmla="*/ 1376400 h 2343129"/>
                <a:gd name="connsiteX9-2427" fmla="*/ 690245 w 690250"/>
                <a:gd name="connsiteY9-2428" fmla="*/ 1144624 h 2343129"/>
                <a:gd name="connsiteX10-2429" fmla="*/ 550546 w 690250"/>
                <a:gd name="connsiteY10-2430" fmla="*/ 986670 h 2343129"/>
                <a:gd name="connsiteX11-2431" fmla="*/ 175895 w 690250"/>
                <a:gd name="connsiteY11-2432" fmla="*/ 535025 h 2343129"/>
                <a:gd name="connsiteX12-2433" fmla="*/ 113189 w 690250"/>
                <a:gd name="connsiteY12-2434" fmla="*/ 38 h 2343129"/>
                <a:gd name="connsiteX13-2435" fmla="*/ 6033 w 690250"/>
                <a:gd name="connsiteY13-2436" fmla="*/ 38 h 2343129"/>
                <a:gd name="connsiteX0-2437" fmla="*/ 6033 w 690250"/>
                <a:gd name="connsiteY0-2438" fmla="*/ 38 h 2343129"/>
                <a:gd name="connsiteX1-2439" fmla="*/ 117158 w 690250"/>
                <a:gd name="connsiteY1-2440" fmla="*/ 606463 h 2343129"/>
                <a:gd name="connsiteX2-2441" fmla="*/ 553721 w 690250"/>
                <a:gd name="connsiteY2-2442" fmla="*/ 1060487 h 2343129"/>
                <a:gd name="connsiteX3-2443" fmla="*/ 552926 w 690250"/>
                <a:gd name="connsiteY3-2444" fmla="*/ 1272418 h 2343129"/>
                <a:gd name="connsiteX4-2445" fmla="*/ 124301 w 690250"/>
                <a:gd name="connsiteY4-2446" fmla="*/ 1719301 h 2343129"/>
                <a:gd name="connsiteX5-2447" fmla="*/ 9208 w 690250"/>
                <a:gd name="connsiteY5-2448" fmla="*/ 2336838 h 2343129"/>
                <a:gd name="connsiteX6-2449" fmla="*/ 113189 w 690250"/>
                <a:gd name="connsiteY6-2450" fmla="*/ 2341600 h 2343129"/>
                <a:gd name="connsiteX7-2451" fmla="*/ 174308 w 690250"/>
                <a:gd name="connsiteY7-2452" fmla="*/ 1813757 h 2343129"/>
                <a:gd name="connsiteX8-2453" fmla="*/ 516415 w 690250"/>
                <a:gd name="connsiteY8-2454" fmla="*/ 1376400 h 2343129"/>
                <a:gd name="connsiteX9-2455" fmla="*/ 690245 w 690250"/>
                <a:gd name="connsiteY9-2456" fmla="*/ 1144624 h 2343129"/>
                <a:gd name="connsiteX10-2457" fmla="*/ 550546 w 690250"/>
                <a:gd name="connsiteY10-2458" fmla="*/ 986670 h 2343129"/>
                <a:gd name="connsiteX11-2459" fmla="*/ 175895 w 690250"/>
                <a:gd name="connsiteY11-2460" fmla="*/ 535025 h 2343129"/>
                <a:gd name="connsiteX12-2461" fmla="*/ 113189 w 690250"/>
                <a:gd name="connsiteY12-2462" fmla="*/ 38 h 2343129"/>
                <a:gd name="connsiteX13-2463" fmla="*/ 6033 w 690250"/>
                <a:gd name="connsiteY13-2464" fmla="*/ 38 h 2343129"/>
                <a:gd name="connsiteX0-2465" fmla="*/ 6033 w 690250"/>
                <a:gd name="connsiteY0-2466" fmla="*/ 38 h 2343129"/>
                <a:gd name="connsiteX1-2467" fmla="*/ 117158 w 690250"/>
                <a:gd name="connsiteY1-2468" fmla="*/ 606463 h 2343129"/>
                <a:gd name="connsiteX2-2469" fmla="*/ 553721 w 690250"/>
                <a:gd name="connsiteY2-2470" fmla="*/ 1060487 h 2343129"/>
                <a:gd name="connsiteX3-2471" fmla="*/ 552926 w 690250"/>
                <a:gd name="connsiteY3-2472" fmla="*/ 1272418 h 2343129"/>
                <a:gd name="connsiteX4-2473" fmla="*/ 124301 w 690250"/>
                <a:gd name="connsiteY4-2474" fmla="*/ 1719301 h 2343129"/>
                <a:gd name="connsiteX5-2475" fmla="*/ 9208 w 690250"/>
                <a:gd name="connsiteY5-2476" fmla="*/ 2336838 h 2343129"/>
                <a:gd name="connsiteX6-2477" fmla="*/ 113189 w 690250"/>
                <a:gd name="connsiteY6-2478" fmla="*/ 2341600 h 2343129"/>
                <a:gd name="connsiteX7-2479" fmla="*/ 174308 w 690250"/>
                <a:gd name="connsiteY7-2480" fmla="*/ 1813757 h 2343129"/>
                <a:gd name="connsiteX8-2481" fmla="*/ 516415 w 690250"/>
                <a:gd name="connsiteY8-2482" fmla="*/ 1376400 h 2343129"/>
                <a:gd name="connsiteX9-2483" fmla="*/ 690245 w 690250"/>
                <a:gd name="connsiteY9-2484" fmla="*/ 1144624 h 2343129"/>
                <a:gd name="connsiteX10-2485" fmla="*/ 550546 w 690250"/>
                <a:gd name="connsiteY10-2486" fmla="*/ 986670 h 2343129"/>
                <a:gd name="connsiteX11-2487" fmla="*/ 175895 w 690250"/>
                <a:gd name="connsiteY11-2488" fmla="*/ 535025 h 2343129"/>
                <a:gd name="connsiteX12-2489" fmla="*/ 113189 w 690250"/>
                <a:gd name="connsiteY12-2490" fmla="*/ 38 h 2343129"/>
                <a:gd name="connsiteX13-2491" fmla="*/ 6033 w 690250"/>
                <a:gd name="connsiteY13-2492" fmla="*/ 38 h 2343129"/>
                <a:gd name="connsiteX0-2493" fmla="*/ 6033 w 690250"/>
                <a:gd name="connsiteY0-2494" fmla="*/ 38 h 2343129"/>
                <a:gd name="connsiteX1-2495" fmla="*/ 117158 w 690250"/>
                <a:gd name="connsiteY1-2496" fmla="*/ 606463 h 2343129"/>
                <a:gd name="connsiteX2-2497" fmla="*/ 553721 w 690250"/>
                <a:gd name="connsiteY2-2498" fmla="*/ 1060487 h 2343129"/>
                <a:gd name="connsiteX3-2499" fmla="*/ 552926 w 690250"/>
                <a:gd name="connsiteY3-2500" fmla="*/ 1272418 h 2343129"/>
                <a:gd name="connsiteX4-2501" fmla="*/ 124301 w 690250"/>
                <a:gd name="connsiteY4-2502" fmla="*/ 1719301 h 2343129"/>
                <a:gd name="connsiteX5-2503" fmla="*/ 9208 w 690250"/>
                <a:gd name="connsiteY5-2504" fmla="*/ 2336838 h 2343129"/>
                <a:gd name="connsiteX6-2505" fmla="*/ 113189 w 690250"/>
                <a:gd name="connsiteY6-2506" fmla="*/ 2341600 h 2343129"/>
                <a:gd name="connsiteX7-2507" fmla="*/ 174308 w 690250"/>
                <a:gd name="connsiteY7-2508" fmla="*/ 1813757 h 2343129"/>
                <a:gd name="connsiteX8-2509" fmla="*/ 516415 w 690250"/>
                <a:gd name="connsiteY8-2510" fmla="*/ 1376400 h 2343129"/>
                <a:gd name="connsiteX9-2511" fmla="*/ 690245 w 690250"/>
                <a:gd name="connsiteY9-2512" fmla="*/ 1144624 h 2343129"/>
                <a:gd name="connsiteX10-2513" fmla="*/ 550546 w 690250"/>
                <a:gd name="connsiteY10-2514" fmla="*/ 986670 h 2343129"/>
                <a:gd name="connsiteX11-2515" fmla="*/ 175895 w 690250"/>
                <a:gd name="connsiteY11-2516" fmla="*/ 535025 h 2343129"/>
                <a:gd name="connsiteX12-2517" fmla="*/ 113189 w 690250"/>
                <a:gd name="connsiteY12-2518" fmla="*/ 38 h 2343129"/>
                <a:gd name="connsiteX13-2519" fmla="*/ 6033 w 690250"/>
                <a:gd name="connsiteY13-2520" fmla="*/ 38 h 2343129"/>
                <a:gd name="connsiteX0-2521" fmla="*/ 6033 w 690248"/>
                <a:gd name="connsiteY0-2522" fmla="*/ 38 h 2343129"/>
                <a:gd name="connsiteX1-2523" fmla="*/ 117158 w 690248"/>
                <a:gd name="connsiteY1-2524" fmla="*/ 606463 h 2343129"/>
                <a:gd name="connsiteX2-2525" fmla="*/ 553721 w 690248"/>
                <a:gd name="connsiteY2-2526" fmla="*/ 1060487 h 2343129"/>
                <a:gd name="connsiteX3-2527" fmla="*/ 552926 w 690248"/>
                <a:gd name="connsiteY3-2528" fmla="*/ 1272418 h 2343129"/>
                <a:gd name="connsiteX4-2529" fmla="*/ 124301 w 690248"/>
                <a:gd name="connsiteY4-2530" fmla="*/ 1719301 h 2343129"/>
                <a:gd name="connsiteX5-2531" fmla="*/ 9208 w 690248"/>
                <a:gd name="connsiteY5-2532" fmla="*/ 2336838 h 2343129"/>
                <a:gd name="connsiteX6-2533" fmla="*/ 113189 w 690248"/>
                <a:gd name="connsiteY6-2534" fmla="*/ 2341600 h 2343129"/>
                <a:gd name="connsiteX7-2535" fmla="*/ 174308 w 690248"/>
                <a:gd name="connsiteY7-2536" fmla="*/ 1813757 h 2343129"/>
                <a:gd name="connsiteX8-2537" fmla="*/ 516415 w 690248"/>
                <a:gd name="connsiteY8-2538" fmla="*/ 1376400 h 2343129"/>
                <a:gd name="connsiteX9-2539" fmla="*/ 690245 w 690248"/>
                <a:gd name="connsiteY9-2540" fmla="*/ 1144624 h 2343129"/>
                <a:gd name="connsiteX10-2541" fmla="*/ 550546 w 690248"/>
                <a:gd name="connsiteY10-2542" fmla="*/ 986670 h 2343129"/>
                <a:gd name="connsiteX11-2543" fmla="*/ 175895 w 690248"/>
                <a:gd name="connsiteY11-2544" fmla="*/ 535025 h 2343129"/>
                <a:gd name="connsiteX12-2545" fmla="*/ 113189 w 690248"/>
                <a:gd name="connsiteY12-2546" fmla="*/ 38 h 2343129"/>
                <a:gd name="connsiteX13-2547" fmla="*/ 6033 w 690248"/>
                <a:gd name="connsiteY13-2548" fmla="*/ 38 h 2343129"/>
                <a:gd name="connsiteX0-2549" fmla="*/ 6033 w 690249"/>
                <a:gd name="connsiteY0-2550" fmla="*/ 38 h 2343129"/>
                <a:gd name="connsiteX1-2551" fmla="*/ 117158 w 690249"/>
                <a:gd name="connsiteY1-2552" fmla="*/ 606463 h 2343129"/>
                <a:gd name="connsiteX2-2553" fmla="*/ 553721 w 690249"/>
                <a:gd name="connsiteY2-2554" fmla="*/ 1060487 h 2343129"/>
                <a:gd name="connsiteX3-2555" fmla="*/ 552926 w 690249"/>
                <a:gd name="connsiteY3-2556" fmla="*/ 1272418 h 2343129"/>
                <a:gd name="connsiteX4-2557" fmla="*/ 124301 w 690249"/>
                <a:gd name="connsiteY4-2558" fmla="*/ 1719301 h 2343129"/>
                <a:gd name="connsiteX5-2559" fmla="*/ 9208 w 690249"/>
                <a:gd name="connsiteY5-2560" fmla="*/ 2336838 h 2343129"/>
                <a:gd name="connsiteX6-2561" fmla="*/ 113189 w 690249"/>
                <a:gd name="connsiteY6-2562" fmla="*/ 2341600 h 2343129"/>
                <a:gd name="connsiteX7-2563" fmla="*/ 174308 w 690249"/>
                <a:gd name="connsiteY7-2564" fmla="*/ 1813757 h 2343129"/>
                <a:gd name="connsiteX8-2565" fmla="*/ 516415 w 690249"/>
                <a:gd name="connsiteY8-2566" fmla="*/ 1376400 h 2343129"/>
                <a:gd name="connsiteX9-2567" fmla="*/ 690245 w 690249"/>
                <a:gd name="connsiteY9-2568" fmla="*/ 1144624 h 2343129"/>
                <a:gd name="connsiteX10-2569" fmla="*/ 555308 w 690249"/>
                <a:gd name="connsiteY10-2570" fmla="*/ 993814 h 2343129"/>
                <a:gd name="connsiteX11-2571" fmla="*/ 175895 w 690249"/>
                <a:gd name="connsiteY11-2572" fmla="*/ 535025 h 2343129"/>
                <a:gd name="connsiteX12-2573" fmla="*/ 113189 w 690249"/>
                <a:gd name="connsiteY12-2574" fmla="*/ 38 h 2343129"/>
                <a:gd name="connsiteX13-2575" fmla="*/ 6033 w 690249"/>
                <a:gd name="connsiteY13-2576" fmla="*/ 38 h 2343129"/>
                <a:gd name="connsiteX0-2577" fmla="*/ 6033 w 690249"/>
                <a:gd name="connsiteY0-2578" fmla="*/ 38 h 2343129"/>
                <a:gd name="connsiteX1-2579" fmla="*/ 117158 w 690249"/>
                <a:gd name="connsiteY1-2580" fmla="*/ 606463 h 2343129"/>
                <a:gd name="connsiteX2-2581" fmla="*/ 553721 w 690249"/>
                <a:gd name="connsiteY2-2582" fmla="*/ 1060487 h 2343129"/>
                <a:gd name="connsiteX3-2583" fmla="*/ 552926 w 690249"/>
                <a:gd name="connsiteY3-2584" fmla="*/ 1272418 h 2343129"/>
                <a:gd name="connsiteX4-2585" fmla="*/ 124301 w 690249"/>
                <a:gd name="connsiteY4-2586" fmla="*/ 1719301 h 2343129"/>
                <a:gd name="connsiteX5-2587" fmla="*/ 9208 w 690249"/>
                <a:gd name="connsiteY5-2588" fmla="*/ 2336838 h 2343129"/>
                <a:gd name="connsiteX6-2589" fmla="*/ 113189 w 690249"/>
                <a:gd name="connsiteY6-2590" fmla="*/ 2341600 h 2343129"/>
                <a:gd name="connsiteX7-2591" fmla="*/ 174308 w 690249"/>
                <a:gd name="connsiteY7-2592" fmla="*/ 1813757 h 2343129"/>
                <a:gd name="connsiteX8-2593" fmla="*/ 556896 w 690249"/>
                <a:gd name="connsiteY8-2594" fmla="*/ 1331156 h 2343129"/>
                <a:gd name="connsiteX9-2595" fmla="*/ 690245 w 690249"/>
                <a:gd name="connsiteY9-2596" fmla="*/ 1144624 h 2343129"/>
                <a:gd name="connsiteX10-2597" fmla="*/ 555308 w 690249"/>
                <a:gd name="connsiteY10-2598" fmla="*/ 993814 h 2343129"/>
                <a:gd name="connsiteX11-2599" fmla="*/ 175895 w 690249"/>
                <a:gd name="connsiteY11-2600" fmla="*/ 535025 h 2343129"/>
                <a:gd name="connsiteX12-2601" fmla="*/ 113189 w 690249"/>
                <a:gd name="connsiteY12-2602" fmla="*/ 38 h 2343129"/>
                <a:gd name="connsiteX13-2603" fmla="*/ 6033 w 690249"/>
                <a:gd name="connsiteY13-2604" fmla="*/ 38 h 2343129"/>
                <a:gd name="connsiteX0-2605" fmla="*/ 6033 w 690249"/>
                <a:gd name="connsiteY0-2606" fmla="*/ 38 h 2343129"/>
                <a:gd name="connsiteX1-2607" fmla="*/ 117158 w 690249"/>
                <a:gd name="connsiteY1-2608" fmla="*/ 606463 h 2343129"/>
                <a:gd name="connsiteX2-2609" fmla="*/ 553721 w 690249"/>
                <a:gd name="connsiteY2-2610" fmla="*/ 1060487 h 2343129"/>
                <a:gd name="connsiteX3-2611" fmla="*/ 552926 w 690249"/>
                <a:gd name="connsiteY3-2612" fmla="*/ 1272418 h 2343129"/>
                <a:gd name="connsiteX4-2613" fmla="*/ 124301 w 690249"/>
                <a:gd name="connsiteY4-2614" fmla="*/ 1719301 h 2343129"/>
                <a:gd name="connsiteX5-2615" fmla="*/ 9208 w 690249"/>
                <a:gd name="connsiteY5-2616" fmla="*/ 2336838 h 2343129"/>
                <a:gd name="connsiteX6-2617" fmla="*/ 113189 w 690249"/>
                <a:gd name="connsiteY6-2618" fmla="*/ 2341600 h 2343129"/>
                <a:gd name="connsiteX7-2619" fmla="*/ 174308 w 690249"/>
                <a:gd name="connsiteY7-2620" fmla="*/ 1813757 h 2343129"/>
                <a:gd name="connsiteX8-2621" fmla="*/ 556896 w 690249"/>
                <a:gd name="connsiteY8-2622" fmla="*/ 1331156 h 2343129"/>
                <a:gd name="connsiteX9-2623" fmla="*/ 690245 w 690249"/>
                <a:gd name="connsiteY9-2624" fmla="*/ 1144624 h 2343129"/>
                <a:gd name="connsiteX10-2625" fmla="*/ 555308 w 690249"/>
                <a:gd name="connsiteY10-2626" fmla="*/ 993814 h 2343129"/>
                <a:gd name="connsiteX11-2627" fmla="*/ 175895 w 690249"/>
                <a:gd name="connsiteY11-2628" fmla="*/ 535025 h 2343129"/>
                <a:gd name="connsiteX12-2629" fmla="*/ 113189 w 690249"/>
                <a:gd name="connsiteY12-2630" fmla="*/ 38 h 2343129"/>
                <a:gd name="connsiteX13-2631" fmla="*/ 6033 w 690249"/>
                <a:gd name="connsiteY13-2632" fmla="*/ 38 h 2343129"/>
                <a:gd name="connsiteX0-2633" fmla="*/ 6033 w 690249"/>
                <a:gd name="connsiteY0-2634" fmla="*/ 38 h 2343129"/>
                <a:gd name="connsiteX1-2635" fmla="*/ 117158 w 690249"/>
                <a:gd name="connsiteY1-2636" fmla="*/ 606463 h 2343129"/>
                <a:gd name="connsiteX2-2637" fmla="*/ 553721 w 690249"/>
                <a:gd name="connsiteY2-2638" fmla="*/ 1060487 h 2343129"/>
                <a:gd name="connsiteX3-2639" fmla="*/ 552926 w 690249"/>
                <a:gd name="connsiteY3-2640" fmla="*/ 1272418 h 2343129"/>
                <a:gd name="connsiteX4-2641" fmla="*/ 124301 w 690249"/>
                <a:gd name="connsiteY4-2642" fmla="*/ 1719301 h 2343129"/>
                <a:gd name="connsiteX5-2643" fmla="*/ 9208 w 690249"/>
                <a:gd name="connsiteY5-2644" fmla="*/ 2336838 h 2343129"/>
                <a:gd name="connsiteX6-2645" fmla="*/ 113189 w 690249"/>
                <a:gd name="connsiteY6-2646" fmla="*/ 2341600 h 2343129"/>
                <a:gd name="connsiteX7-2647" fmla="*/ 174308 w 690249"/>
                <a:gd name="connsiteY7-2648" fmla="*/ 1813757 h 2343129"/>
                <a:gd name="connsiteX8-2649" fmla="*/ 556896 w 690249"/>
                <a:gd name="connsiteY8-2650" fmla="*/ 1331156 h 2343129"/>
                <a:gd name="connsiteX9-2651" fmla="*/ 690245 w 690249"/>
                <a:gd name="connsiteY9-2652" fmla="*/ 1144624 h 2343129"/>
                <a:gd name="connsiteX10-2653" fmla="*/ 555308 w 690249"/>
                <a:gd name="connsiteY10-2654" fmla="*/ 993814 h 2343129"/>
                <a:gd name="connsiteX11-2655" fmla="*/ 175895 w 690249"/>
                <a:gd name="connsiteY11-2656" fmla="*/ 535025 h 2343129"/>
                <a:gd name="connsiteX12-2657" fmla="*/ 113189 w 690249"/>
                <a:gd name="connsiteY12-2658" fmla="*/ 38 h 2343129"/>
                <a:gd name="connsiteX13-2659" fmla="*/ 6033 w 690249"/>
                <a:gd name="connsiteY13-2660" fmla="*/ 38 h 2343129"/>
                <a:gd name="connsiteX0-2661" fmla="*/ 6033 w 690332"/>
                <a:gd name="connsiteY0-2662" fmla="*/ 38 h 2343129"/>
                <a:gd name="connsiteX1-2663" fmla="*/ 117158 w 690332"/>
                <a:gd name="connsiteY1-2664" fmla="*/ 606463 h 2343129"/>
                <a:gd name="connsiteX2-2665" fmla="*/ 553721 w 690332"/>
                <a:gd name="connsiteY2-2666" fmla="*/ 1060487 h 2343129"/>
                <a:gd name="connsiteX3-2667" fmla="*/ 552926 w 690332"/>
                <a:gd name="connsiteY3-2668" fmla="*/ 1272418 h 2343129"/>
                <a:gd name="connsiteX4-2669" fmla="*/ 124301 w 690332"/>
                <a:gd name="connsiteY4-2670" fmla="*/ 1719301 h 2343129"/>
                <a:gd name="connsiteX5-2671" fmla="*/ 9208 w 690332"/>
                <a:gd name="connsiteY5-2672" fmla="*/ 2336838 h 2343129"/>
                <a:gd name="connsiteX6-2673" fmla="*/ 113189 w 690332"/>
                <a:gd name="connsiteY6-2674" fmla="*/ 2341600 h 2343129"/>
                <a:gd name="connsiteX7-2675" fmla="*/ 174308 w 690332"/>
                <a:gd name="connsiteY7-2676" fmla="*/ 1813757 h 2343129"/>
                <a:gd name="connsiteX8-2677" fmla="*/ 556896 w 690332"/>
                <a:gd name="connsiteY8-2678" fmla="*/ 1331156 h 2343129"/>
                <a:gd name="connsiteX9-2679" fmla="*/ 690245 w 690332"/>
                <a:gd name="connsiteY9-2680" fmla="*/ 1144624 h 2343129"/>
                <a:gd name="connsiteX10-2681" fmla="*/ 555308 w 690332"/>
                <a:gd name="connsiteY10-2682" fmla="*/ 993814 h 2343129"/>
                <a:gd name="connsiteX11-2683" fmla="*/ 175895 w 690332"/>
                <a:gd name="connsiteY11-2684" fmla="*/ 535025 h 2343129"/>
                <a:gd name="connsiteX12-2685" fmla="*/ 113189 w 690332"/>
                <a:gd name="connsiteY12-2686" fmla="*/ 38 h 2343129"/>
                <a:gd name="connsiteX13-2687" fmla="*/ 6033 w 690332"/>
                <a:gd name="connsiteY13-2688" fmla="*/ 38 h 2343129"/>
                <a:gd name="connsiteX0-2689" fmla="*/ 6033 w 632159"/>
                <a:gd name="connsiteY0-2690" fmla="*/ 38 h 2343129"/>
                <a:gd name="connsiteX1-2691" fmla="*/ 117158 w 632159"/>
                <a:gd name="connsiteY1-2692" fmla="*/ 606463 h 2343129"/>
                <a:gd name="connsiteX2-2693" fmla="*/ 553721 w 632159"/>
                <a:gd name="connsiteY2-2694" fmla="*/ 1060487 h 2343129"/>
                <a:gd name="connsiteX3-2695" fmla="*/ 552926 w 632159"/>
                <a:gd name="connsiteY3-2696" fmla="*/ 1272418 h 2343129"/>
                <a:gd name="connsiteX4-2697" fmla="*/ 124301 w 632159"/>
                <a:gd name="connsiteY4-2698" fmla="*/ 1719301 h 2343129"/>
                <a:gd name="connsiteX5-2699" fmla="*/ 9208 w 632159"/>
                <a:gd name="connsiteY5-2700" fmla="*/ 2336838 h 2343129"/>
                <a:gd name="connsiteX6-2701" fmla="*/ 113189 w 632159"/>
                <a:gd name="connsiteY6-2702" fmla="*/ 2341600 h 2343129"/>
                <a:gd name="connsiteX7-2703" fmla="*/ 174308 w 632159"/>
                <a:gd name="connsiteY7-2704" fmla="*/ 1813757 h 2343129"/>
                <a:gd name="connsiteX8-2705" fmla="*/ 556896 w 632159"/>
                <a:gd name="connsiteY8-2706" fmla="*/ 1331156 h 2343129"/>
                <a:gd name="connsiteX9-2707" fmla="*/ 555308 w 632159"/>
                <a:gd name="connsiteY9-2708" fmla="*/ 993814 h 2343129"/>
                <a:gd name="connsiteX10-2709" fmla="*/ 175895 w 632159"/>
                <a:gd name="connsiteY10-2710" fmla="*/ 535025 h 2343129"/>
                <a:gd name="connsiteX11-2711" fmla="*/ 113189 w 632159"/>
                <a:gd name="connsiteY11-2712" fmla="*/ 38 h 2343129"/>
                <a:gd name="connsiteX12-2713" fmla="*/ 6033 w 632159"/>
                <a:gd name="connsiteY12-2714" fmla="*/ 38 h 2343129"/>
                <a:gd name="connsiteX0-2715" fmla="*/ 6033 w 656624"/>
                <a:gd name="connsiteY0-2716" fmla="*/ 38 h 2343129"/>
                <a:gd name="connsiteX1-2717" fmla="*/ 117158 w 656624"/>
                <a:gd name="connsiteY1-2718" fmla="*/ 606463 h 2343129"/>
                <a:gd name="connsiteX2-2719" fmla="*/ 553721 w 656624"/>
                <a:gd name="connsiteY2-2720" fmla="*/ 1060487 h 2343129"/>
                <a:gd name="connsiteX3-2721" fmla="*/ 552926 w 656624"/>
                <a:gd name="connsiteY3-2722" fmla="*/ 1272418 h 2343129"/>
                <a:gd name="connsiteX4-2723" fmla="*/ 124301 w 656624"/>
                <a:gd name="connsiteY4-2724" fmla="*/ 1719301 h 2343129"/>
                <a:gd name="connsiteX5-2725" fmla="*/ 9208 w 656624"/>
                <a:gd name="connsiteY5-2726" fmla="*/ 2336838 h 2343129"/>
                <a:gd name="connsiteX6-2727" fmla="*/ 113189 w 656624"/>
                <a:gd name="connsiteY6-2728" fmla="*/ 2341600 h 2343129"/>
                <a:gd name="connsiteX7-2729" fmla="*/ 174308 w 656624"/>
                <a:gd name="connsiteY7-2730" fmla="*/ 1813757 h 2343129"/>
                <a:gd name="connsiteX8-2731" fmla="*/ 556896 w 656624"/>
                <a:gd name="connsiteY8-2732" fmla="*/ 1331156 h 2343129"/>
                <a:gd name="connsiteX9-2733" fmla="*/ 555308 w 656624"/>
                <a:gd name="connsiteY9-2734" fmla="*/ 993814 h 2343129"/>
                <a:gd name="connsiteX10-2735" fmla="*/ 175895 w 656624"/>
                <a:gd name="connsiteY10-2736" fmla="*/ 535025 h 2343129"/>
                <a:gd name="connsiteX11-2737" fmla="*/ 113189 w 656624"/>
                <a:gd name="connsiteY11-2738" fmla="*/ 38 h 2343129"/>
                <a:gd name="connsiteX12-2739" fmla="*/ 6033 w 656624"/>
                <a:gd name="connsiteY12-2740" fmla="*/ 38 h 2343129"/>
                <a:gd name="connsiteX0-2741" fmla="*/ 6033 w 663046"/>
                <a:gd name="connsiteY0-2742" fmla="*/ 38 h 2343129"/>
                <a:gd name="connsiteX1-2743" fmla="*/ 117158 w 663046"/>
                <a:gd name="connsiteY1-2744" fmla="*/ 606463 h 2343129"/>
                <a:gd name="connsiteX2-2745" fmla="*/ 553721 w 663046"/>
                <a:gd name="connsiteY2-2746" fmla="*/ 1060487 h 2343129"/>
                <a:gd name="connsiteX3-2747" fmla="*/ 552926 w 663046"/>
                <a:gd name="connsiteY3-2748" fmla="*/ 1272418 h 2343129"/>
                <a:gd name="connsiteX4-2749" fmla="*/ 124301 w 663046"/>
                <a:gd name="connsiteY4-2750" fmla="*/ 1719301 h 2343129"/>
                <a:gd name="connsiteX5-2751" fmla="*/ 9208 w 663046"/>
                <a:gd name="connsiteY5-2752" fmla="*/ 2336838 h 2343129"/>
                <a:gd name="connsiteX6-2753" fmla="*/ 113189 w 663046"/>
                <a:gd name="connsiteY6-2754" fmla="*/ 2341600 h 2343129"/>
                <a:gd name="connsiteX7-2755" fmla="*/ 174308 w 663046"/>
                <a:gd name="connsiteY7-2756" fmla="*/ 1813757 h 2343129"/>
                <a:gd name="connsiteX8-2757" fmla="*/ 556896 w 663046"/>
                <a:gd name="connsiteY8-2758" fmla="*/ 1331156 h 2343129"/>
                <a:gd name="connsiteX9-2759" fmla="*/ 555308 w 663046"/>
                <a:gd name="connsiteY9-2760" fmla="*/ 993814 h 2343129"/>
                <a:gd name="connsiteX10-2761" fmla="*/ 175895 w 663046"/>
                <a:gd name="connsiteY10-2762" fmla="*/ 535025 h 2343129"/>
                <a:gd name="connsiteX11-2763" fmla="*/ 113189 w 663046"/>
                <a:gd name="connsiteY11-2764" fmla="*/ 38 h 2343129"/>
                <a:gd name="connsiteX12-2765" fmla="*/ 6033 w 663046"/>
                <a:gd name="connsiteY12-2766" fmla="*/ 38 h 2343129"/>
                <a:gd name="connsiteX0-2767" fmla="*/ 6033 w 681517"/>
                <a:gd name="connsiteY0-2768" fmla="*/ 38 h 2343129"/>
                <a:gd name="connsiteX1-2769" fmla="*/ 117158 w 681517"/>
                <a:gd name="connsiteY1-2770" fmla="*/ 606463 h 2343129"/>
                <a:gd name="connsiteX2-2771" fmla="*/ 553721 w 681517"/>
                <a:gd name="connsiteY2-2772" fmla="*/ 1060487 h 2343129"/>
                <a:gd name="connsiteX3-2773" fmla="*/ 552926 w 681517"/>
                <a:gd name="connsiteY3-2774" fmla="*/ 1272418 h 2343129"/>
                <a:gd name="connsiteX4-2775" fmla="*/ 124301 w 681517"/>
                <a:gd name="connsiteY4-2776" fmla="*/ 1719301 h 2343129"/>
                <a:gd name="connsiteX5-2777" fmla="*/ 9208 w 681517"/>
                <a:gd name="connsiteY5-2778" fmla="*/ 2336838 h 2343129"/>
                <a:gd name="connsiteX6-2779" fmla="*/ 113189 w 681517"/>
                <a:gd name="connsiteY6-2780" fmla="*/ 2341600 h 2343129"/>
                <a:gd name="connsiteX7-2781" fmla="*/ 174308 w 681517"/>
                <a:gd name="connsiteY7-2782" fmla="*/ 1813757 h 2343129"/>
                <a:gd name="connsiteX8-2783" fmla="*/ 556896 w 681517"/>
                <a:gd name="connsiteY8-2784" fmla="*/ 1331156 h 2343129"/>
                <a:gd name="connsiteX9-2785" fmla="*/ 555308 w 681517"/>
                <a:gd name="connsiteY9-2786" fmla="*/ 993814 h 2343129"/>
                <a:gd name="connsiteX10-2787" fmla="*/ 175895 w 681517"/>
                <a:gd name="connsiteY10-2788" fmla="*/ 535025 h 2343129"/>
                <a:gd name="connsiteX11-2789" fmla="*/ 113189 w 681517"/>
                <a:gd name="connsiteY11-2790" fmla="*/ 38 h 2343129"/>
                <a:gd name="connsiteX12-2791" fmla="*/ 6033 w 681517"/>
                <a:gd name="connsiteY12-2792" fmla="*/ 38 h 2343129"/>
                <a:gd name="connsiteX0-2793" fmla="*/ 6033 w 634658"/>
                <a:gd name="connsiteY0-2794" fmla="*/ 38 h 2343129"/>
                <a:gd name="connsiteX1-2795" fmla="*/ 117158 w 634658"/>
                <a:gd name="connsiteY1-2796" fmla="*/ 606463 h 2343129"/>
                <a:gd name="connsiteX2-2797" fmla="*/ 553721 w 634658"/>
                <a:gd name="connsiteY2-2798" fmla="*/ 1060487 h 2343129"/>
                <a:gd name="connsiteX3-2799" fmla="*/ 552926 w 634658"/>
                <a:gd name="connsiteY3-2800" fmla="*/ 1272418 h 2343129"/>
                <a:gd name="connsiteX4-2801" fmla="*/ 124301 w 634658"/>
                <a:gd name="connsiteY4-2802" fmla="*/ 1719301 h 2343129"/>
                <a:gd name="connsiteX5-2803" fmla="*/ 9208 w 634658"/>
                <a:gd name="connsiteY5-2804" fmla="*/ 2336838 h 2343129"/>
                <a:gd name="connsiteX6-2805" fmla="*/ 113189 w 634658"/>
                <a:gd name="connsiteY6-2806" fmla="*/ 2341600 h 2343129"/>
                <a:gd name="connsiteX7-2807" fmla="*/ 200502 w 634658"/>
                <a:gd name="connsiteY7-2808" fmla="*/ 1756607 h 2343129"/>
                <a:gd name="connsiteX8-2809" fmla="*/ 556896 w 634658"/>
                <a:gd name="connsiteY8-2810" fmla="*/ 1331156 h 2343129"/>
                <a:gd name="connsiteX9-2811" fmla="*/ 555308 w 634658"/>
                <a:gd name="connsiteY9-2812" fmla="*/ 993814 h 2343129"/>
                <a:gd name="connsiteX10-2813" fmla="*/ 175895 w 634658"/>
                <a:gd name="connsiteY10-2814" fmla="*/ 535025 h 2343129"/>
                <a:gd name="connsiteX11-2815" fmla="*/ 113189 w 634658"/>
                <a:gd name="connsiteY11-2816" fmla="*/ 38 h 2343129"/>
                <a:gd name="connsiteX12-2817" fmla="*/ 6033 w 634658"/>
                <a:gd name="connsiteY12-2818" fmla="*/ 38 h 2343129"/>
                <a:gd name="connsiteX0-2819" fmla="*/ 6033 w 676933"/>
                <a:gd name="connsiteY0-2820" fmla="*/ 38 h 2343129"/>
                <a:gd name="connsiteX1-2821" fmla="*/ 117158 w 676933"/>
                <a:gd name="connsiteY1-2822" fmla="*/ 606463 h 2343129"/>
                <a:gd name="connsiteX2-2823" fmla="*/ 553721 w 676933"/>
                <a:gd name="connsiteY2-2824" fmla="*/ 1060487 h 2343129"/>
                <a:gd name="connsiteX3-2825" fmla="*/ 552926 w 676933"/>
                <a:gd name="connsiteY3-2826" fmla="*/ 1272418 h 2343129"/>
                <a:gd name="connsiteX4-2827" fmla="*/ 124301 w 676933"/>
                <a:gd name="connsiteY4-2828" fmla="*/ 1719301 h 2343129"/>
                <a:gd name="connsiteX5-2829" fmla="*/ 9208 w 676933"/>
                <a:gd name="connsiteY5-2830" fmla="*/ 2336838 h 2343129"/>
                <a:gd name="connsiteX6-2831" fmla="*/ 113189 w 676933"/>
                <a:gd name="connsiteY6-2832" fmla="*/ 2341600 h 2343129"/>
                <a:gd name="connsiteX7-2833" fmla="*/ 200502 w 676933"/>
                <a:gd name="connsiteY7-2834" fmla="*/ 1756607 h 2343129"/>
                <a:gd name="connsiteX8-2835" fmla="*/ 556896 w 676933"/>
                <a:gd name="connsiteY8-2836" fmla="*/ 1331156 h 2343129"/>
                <a:gd name="connsiteX9-2837" fmla="*/ 555308 w 676933"/>
                <a:gd name="connsiteY9-2838" fmla="*/ 993814 h 2343129"/>
                <a:gd name="connsiteX10-2839" fmla="*/ 175895 w 676933"/>
                <a:gd name="connsiteY10-2840" fmla="*/ 535025 h 2343129"/>
                <a:gd name="connsiteX11-2841" fmla="*/ 113189 w 676933"/>
                <a:gd name="connsiteY11-2842" fmla="*/ 38 h 2343129"/>
                <a:gd name="connsiteX12-2843" fmla="*/ 6033 w 676933"/>
                <a:gd name="connsiteY12-2844" fmla="*/ 38 h 2343129"/>
                <a:gd name="connsiteX0-2845" fmla="*/ 6033 w 676933"/>
                <a:gd name="connsiteY0-2846" fmla="*/ 38 h 2343129"/>
                <a:gd name="connsiteX1-2847" fmla="*/ 117158 w 676933"/>
                <a:gd name="connsiteY1-2848" fmla="*/ 606463 h 2343129"/>
                <a:gd name="connsiteX2-2849" fmla="*/ 553721 w 676933"/>
                <a:gd name="connsiteY2-2850" fmla="*/ 1060487 h 2343129"/>
                <a:gd name="connsiteX3-2851" fmla="*/ 552926 w 676933"/>
                <a:gd name="connsiteY3-2852" fmla="*/ 1272418 h 2343129"/>
                <a:gd name="connsiteX4-2853" fmla="*/ 124301 w 676933"/>
                <a:gd name="connsiteY4-2854" fmla="*/ 1719301 h 2343129"/>
                <a:gd name="connsiteX5-2855" fmla="*/ 9208 w 676933"/>
                <a:gd name="connsiteY5-2856" fmla="*/ 2336838 h 2343129"/>
                <a:gd name="connsiteX6-2857" fmla="*/ 113189 w 676933"/>
                <a:gd name="connsiteY6-2858" fmla="*/ 2341600 h 2343129"/>
                <a:gd name="connsiteX7-2859" fmla="*/ 200502 w 676933"/>
                <a:gd name="connsiteY7-2860" fmla="*/ 1756607 h 2343129"/>
                <a:gd name="connsiteX8-2861" fmla="*/ 556896 w 676933"/>
                <a:gd name="connsiteY8-2862" fmla="*/ 1331156 h 2343129"/>
                <a:gd name="connsiteX9-2863" fmla="*/ 555308 w 676933"/>
                <a:gd name="connsiteY9-2864" fmla="*/ 993814 h 2343129"/>
                <a:gd name="connsiteX10-2865" fmla="*/ 175895 w 676933"/>
                <a:gd name="connsiteY10-2866" fmla="*/ 535025 h 2343129"/>
                <a:gd name="connsiteX11-2867" fmla="*/ 113189 w 676933"/>
                <a:gd name="connsiteY11-2868" fmla="*/ 38 h 2343129"/>
                <a:gd name="connsiteX12-2869" fmla="*/ 6033 w 676933"/>
                <a:gd name="connsiteY12-2870" fmla="*/ 38 h 2343129"/>
                <a:gd name="connsiteX0-2871" fmla="*/ 6033 w 676933"/>
                <a:gd name="connsiteY0-2872" fmla="*/ 38 h 2343129"/>
                <a:gd name="connsiteX1-2873" fmla="*/ 117158 w 676933"/>
                <a:gd name="connsiteY1-2874" fmla="*/ 606463 h 2343129"/>
                <a:gd name="connsiteX2-2875" fmla="*/ 553721 w 676933"/>
                <a:gd name="connsiteY2-2876" fmla="*/ 1060487 h 2343129"/>
                <a:gd name="connsiteX3-2877" fmla="*/ 552926 w 676933"/>
                <a:gd name="connsiteY3-2878" fmla="*/ 1272418 h 2343129"/>
                <a:gd name="connsiteX4-2879" fmla="*/ 124301 w 676933"/>
                <a:gd name="connsiteY4-2880" fmla="*/ 1719301 h 2343129"/>
                <a:gd name="connsiteX5-2881" fmla="*/ 9208 w 676933"/>
                <a:gd name="connsiteY5-2882" fmla="*/ 2336838 h 2343129"/>
                <a:gd name="connsiteX6-2883" fmla="*/ 113189 w 676933"/>
                <a:gd name="connsiteY6-2884" fmla="*/ 2341600 h 2343129"/>
                <a:gd name="connsiteX7-2885" fmla="*/ 200502 w 676933"/>
                <a:gd name="connsiteY7-2886" fmla="*/ 1756607 h 2343129"/>
                <a:gd name="connsiteX8-2887" fmla="*/ 556896 w 676933"/>
                <a:gd name="connsiteY8-2888" fmla="*/ 1331156 h 2343129"/>
                <a:gd name="connsiteX9-2889" fmla="*/ 555308 w 676933"/>
                <a:gd name="connsiteY9-2890" fmla="*/ 993814 h 2343129"/>
                <a:gd name="connsiteX10-2891" fmla="*/ 175895 w 676933"/>
                <a:gd name="connsiteY10-2892" fmla="*/ 535025 h 2343129"/>
                <a:gd name="connsiteX11-2893" fmla="*/ 113189 w 676933"/>
                <a:gd name="connsiteY11-2894" fmla="*/ 38 h 2343129"/>
                <a:gd name="connsiteX12-2895" fmla="*/ 6033 w 676933"/>
                <a:gd name="connsiteY12-2896" fmla="*/ 38 h 2343129"/>
                <a:gd name="connsiteX0-2897" fmla="*/ 6033 w 683751"/>
                <a:gd name="connsiteY0-2898" fmla="*/ 38 h 2343129"/>
                <a:gd name="connsiteX1-2899" fmla="*/ 117158 w 683751"/>
                <a:gd name="connsiteY1-2900" fmla="*/ 606463 h 2343129"/>
                <a:gd name="connsiteX2-2901" fmla="*/ 553721 w 683751"/>
                <a:gd name="connsiteY2-2902" fmla="*/ 1060487 h 2343129"/>
                <a:gd name="connsiteX3-2903" fmla="*/ 552926 w 683751"/>
                <a:gd name="connsiteY3-2904" fmla="*/ 1272418 h 2343129"/>
                <a:gd name="connsiteX4-2905" fmla="*/ 124301 w 683751"/>
                <a:gd name="connsiteY4-2906" fmla="*/ 1719301 h 2343129"/>
                <a:gd name="connsiteX5-2907" fmla="*/ 9208 w 683751"/>
                <a:gd name="connsiteY5-2908" fmla="*/ 2336838 h 2343129"/>
                <a:gd name="connsiteX6-2909" fmla="*/ 113189 w 683751"/>
                <a:gd name="connsiteY6-2910" fmla="*/ 2341600 h 2343129"/>
                <a:gd name="connsiteX7-2911" fmla="*/ 200502 w 683751"/>
                <a:gd name="connsiteY7-2912" fmla="*/ 1756607 h 2343129"/>
                <a:gd name="connsiteX8-2913" fmla="*/ 556896 w 683751"/>
                <a:gd name="connsiteY8-2914" fmla="*/ 1331156 h 2343129"/>
                <a:gd name="connsiteX9-2915" fmla="*/ 555308 w 683751"/>
                <a:gd name="connsiteY9-2916" fmla="*/ 993814 h 2343129"/>
                <a:gd name="connsiteX10-2917" fmla="*/ 175895 w 683751"/>
                <a:gd name="connsiteY10-2918" fmla="*/ 535025 h 2343129"/>
                <a:gd name="connsiteX11-2919" fmla="*/ 113189 w 683751"/>
                <a:gd name="connsiteY11-2920" fmla="*/ 38 h 2343129"/>
                <a:gd name="connsiteX12-2921" fmla="*/ 6033 w 683751"/>
                <a:gd name="connsiteY12-2922" fmla="*/ 38 h 2343129"/>
                <a:gd name="connsiteX0-2923" fmla="*/ 6033 w 683751"/>
                <a:gd name="connsiteY0-2924" fmla="*/ 38 h 2343129"/>
                <a:gd name="connsiteX1-2925" fmla="*/ 117158 w 683751"/>
                <a:gd name="connsiteY1-2926" fmla="*/ 606463 h 2343129"/>
                <a:gd name="connsiteX2-2927" fmla="*/ 553721 w 683751"/>
                <a:gd name="connsiteY2-2928" fmla="*/ 1060487 h 2343129"/>
                <a:gd name="connsiteX3-2929" fmla="*/ 552926 w 683751"/>
                <a:gd name="connsiteY3-2930" fmla="*/ 1272418 h 2343129"/>
                <a:gd name="connsiteX4-2931" fmla="*/ 124301 w 683751"/>
                <a:gd name="connsiteY4-2932" fmla="*/ 1719301 h 2343129"/>
                <a:gd name="connsiteX5-2933" fmla="*/ 9208 w 683751"/>
                <a:gd name="connsiteY5-2934" fmla="*/ 2336838 h 2343129"/>
                <a:gd name="connsiteX6-2935" fmla="*/ 113189 w 683751"/>
                <a:gd name="connsiteY6-2936" fmla="*/ 2341600 h 2343129"/>
                <a:gd name="connsiteX7-2937" fmla="*/ 200502 w 683751"/>
                <a:gd name="connsiteY7-2938" fmla="*/ 1756607 h 2343129"/>
                <a:gd name="connsiteX8-2939" fmla="*/ 556896 w 683751"/>
                <a:gd name="connsiteY8-2940" fmla="*/ 1331156 h 2343129"/>
                <a:gd name="connsiteX9-2941" fmla="*/ 555308 w 683751"/>
                <a:gd name="connsiteY9-2942" fmla="*/ 993814 h 2343129"/>
                <a:gd name="connsiteX10-2943" fmla="*/ 175895 w 683751"/>
                <a:gd name="connsiteY10-2944" fmla="*/ 535025 h 2343129"/>
                <a:gd name="connsiteX11-2945" fmla="*/ 113189 w 683751"/>
                <a:gd name="connsiteY11-2946" fmla="*/ 38 h 2343129"/>
                <a:gd name="connsiteX12-2947" fmla="*/ 6033 w 683751"/>
                <a:gd name="connsiteY12-2948" fmla="*/ 38 h 2343129"/>
                <a:gd name="connsiteX0-2949" fmla="*/ 6033 w 683895"/>
                <a:gd name="connsiteY0-2950" fmla="*/ 38 h 2343129"/>
                <a:gd name="connsiteX1-2951" fmla="*/ 117158 w 683895"/>
                <a:gd name="connsiteY1-2952" fmla="*/ 606463 h 2343129"/>
                <a:gd name="connsiteX2-2953" fmla="*/ 553721 w 683895"/>
                <a:gd name="connsiteY2-2954" fmla="*/ 1060487 h 2343129"/>
                <a:gd name="connsiteX3-2955" fmla="*/ 552926 w 683895"/>
                <a:gd name="connsiteY3-2956" fmla="*/ 1272418 h 2343129"/>
                <a:gd name="connsiteX4-2957" fmla="*/ 124301 w 683895"/>
                <a:gd name="connsiteY4-2958" fmla="*/ 1719301 h 2343129"/>
                <a:gd name="connsiteX5-2959" fmla="*/ 9208 w 683895"/>
                <a:gd name="connsiteY5-2960" fmla="*/ 2336838 h 2343129"/>
                <a:gd name="connsiteX6-2961" fmla="*/ 113189 w 683895"/>
                <a:gd name="connsiteY6-2962" fmla="*/ 2341600 h 2343129"/>
                <a:gd name="connsiteX7-2963" fmla="*/ 200502 w 683895"/>
                <a:gd name="connsiteY7-2964" fmla="*/ 1756607 h 2343129"/>
                <a:gd name="connsiteX8-2965" fmla="*/ 556896 w 683895"/>
                <a:gd name="connsiteY8-2966" fmla="*/ 1331156 h 2343129"/>
                <a:gd name="connsiteX9-2967" fmla="*/ 683894 w 683895"/>
                <a:gd name="connsiteY9-2968" fmla="*/ 1165263 h 2343129"/>
                <a:gd name="connsiteX10-2969" fmla="*/ 555308 w 683895"/>
                <a:gd name="connsiteY10-2970" fmla="*/ 993814 h 2343129"/>
                <a:gd name="connsiteX11-2971" fmla="*/ 175895 w 683895"/>
                <a:gd name="connsiteY11-2972" fmla="*/ 535025 h 2343129"/>
                <a:gd name="connsiteX12-2973" fmla="*/ 113189 w 683895"/>
                <a:gd name="connsiteY12-2974" fmla="*/ 38 h 2343129"/>
                <a:gd name="connsiteX13-2975" fmla="*/ 6033 w 683895"/>
                <a:gd name="connsiteY13-2976" fmla="*/ 38 h 2343129"/>
                <a:gd name="connsiteX0-2977" fmla="*/ 6033 w 702832"/>
                <a:gd name="connsiteY0-2978" fmla="*/ 38 h 2343129"/>
                <a:gd name="connsiteX1-2979" fmla="*/ 117158 w 702832"/>
                <a:gd name="connsiteY1-2980" fmla="*/ 606463 h 2343129"/>
                <a:gd name="connsiteX2-2981" fmla="*/ 553721 w 702832"/>
                <a:gd name="connsiteY2-2982" fmla="*/ 1060487 h 2343129"/>
                <a:gd name="connsiteX3-2983" fmla="*/ 552926 w 702832"/>
                <a:gd name="connsiteY3-2984" fmla="*/ 1272418 h 2343129"/>
                <a:gd name="connsiteX4-2985" fmla="*/ 124301 w 702832"/>
                <a:gd name="connsiteY4-2986" fmla="*/ 1719301 h 2343129"/>
                <a:gd name="connsiteX5-2987" fmla="*/ 9208 w 702832"/>
                <a:gd name="connsiteY5-2988" fmla="*/ 2336838 h 2343129"/>
                <a:gd name="connsiteX6-2989" fmla="*/ 113189 w 702832"/>
                <a:gd name="connsiteY6-2990" fmla="*/ 2341600 h 2343129"/>
                <a:gd name="connsiteX7-2991" fmla="*/ 200502 w 702832"/>
                <a:gd name="connsiteY7-2992" fmla="*/ 1756607 h 2343129"/>
                <a:gd name="connsiteX8-2993" fmla="*/ 556896 w 702832"/>
                <a:gd name="connsiteY8-2994" fmla="*/ 1331156 h 2343129"/>
                <a:gd name="connsiteX9-2995" fmla="*/ 683894 w 702832"/>
                <a:gd name="connsiteY9-2996" fmla="*/ 1165263 h 2343129"/>
                <a:gd name="connsiteX10-2997" fmla="*/ 175895 w 702832"/>
                <a:gd name="connsiteY10-2998" fmla="*/ 535025 h 2343129"/>
                <a:gd name="connsiteX11-2999" fmla="*/ 113189 w 702832"/>
                <a:gd name="connsiteY11-3000" fmla="*/ 38 h 2343129"/>
                <a:gd name="connsiteX12-3001" fmla="*/ 6033 w 702832"/>
                <a:gd name="connsiteY12-3002" fmla="*/ 38 h 2343129"/>
                <a:gd name="connsiteX0-3003" fmla="*/ 6033 w 683925"/>
                <a:gd name="connsiteY0-3004" fmla="*/ 38 h 2343129"/>
                <a:gd name="connsiteX1-3005" fmla="*/ 117158 w 683925"/>
                <a:gd name="connsiteY1-3006" fmla="*/ 606463 h 2343129"/>
                <a:gd name="connsiteX2-3007" fmla="*/ 553721 w 683925"/>
                <a:gd name="connsiteY2-3008" fmla="*/ 1060487 h 2343129"/>
                <a:gd name="connsiteX3-3009" fmla="*/ 552926 w 683925"/>
                <a:gd name="connsiteY3-3010" fmla="*/ 1272418 h 2343129"/>
                <a:gd name="connsiteX4-3011" fmla="*/ 124301 w 683925"/>
                <a:gd name="connsiteY4-3012" fmla="*/ 1719301 h 2343129"/>
                <a:gd name="connsiteX5-3013" fmla="*/ 9208 w 683925"/>
                <a:gd name="connsiteY5-3014" fmla="*/ 2336838 h 2343129"/>
                <a:gd name="connsiteX6-3015" fmla="*/ 113189 w 683925"/>
                <a:gd name="connsiteY6-3016" fmla="*/ 2341600 h 2343129"/>
                <a:gd name="connsiteX7-3017" fmla="*/ 200502 w 683925"/>
                <a:gd name="connsiteY7-3018" fmla="*/ 1756607 h 2343129"/>
                <a:gd name="connsiteX8-3019" fmla="*/ 683894 w 683925"/>
                <a:gd name="connsiteY8-3020" fmla="*/ 1165263 h 2343129"/>
                <a:gd name="connsiteX9-3021" fmla="*/ 175895 w 683925"/>
                <a:gd name="connsiteY9-3022" fmla="*/ 535025 h 2343129"/>
                <a:gd name="connsiteX10-3023" fmla="*/ 113189 w 683925"/>
                <a:gd name="connsiteY10-3024" fmla="*/ 38 h 2343129"/>
                <a:gd name="connsiteX11-3025" fmla="*/ 6033 w 683925"/>
                <a:gd name="connsiteY11-3026" fmla="*/ 38 h 2343129"/>
                <a:gd name="connsiteX0-3027" fmla="*/ 6033 w 689984"/>
                <a:gd name="connsiteY0-3028" fmla="*/ 38 h 2343129"/>
                <a:gd name="connsiteX1-3029" fmla="*/ 117158 w 689984"/>
                <a:gd name="connsiteY1-3030" fmla="*/ 606463 h 2343129"/>
                <a:gd name="connsiteX2-3031" fmla="*/ 553721 w 689984"/>
                <a:gd name="connsiteY2-3032" fmla="*/ 1060487 h 2343129"/>
                <a:gd name="connsiteX3-3033" fmla="*/ 552926 w 689984"/>
                <a:gd name="connsiteY3-3034" fmla="*/ 1272418 h 2343129"/>
                <a:gd name="connsiteX4-3035" fmla="*/ 124301 w 689984"/>
                <a:gd name="connsiteY4-3036" fmla="*/ 1719301 h 2343129"/>
                <a:gd name="connsiteX5-3037" fmla="*/ 9208 w 689984"/>
                <a:gd name="connsiteY5-3038" fmla="*/ 2336838 h 2343129"/>
                <a:gd name="connsiteX6-3039" fmla="*/ 113189 w 689984"/>
                <a:gd name="connsiteY6-3040" fmla="*/ 2341600 h 2343129"/>
                <a:gd name="connsiteX7-3041" fmla="*/ 200502 w 689984"/>
                <a:gd name="connsiteY7-3042" fmla="*/ 1756607 h 2343129"/>
                <a:gd name="connsiteX8-3043" fmla="*/ 683894 w 689984"/>
                <a:gd name="connsiteY8-3044" fmla="*/ 1165263 h 2343129"/>
                <a:gd name="connsiteX9-3045" fmla="*/ 175895 w 689984"/>
                <a:gd name="connsiteY9-3046" fmla="*/ 535025 h 2343129"/>
                <a:gd name="connsiteX10-3047" fmla="*/ 113189 w 689984"/>
                <a:gd name="connsiteY10-3048" fmla="*/ 38 h 2343129"/>
                <a:gd name="connsiteX11-3049" fmla="*/ 6033 w 689984"/>
                <a:gd name="connsiteY11-3050" fmla="*/ 38 h 2343129"/>
                <a:gd name="connsiteX0-3051" fmla="*/ 6033 w 684892"/>
                <a:gd name="connsiteY0-3052" fmla="*/ 38 h 2343129"/>
                <a:gd name="connsiteX1-3053" fmla="*/ 117158 w 684892"/>
                <a:gd name="connsiteY1-3054" fmla="*/ 606463 h 2343129"/>
                <a:gd name="connsiteX2-3055" fmla="*/ 553721 w 684892"/>
                <a:gd name="connsiteY2-3056" fmla="*/ 1060487 h 2343129"/>
                <a:gd name="connsiteX3-3057" fmla="*/ 552926 w 684892"/>
                <a:gd name="connsiteY3-3058" fmla="*/ 1272418 h 2343129"/>
                <a:gd name="connsiteX4-3059" fmla="*/ 124301 w 684892"/>
                <a:gd name="connsiteY4-3060" fmla="*/ 1719301 h 2343129"/>
                <a:gd name="connsiteX5-3061" fmla="*/ 9208 w 684892"/>
                <a:gd name="connsiteY5-3062" fmla="*/ 2336838 h 2343129"/>
                <a:gd name="connsiteX6-3063" fmla="*/ 113189 w 684892"/>
                <a:gd name="connsiteY6-3064" fmla="*/ 2341600 h 2343129"/>
                <a:gd name="connsiteX7-3065" fmla="*/ 200502 w 684892"/>
                <a:gd name="connsiteY7-3066" fmla="*/ 1756607 h 2343129"/>
                <a:gd name="connsiteX8-3067" fmla="*/ 683894 w 684892"/>
                <a:gd name="connsiteY8-3068" fmla="*/ 1165263 h 2343129"/>
                <a:gd name="connsiteX9-3069" fmla="*/ 175895 w 684892"/>
                <a:gd name="connsiteY9-3070" fmla="*/ 535025 h 2343129"/>
                <a:gd name="connsiteX10-3071" fmla="*/ 113189 w 684892"/>
                <a:gd name="connsiteY10-3072" fmla="*/ 38 h 2343129"/>
                <a:gd name="connsiteX11-3073" fmla="*/ 6033 w 684892"/>
                <a:gd name="connsiteY11-3074" fmla="*/ 38 h 2343129"/>
                <a:gd name="connsiteX0-3075" fmla="*/ 6033 w 684004"/>
                <a:gd name="connsiteY0-3076" fmla="*/ 38 h 2343129"/>
                <a:gd name="connsiteX1-3077" fmla="*/ 117158 w 684004"/>
                <a:gd name="connsiteY1-3078" fmla="*/ 606463 h 2343129"/>
                <a:gd name="connsiteX2-3079" fmla="*/ 553721 w 684004"/>
                <a:gd name="connsiteY2-3080" fmla="*/ 1060487 h 2343129"/>
                <a:gd name="connsiteX3-3081" fmla="*/ 552926 w 684004"/>
                <a:gd name="connsiteY3-3082" fmla="*/ 1272418 h 2343129"/>
                <a:gd name="connsiteX4-3083" fmla="*/ 124301 w 684004"/>
                <a:gd name="connsiteY4-3084" fmla="*/ 1719301 h 2343129"/>
                <a:gd name="connsiteX5-3085" fmla="*/ 9208 w 684004"/>
                <a:gd name="connsiteY5-3086" fmla="*/ 2336838 h 2343129"/>
                <a:gd name="connsiteX6-3087" fmla="*/ 113189 w 684004"/>
                <a:gd name="connsiteY6-3088" fmla="*/ 2341600 h 2343129"/>
                <a:gd name="connsiteX7-3089" fmla="*/ 200502 w 684004"/>
                <a:gd name="connsiteY7-3090" fmla="*/ 1756607 h 2343129"/>
                <a:gd name="connsiteX8-3091" fmla="*/ 683894 w 684004"/>
                <a:gd name="connsiteY8-3092" fmla="*/ 1165263 h 2343129"/>
                <a:gd name="connsiteX9-3093" fmla="*/ 175895 w 684004"/>
                <a:gd name="connsiteY9-3094" fmla="*/ 535025 h 2343129"/>
                <a:gd name="connsiteX10-3095" fmla="*/ 113189 w 684004"/>
                <a:gd name="connsiteY10-3096" fmla="*/ 38 h 2343129"/>
                <a:gd name="connsiteX11-3097" fmla="*/ 6033 w 684004"/>
                <a:gd name="connsiteY11-3098" fmla="*/ 38 h 2343129"/>
                <a:gd name="connsiteX0-3099" fmla="*/ 6033 w 684004"/>
                <a:gd name="connsiteY0-3100" fmla="*/ 38 h 2343129"/>
                <a:gd name="connsiteX1-3101" fmla="*/ 117158 w 684004"/>
                <a:gd name="connsiteY1-3102" fmla="*/ 606463 h 2343129"/>
                <a:gd name="connsiteX2-3103" fmla="*/ 553721 w 684004"/>
                <a:gd name="connsiteY2-3104" fmla="*/ 1060487 h 2343129"/>
                <a:gd name="connsiteX3-3105" fmla="*/ 552926 w 684004"/>
                <a:gd name="connsiteY3-3106" fmla="*/ 1272418 h 2343129"/>
                <a:gd name="connsiteX4-3107" fmla="*/ 124301 w 684004"/>
                <a:gd name="connsiteY4-3108" fmla="*/ 1719301 h 2343129"/>
                <a:gd name="connsiteX5-3109" fmla="*/ 9208 w 684004"/>
                <a:gd name="connsiteY5-3110" fmla="*/ 2336838 h 2343129"/>
                <a:gd name="connsiteX6-3111" fmla="*/ 113189 w 684004"/>
                <a:gd name="connsiteY6-3112" fmla="*/ 2341600 h 2343129"/>
                <a:gd name="connsiteX7-3113" fmla="*/ 200502 w 684004"/>
                <a:gd name="connsiteY7-3114" fmla="*/ 1756607 h 2343129"/>
                <a:gd name="connsiteX8-3115" fmla="*/ 683894 w 684004"/>
                <a:gd name="connsiteY8-3116" fmla="*/ 1165263 h 2343129"/>
                <a:gd name="connsiteX9-3117" fmla="*/ 175895 w 684004"/>
                <a:gd name="connsiteY9-3118" fmla="*/ 535025 h 2343129"/>
                <a:gd name="connsiteX10-3119" fmla="*/ 113189 w 684004"/>
                <a:gd name="connsiteY10-3120" fmla="*/ 38 h 2343129"/>
                <a:gd name="connsiteX11-3121" fmla="*/ 6033 w 684004"/>
                <a:gd name="connsiteY11-3122" fmla="*/ 38 h 2343129"/>
                <a:gd name="connsiteX0-3123" fmla="*/ 6033 w 683899"/>
                <a:gd name="connsiteY0-3124" fmla="*/ 38 h 2343129"/>
                <a:gd name="connsiteX1-3125" fmla="*/ 117158 w 683899"/>
                <a:gd name="connsiteY1-3126" fmla="*/ 606463 h 2343129"/>
                <a:gd name="connsiteX2-3127" fmla="*/ 553721 w 683899"/>
                <a:gd name="connsiteY2-3128" fmla="*/ 1060487 h 2343129"/>
                <a:gd name="connsiteX3-3129" fmla="*/ 552926 w 683899"/>
                <a:gd name="connsiteY3-3130" fmla="*/ 1272418 h 2343129"/>
                <a:gd name="connsiteX4-3131" fmla="*/ 124301 w 683899"/>
                <a:gd name="connsiteY4-3132" fmla="*/ 1719301 h 2343129"/>
                <a:gd name="connsiteX5-3133" fmla="*/ 9208 w 683899"/>
                <a:gd name="connsiteY5-3134" fmla="*/ 2336838 h 2343129"/>
                <a:gd name="connsiteX6-3135" fmla="*/ 113189 w 683899"/>
                <a:gd name="connsiteY6-3136" fmla="*/ 2341600 h 2343129"/>
                <a:gd name="connsiteX7-3137" fmla="*/ 200502 w 683899"/>
                <a:gd name="connsiteY7-3138" fmla="*/ 1756607 h 2343129"/>
                <a:gd name="connsiteX8-3139" fmla="*/ 683894 w 683899"/>
                <a:gd name="connsiteY8-3140" fmla="*/ 1165263 h 2343129"/>
                <a:gd name="connsiteX9-3141" fmla="*/ 175895 w 683899"/>
                <a:gd name="connsiteY9-3142" fmla="*/ 535025 h 2343129"/>
                <a:gd name="connsiteX10-3143" fmla="*/ 113189 w 683899"/>
                <a:gd name="connsiteY10-3144" fmla="*/ 38 h 2343129"/>
                <a:gd name="connsiteX11-3145" fmla="*/ 6033 w 683899"/>
                <a:gd name="connsiteY11-3146" fmla="*/ 38 h 2343129"/>
                <a:gd name="connsiteX0-3147" fmla="*/ 6033 w 683899"/>
                <a:gd name="connsiteY0-3148" fmla="*/ 38 h 2343129"/>
                <a:gd name="connsiteX1-3149" fmla="*/ 117158 w 683899"/>
                <a:gd name="connsiteY1-3150" fmla="*/ 606463 h 2343129"/>
                <a:gd name="connsiteX2-3151" fmla="*/ 553721 w 683899"/>
                <a:gd name="connsiteY2-3152" fmla="*/ 1060487 h 2343129"/>
                <a:gd name="connsiteX3-3153" fmla="*/ 552926 w 683899"/>
                <a:gd name="connsiteY3-3154" fmla="*/ 1272418 h 2343129"/>
                <a:gd name="connsiteX4-3155" fmla="*/ 124301 w 683899"/>
                <a:gd name="connsiteY4-3156" fmla="*/ 1719301 h 2343129"/>
                <a:gd name="connsiteX5-3157" fmla="*/ 9208 w 683899"/>
                <a:gd name="connsiteY5-3158" fmla="*/ 2336838 h 2343129"/>
                <a:gd name="connsiteX6-3159" fmla="*/ 113189 w 683899"/>
                <a:gd name="connsiteY6-3160" fmla="*/ 2341600 h 2343129"/>
                <a:gd name="connsiteX7-3161" fmla="*/ 200502 w 683899"/>
                <a:gd name="connsiteY7-3162" fmla="*/ 1756607 h 2343129"/>
                <a:gd name="connsiteX8-3163" fmla="*/ 683894 w 683899"/>
                <a:gd name="connsiteY8-3164" fmla="*/ 1165263 h 2343129"/>
                <a:gd name="connsiteX9-3165" fmla="*/ 175895 w 683899"/>
                <a:gd name="connsiteY9-3166" fmla="*/ 535025 h 2343129"/>
                <a:gd name="connsiteX10-3167" fmla="*/ 113189 w 683899"/>
                <a:gd name="connsiteY10-3168" fmla="*/ 38 h 2343129"/>
                <a:gd name="connsiteX11-3169" fmla="*/ 6033 w 683899"/>
                <a:gd name="connsiteY11-3170" fmla="*/ 38 h 2343129"/>
                <a:gd name="connsiteX0-3171" fmla="*/ 6033 w 683899"/>
                <a:gd name="connsiteY0-3172" fmla="*/ 38 h 2343129"/>
                <a:gd name="connsiteX1-3173" fmla="*/ 117158 w 683899"/>
                <a:gd name="connsiteY1-3174" fmla="*/ 606463 h 2343129"/>
                <a:gd name="connsiteX2-3175" fmla="*/ 553721 w 683899"/>
                <a:gd name="connsiteY2-3176" fmla="*/ 1060487 h 2343129"/>
                <a:gd name="connsiteX3-3177" fmla="*/ 552926 w 683899"/>
                <a:gd name="connsiteY3-3178" fmla="*/ 1272418 h 2343129"/>
                <a:gd name="connsiteX4-3179" fmla="*/ 124301 w 683899"/>
                <a:gd name="connsiteY4-3180" fmla="*/ 1719301 h 2343129"/>
                <a:gd name="connsiteX5-3181" fmla="*/ 9208 w 683899"/>
                <a:gd name="connsiteY5-3182" fmla="*/ 2336838 h 2343129"/>
                <a:gd name="connsiteX6-3183" fmla="*/ 113189 w 683899"/>
                <a:gd name="connsiteY6-3184" fmla="*/ 2341600 h 2343129"/>
                <a:gd name="connsiteX7-3185" fmla="*/ 200502 w 683899"/>
                <a:gd name="connsiteY7-3186" fmla="*/ 1756607 h 2343129"/>
                <a:gd name="connsiteX8-3187" fmla="*/ 683894 w 683899"/>
                <a:gd name="connsiteY8-3188" fmla="*/ 1165263 h 2343129"/>
                <a:gd name="connsiteX9-3189" fmla="*/ 175895 w 683899"/>
                <a:gd name="connsiteY9-3190" fmla="*/ 535025 h 2343129"/>
                <a:gd name="connsiteX10-3191" fmla="*/ 113189 w 683899"/>
                <a:gd name="connsiteY10-3192" fmla="*/ 38 h 2343129"/>
                <a:gd name="connsiteX11-3193" fmla="*/ 6033 w 683899"/>
                <a:gd name="connsiteY11-3194" fmla="*/ 38 h 2343129"/>
                <a:gd name="connsiteX0-3195" fmla="*/ 6033 w 683899"/>
                <a:gd name="connsiteY0-3196" fmla="*/ 38 h 2343129"/>
                <a:gd name="connsiteX1-3197" fmla="*/ 117158 w 683899"/>
                <a:gd name="connsiteY1-3198" fmla="*/ 606463 h 2343129"/>
                <a:gd name="connsiteX2-3199" fmla="*/ 553721 w 683899"/>
                <a:gd name="connsiteY2-3200" fmla="*/ 1060487 h 2343129"/>
                <a:gd name="connsiteX3-3201" fmla="*/ 552926 w 683899"/>
                <a:gd name="connsiteY3-3202" fmla="*/ 1272418 h 2343129"/>
                <a:gd name="connsiteX4-3203" fmla="*/ 124301 w 683899"/>
                <a:gd name="connsiteY4-3204" fmla="*/ 1719301 h 2343129"/>
                <a:gd name="connsiteX5-3205" fmla="*/ 9208 w 683899"/>
                <a:gd name="connsiteY5-3206" fmla="*/ 2336838 h 2343129"/>
                <a:gd name="connsiteX6-3207" fmla="*/ 113189 w 683899"/>
                <a:gd name="connsiteY6-3208" fmla="*/ 2341600 h 2343129"/>
                <a:gd name="connsiteX7-3209" fmla="*/ 200502 w 683899"/>
                <a:gd name="connsiteY7-3210" fmla="*/ 1756607 h 2343129"/>
                <a:gd name="connsiteX8-3211" fmla="*/ 683894 w 683899"/>
                <a:gd name="connsiteY8-3212" fmla="*/ 1165263 h 2343129"/>
                <a:gd name="connsiteX9-3213" fmla="*/ 175895 w 683899"/>
                <a:gd name="connsiteY9-3214" fmla="*/ 535025 h 2343129"/>
                <a:gd name="connsiteX10-3215" fmla="*/ 113189 w 683899"/>
                <a:gd name="connsiteY10-3216" fmla="*/ 38 h 2343129"/>
                <a:gd name="connsiteX11-3217" fmla="*/ 6033 w 683899"/>
                <a:gd name="connsiteY11-3218" fmla="*/ 38 h 2343129"/>
                <a:gd name="connsiteX0-3219" fmla="*/ 6033 w 683899"/>
                <a:gd name="connsiteY0-3220" fmla="*/ 38 h 2341719"/>
                <a:gd name="connsiteX1-3221" fmla="*/ 117158 w 683899"/>
                <a:gd name="connsiteY1-3222" fmla="*/ 606463 h 2341719"/>
                <a:gd name="connsiteX2-3223" fmla="*/ 553721 w 683899"/>
                <a:gd name="connsiteY2-3224" fmla="*/ 1060487 h 2341719"/>
                <a:gd name="connsiteX3-3225" fmla="*/ 552926 w 683899"/>
                <a:gd name="connsiteY3-3226" fmla="*/ 1272418 h 2341719"/>
                <a:gd name="connsiteX4-3227" fmla="*/ 124301 w 683899"/>
                <a:gd name="connsiteY4-3228" fmla="*/ 1719301 h 2341719"/>
                <a:gd name="connsiteX5-3229" fmla="*/ 9208 w 683899"/>
                <a:gd name="connsiteY5-3230" fmla="*/ 2336838 h 2341719"/>
                <a:gd name="connsiteX6-3231" fmla="*/ 113189 w 683899"/>
                <a:gd name="connsiteY6-3232" fmla="*/ 2341600 h 2341719"/>
                <a:gd name="connsiteX7-3233" fmla="*/ 200502 w 683899"/>
                <a:gd name="connsiteY7-3234" fmla="*/ 1756607 h 2341719"/>
                <a:gd name="connsiteX8-3235" fmla="*/ 683894 w 683899"/>
                <a:gd name="connsiteY8-3236" fmla="*/ 1165263 h 2341719"/>
                <a:gd name="connsiteX9-3237" fmla="*/ 175895 w 683899"/>
                <a:gd name="connsiteY9-3238" fmla="*/ 535025 h 2341719"/>
                <a:gd name="connsiteX10-3239" fmla="*/ 113189 w 683899"/>
                <a:gd name="connsiteY10-3240" fmla="*/ 38 h 2341719"/>
                <a:gd name="connsiteX11-3241" fmla="*/ 6033 w 683899"/>
                <a:gd name="connsiteY11-3242" fmla="*/ 38 h 2341719"/>
                <a:gd name="connsiteX0-3243" fmla="*/ 6033 w 683899"/>
                <a:gd name="connsiteY0-3244" fmla="*/ 38 h 2341701"/>
                <a:gd name="connsiteX1-3245" fmla="*/ 117158 w 683899"/>
                <a:gd name="connsiteY1-3246" fmla="*/ 606463 h 2341701"/>
                <a:gd name="connsiteX2-3247" fmla="*/ 553721 w 683899"/>
                <a:gd name="connsiteY2-3248" fmla="*/ 1060487 h 2341701"/>
                <a:gd name="connsiteX3-3249" fmla="*/ 552926 w 683899"/>
                <a:gd name="connsiteY3-3250" fmla="*/ 1272418 h 2341701"/>
                <a:gd name="connsiteX4-3251" fmla="*/ 124301 w 683899"/>
                <a:gd name="connsiteY4-3252" fmla="*/ 1719301 h 2341701"/>
                <a:gd name="connsiteX5-3253" fmla="*/ 9208 w 683899"/>
                <a:gd name="connsiteY5-3254" fmla="*/ 2336838 h 2341701"/>
                <a:gd name="connsiteX6-3255" fmla="*/ 113189 w 683899"/>
                <a:gd name="connsiteY6-3256" fmla="*/ 2341600 h 2341701"/>
                <a:gd name="connsiteX7-3257" fmla="*/ 200502 w 683899"/>
                <a:gd name="connsiteY7-3258" fmla="*/ 1756607 h 2341701"/>
                <a:gd name="connsiteX8-3259" fmla="*/ 683894 w 683899"/>
                <a:gd name="connsiteY8-3260" fmla="*/ 1165263 h 2341701"/>
                <a:gd name="connsiteX9-3261" fmla="*/ 175895 w 683899"/>
                <a:gd name="connsiteY9-3262" fmla="*/ 535025 h 2341701"/>
                <a:gd name="connsiteX10-3263" fmla="*/ 113189 w 683899"/>
                <a:gd name="connsiteY10-3264" fmla="*/ 38 h 2341701"/>
                <a:gd name="connsiteX11-3265" fmla="*/ 6033 w 683899"/>
                <a:gd name="connsiteY11-3266" fmla="*/ 38 h 2341701"/>
                <a:gd name="connsiteX0-3267" fmla="*/ 6033 w 683899"/>
                <a:gd name="connsiteY0-3268" fmla="*/ 38 h 2341699"/>
                <a:gd name="connsiteX1-3269" fmla="*/ 117158 w 683899"/>
                <a:gd name="connsiteY1-3270" fmla="*/ 606463 h 2341699"/>
                <a:gd name="connsiteX2-3271" fmla="*/ 553721 w 683899"/>
                <a:gd name="connsiteY2-3272" fmla="*/ 1060487 h 2341699"/>
                <a:gd name="connsiteX3-3273" fmla="*/ 552926 w 683899"/>
                <a:gd name="connsiteY3-3274" fmla="*/ 1272418 h 2341699"/>
                <a:gd name="connsiteX4-3275" fmla="*/ 124301 w 683899"/>
                <a:gd name="connsiteY4-3276" fmla="*/ 1719301 h 2341699"/>
                <a:gd name="connsiteX5-3277" fmla="*/ 9208 w 683899"/>
                <a:gd name="connsiteY5-3278" fmla="*/ 2336838 h 2341699"/>
                <a:gd name="connsiteX6-3279" fmla="*/ 113189 w 683899"/>
                <a:gd name="connsiteY6-3280" fmla="*/ 2341600 h 2341699"/>
                <a:gd name="connsiteX7-3281" fmla="*/ 200502 w 683899"/>
                <a:gd name="connsiteY7-3282" fmla="*/ 1756607 h 2341699"/>
                <a:gd name="connsiteX8-3283" fmla="*/ 683894 w 683899"/>
                <a:gd name="connsiteY8-3284" fmla="*/ 1165263 h 2341699"/>
                <a:gd name="connsiteX9-3285" fmla="*/ 175895 w 683899"/>
                <a:gd name="connsiteY9-3286" fmla="*/ 535025 h 2341699"/>
                <a:gd name="connsiteX10-3287" fmla="*/ 113189 w 683899"/>
                <a:gd name="connsiteY10-3288" fmla="*/ 38 h 2341699"/>
                <a:gd name="connsiteX11-3289" fmla="*/ 6033 w 683899"/>
                <a:gd name="connsiteY11-3290" fmla="*/ 38 h 2341699"/>
                <a:gd name="connsiteX0-3291" fmla="*/ 6033 w 683899"/>
                <a:gd name="connsiteY0-3292" fmla="*/ 38 h 2341699"/>
                <a:gd name="connsiteX1-3293" fmla="*/ 117158 w 683899"/>
                <a:gd name="connsiteY1-3294" fmla="*/ 606463 h 2341699"/>
                <a:gd name="connsiteX2-3295" fmla="*/ 553721 w 683899"/>
                <a:gd name="connsiteY2-3296" fmla="*/ 1060487 h 2341699"/>
                <a:gd name="connsiteX3-3297" fmla="*/ 552926 w 683899"/>
                <a:gd name="connsiteY3-3298" fmla="*/ 1272418 h 2341699"/>
                <a:gd name="connsiteX4-3299" fmla="*/ 124301 w 683899"/>
                <a:gd name="connsiteY4-3300" fmla="*/ 1719301 h 2341699"/>
                <a:gd name="connsiteX5-3301" fmla="*/ 9208 w 683899"/>
                <a:gd name="connsiteY5-3302" fmla="*/ 2336838 h 2341699"/>
                <a:gd name="connsiteX6-3303" fmla="*/ 113189 w 683899"/>
                <a:gd name="connsiteY6-3304" fmla="*/ 2341600 h 2341699"/>
                <a:gd name="connsiteX7-3305" fmla="*/ 200502 w 683899"/>
                <a:gd name="connsiteY7-3306" fmla="*/ 1756607 h 2341699"/>
                <a:gd name="connsiteX8-3307" fmla="*/ 683894 w 683899"/>
                <a:gd name="connsiteY8-3308" fmla="*/ 1165263 h 2341699"/>
                <a:gd name="connsiteX9-3309" fmla="*/ 175895 w 683899"/>
                <a:gd name="connsiteY9-3310" fmla="*/ 535025 h 2341699"/>
                <a:gd name="connsiteX10-3311" fmla="*/ 113189 w 683899"/>
                <a:gd name="connsiteY10-3312" fmla="*/ 38 h 2341699"/>
                <a:gd name="connsiteX11-3313" fmla="*/ 6033 w 683899"/>
                <a:gd name="connsiteY11-3314" fmla="*/ 38 h 2341699"/>
                <a:gd name="connsiteX0-3315" fmla="*/ 6033 w 683899"/>
                <a:gd name="connsiteY0-3316" fmla="*/ 38 h 2341699"/>
                <a:gd name="connsiteX1-3317" fmla="*/ 117158 w 683899"/>
                <a:gd name="connsiteY1-3318" fmla="*/ 606463 h 2341699"/>
                <a:gd name="connsiteX2-3319" fmla="*/ 553721 w 683899"/>
                <a:gd name="connsiteY2-3320" fmla="*/ 1060487 h 2341699"/>
                <a:gd name="connsiteX3-3321" fmla="*/ 552926 w 683899"/>
                <a:gd name="connsiteY3-3322" fmla="*/ 1272418 h 2341699"/>
                <a:gd name="connsiteX4-3323" fmla="*/ 124301 w 683899"/>
                <a:gd name="connsiteY4-3324" fmla="*/ 1719301 h 2341699"/>
                <a:gd name="connsiteX5-3325" fmla="*/ 9208 w 683899"/>
                <a:gd name="connsiteY5-3326" fmla="*/ 2336838 h 2341699"/>
                <a:gd name="connsiteX6-3327" fmla="*/ 113189 w 683899"/>
                <a:gd name="connsiteY6-3328" fmla="*/ 2341600 h 2341699"/>
                <a:gd name="connsiteX7-3329" fmla="*/ 200502 w 683899"/>
                <a:gd name="connsiteY7-3330" fmla="*/ 1756607 h 2341699"/>
                <a:gd name="connsiteX8-3331" fmla="*/ 683894 w 683899"/>
                <a:gd name="connsiteY8-3332" fmla="*/ 1165263 h 2341699"/>
                <a:gd name="connsiteX9-3333" fmla="*/ 175895 w 683899"/>
                <a:gd name="connsiteY9-3334" fmla="*/ 535025 h 2341699"/>
                <a:gd name="connsiteX10-3335" fmla="*/ 113189 w 683899"/>
                <a:gd name="connsiteY10-3336" fmla="*/ 38 h 2341699"/>
                <a:gd name="connsiteX11-3337" fmla="*/ 6033 w 683899"/>
                <a:gd name="connsiteY11-3338" fmla="*/ 38 h 2341699"/>
                <a:gd name="connsiteX0-3339" fmla="*/ 6033 w 683899"/>
                <a:gd name="connsiteY0-3340" fmla="*/ 38 h 2341699"/>
                <a:gd name="connsiteX1-3341" fmla="*/ 117158 w 683899"/>
                <a:gd name="connsiteY1-3342" fmla="*/ 606463 h 2341699"/>
                <a:gd name="connsiteX2-3343" fmla="*/ 553721 w 683899"/>
                <a:gd name="connsiteY2-3344" fmla="*/ 1060487 h 2341699"/>
                <a:gd name="connsiteX3-3345" fmla="*/ 552926 w 683899"/>
                <a:gd name="connsiteY3-3346" fmla="*/ 1272418 h 2341699"/>
                <a:gd name="connsiteX4-3347" fmla="*/ 124301 w 683899"/>
                <a:gd name="connsiteY4-3348" fmla="*/ 1719301 h 2341699"/>
                <a:gd name="connsiteX5-3349" fmla="*/ 9208 w 683899"/>
                <a:gd name="connsiteY5-3350" fmla="*/ 2336838 h 2341699"/>
                <a:gd name="connsiteX6-3351" fmla="*/ 113189 w 683899"/>
                <a:gd name="connsiteY6-3352" fmla="*/ 2341600 h 2341699"/>
                <a:gd name="connsiteX7-3353" fmla="*/ 200502 w 683899"/>
                <a:gd name="connsiteY7-3354" fmla="*/ 1756607 h 2341699"/>
                <a:gd name="connsiteX8-3355" fmla="*/ 683894 w 683899"/>
                <a:gd name="connsiteY8-3356" fmla="*/ 1165263 h 2341699"/>
                <a:gd name="connsiteX9-3357" fmla="*/ 175895 w 683899"/>
                <a:gd name="connsiteY9-3358" fmla="*/ 535025 h 2341699"/>
                <a:gd name="connsiteX10-3359" fmla="*/ 113189 w 683899"/>
                <a:gd name="connsiteY10-3360" fmla="*/ 38 h 2341699"/>
                <a:gd name="connsiteX11-3361" fmla="*/ 6033 w 683899"/>
                <a:gd name="connsiteY11-3362" fmla="*/ 38 h 2341699"/>
                <a:gd name="connsiteX0-3363" fmla="*/ 6033 w 683898"/>
                <a:gd name="connsiteY0-3364" fmla="*/ 38 h 2336838"/>
                <a:gd name="connsiteX1-3365" fmla="*/ 117158 w 683898"/>
                <a:gd name="connsiteY1-3366" fmla="*/ 606463 h 2336838"/>
                <a:gd name="connsiteX2-3367" fmla="*/ 553721 w 683898"/>
                <a:gd name="connsiteY2-3368" fmla="*/ 1060487 h 2336838"/>
                <a:gd name="connsiteX3-3369" fmla="*/ 552926 w 683898"/>
                <a:gd name="connsiteY3-3370" fmla="*/ 1272418 h 2336838"/>
                <a:gd name="connsiteX4-3371" fmla="*/ 124301 w 683898"/>
                <a:gd name="connsiteY4-3372" fmla="*/ 1719301 h 2336838"/>
                <a:gd name="connsiteX5-3373" fmla="*/ 9208 w 683898"/>
                <a:gd name="connsiteY5-3374" fmla="*/ 2336838 h 2336838"/>
                <a:gd name="connsiteX6-3375" fmla="*/ 141764 w 683898"/>
                <a:gd name="connsiteY6-3376" fmla="*/ 2335250 h 2336838"/>
                <a:gd name="connsiteX7-3377" fmla="*/ 200502 w 683898"/>
                <a:gd name="connsiteY7-3378" fmla="*/ 1756607 h 2336838"/>
                <a:gd name="connsiteX8-3379" fmla="*/ 683894 w 683898"/>
                <a:gd name="connsiteY8-3380" fmla="*/ 1165263 h 2336838"/>
                <a:gd name="connsiteX9-3381" fmla="*/ 175895 w 683898"/>
                <a:gd name="connsiteY9-3382" fmla="*/ 535025 h 2336838"/>
                <a:gd name="connsiteX10-3383" fmla="*/ 113189 w 683898"/>
                <a:gd name="connsiteY10-3384" fmla="*/ 38 h 2336838"/>
                <a:gd name="connsiteX11-3385" fmla="*/ 6033 w 683898"/>
                <a:gd name="connsiteY11-3386" fmla="*/ 38 h 2336838"/>
                <a:gd name="connsiteX0-3387" fmla="*/ 6033 w 683899"/>
                <a:gd name="connsiteY0-3388" fmla="*/ 38 h 2336838"/>
                <a:gd name="connsiteX1-3389" fmla="*/ 117158 w 683899"/>
                <a:gd name="connsiteY1-3390" fmla="*/ 606463 h 2336838"/>
                <a:gd name="connsiteX2-3391" fmla="*/ 553721 w 683899"/>
                <a:gd name="connsiteY2-3392" fmla="*/ 1060487 h 2336838"/>
                <a:gd name="connsiteX3-3393" fmla="*/ 552926 w 683899"/>
                <a:gd name="connsiteY3-3394" fmla="*/ 1272418 h 2336838"/>
                <a:gd name="connsiteX4-3395" fmla="*/ 124301 w 683899"/>
                <a:gd name="connsiteY4-3396" fmla="*/ 1719301 h 2336838"/>
                <a:gd name="connsiteX5-3397" fmla="*/ 9208 w 683899"/>
                <a:gd name="connsiteY5-3398" fmla="*/ 2336838 h 2336838"/>
                <a:gd name="connsiteX6-3399" fmla="*/ 141764 w 683899"/>
                <a:gd name="connsiteY6-3400" fmla="*/ 2335250 h 2336838"/>
                <a:gd name="connsiteX7-3401" fmla="*/ 200502 w 683899"/>
                <a:gd name="connsiteY7-3402" fmla="*/ 1756607 h 2336838"/>
                <a:gd name="connsiteX8-3403" fmla="*/ 683894 w 683899"/>
                <a:gd name="connsiteY8-3404" fmla="*/ 1165263 h 2336838"/>
                <a:gd name="connsiteX9-3405" fmla="*/ 175895 w 683899"/>
                <a:gd name="connsiteY9-3406" fmla="*/ 535025 h 2336838"/>
                <a:gd name="connsiteX10-3407" fmla="*/ 113189 w 683899"/>
                <a:gd name="connsiteY10-3408" fmla="*/ 38 h 2336838"/>
                <a:gd name="connsiteX11-3409" fmla="*/ 6033 w 683899"/>
                <a:gd name="connsiteY11-3410" fmla="*/ 38 h 2336838"/>
                <a:gd name="connsiteX0-3411" fmla="*/ 7898 w 685764"/>
                <a:gd name="connsiteY0-3412" fmla="*/ 38 h 2336838"/>
                <a:gd name="connsiteX1-3413" fmla="*/ 119023 w 685764"/>
                <a:gd name="connsiteY1-3414" fmla="*/ 606463 h 2336838"/>
                <a:gd name="connsiteX2-3415" fmla="*/ 555586 w 685764"/>
                <a:gd name="connsiteY2-3416" fmla="*/ 1060487 h 2336838"/>
                <a:gd name="connsiteX3-3417" fmla="*/ 554791 w 685764"/>
                <a:gd name="connsiteY3-3418" fmla="*/ 1272418 h 2336838"/>
                <a:gd name="connsiteX4-3419" fmla="*/ 113466 w 685764"/>
                <a:gd name="connsiteY4-3420" fmla="*/ 1716126 h 2336838"/>
                <a:gd name="connsiteX5-3421" fmla="*/ 11073 w 685764"/>
                <a:gd name="connsiteY5-3422" fmla="*/ 2336838 h 2336838"/>
                <a:gd name="connsiteX6-3423" fmla="*/ 143629 w 685764"/>
                <a:gd name="connsiteY6-3424" fmla="*/ 2335250 h 2336838"/>
                <a:gd name="connsiteX7-3425" fmla="*/ 202367 w 685764"/>
                <a:gd name="connsiteY7-3426" fmla="*/ 1756607 h 2336838"/>
                <a:gd name="connsiteX8-3427" fmla="*/ 685759 w 685764"/>
                <a:gd name="connsiteY8-3428" fmla="*/ 1165263 h 2336838"/>
                <a:gd name="connsiteX9-3429" fmla="*/ 177760 w 685764"/>
                <a:gd name="connsiteY9-3430" fmla="*/ 535025 h 2336838"/>
                <a:gd name="connsiteX10-3431" fmla="*/ 115054 w 685764"/>
                <a:gd name="connsiteY10-3432" fmla="*/ 38 h 2336838"/>
                <a:gd name="connsiteX11-3433" fmla="*/ 7898 w 685764"/>
                <a:gd name="connsiteY11-3434" fmla="*/ 38 h 2336838"/>
                <a:gd name="connsiteX0-3435" fmla="*/ 7898 w 685764"/>
                <a:gd name="connsiteY0-3436" fmla="*/ 38 h 2336838"/>
                <a:gd name="connsiteX1-3437" fmla="*/ 119023 w 685764"/>
                <a:gd name="connsiteY1-3438" fmla="*/ 606463 h 2336838"/>
                <a:gd name="connsiteX2-3439" fmla="*/ 555586 w 685764"/>
                <a:gd name="connsiteY2-3440" fmla="*/ 1060487 h 2336838"/>
                <a:gd name="connsiteX3-3441" fmla="*/ 554791 w 685764"/>
                <a:gd name="connsiteY3-3442" fmla="*/ 1272418 h 2336838"/>
                <a:gd name="connsiteX4-3443" fmla="*/ 113466 w 685764"/>
                <a:gd name="connsiteY4-3444" fmla="*/ 1716126 h 2336838"/>
                <a:gd name="connsiteX5-3445" fmla="*/ 11073 w 685764"/>
                <a:gd name="connsiteY5-3446" fmla="*/ 2336838 h 2336838"/>
                <a:gd name="connsiteX6-3447" fmla="*/ 143629 w 685764"/>
                <a:gd name="connsiteY6-3448" fmla="*/ 2335250 h 2336838"/>
                <a:gd name="connsiteX7-3449" fmla="*/ 202367 w 685764"/>
                <a:gd name="connsiteY7-3450" fmla="*/ 1756607 h 2336838"/>
                <a:gd name="connsiteX8-3451" fmla="*/ 685759 w 685764"/>
                <a:gd name="connsiteY8-3452" fmla="*/ 1165263 h 2336838"/>
                <a:gd name="connsiteX9-3453" fmla="*/ 177760 w 685764"/>
                <a:gd name="connsiteY9-3454" fmla="*/ 535025 h 2336838"/>
                <a:gd name="connsiteX10-3455" fmla="*/ 115054 w 685764"/>
                <a:gd name="connsiteY10-3456" fmla="*/ 38 h 2336838"/>
                <a:gd name="connsiteX11-3457" fmla="*/ 7898 w 685764"/>
                <a:gd name="connsiteY11-3458" fmla="*/ 38 h 2336838"/>
                <a:gd name="connsiteX0-3459" fmla="*/ 6033 w 683899"/>
                <a:gd name="connsiteY0-3460" fmla="*/ 38 h 2336838"/>
                <a:gd name="connsiteX1-3461" fmla="*/ 117158 w 683899"/>
                <a:gd name="connsiteY1-3462" fmla="*/ 606463 h 2336838"/>
                <a:gd name="connsiteX2-3463" fmla="*/ 553721 w 683899"/>
                <a:gd name="connsiteY2-3464" fmla="*/ 1060487 h 2336838"/>
                <a:gd name="connsiteX3-3465" fmla="*/ 552926 w 683899"/>
                <a:gd name="connsiteY3-3466" fmla="*/ 1272418 h 2336838"/>
                <a:gd name="connsiteX4-3467" fmla="*/ 111601 w 683899"/>
                <a:gd name="connsiteY4-3468" fmla="*/ 1716126 h 2336838"/>
                <a:gd name="connsiteX5-3469" fmla="*/ 9208 w 683899"/>
                <a:gd name="connsiteY5-3470" fmla="*/ 2336838 h 2336838"/>
                <a:gd name="connsiteX6-3471" fmla="*/ 141764 w 683899"/>
                <a:gd name="connsiteY6-3472" fmla="*/ 2335250 h 2336838"/>
                <a:gd name="connsiteX7-3473" fmla="*/ 200502 w 683899"/>
                <a:gd name="connsiteY7-3474" fmla="*/ 1756607 h 2336838"/>
                <a:gd name="connsiteX8-3475" fmla="*/ 683894 w 683899"/>
                <a:gd name="connsiteY8-3476" fmla="*/ 1165263 h 2336838"/>
                <a:gd name="connsiteX9-3477" fmla="*/ 175895 w 683899"/>
                <a:gd name="connsiteY9-3478" fmla="*/ 535025 h 2336838"/>
                <a:gd name="connsiteX10-3479" fmla="*/ 113189 w 683899"/>
                <a:gd name="connsiteY10-3480" fmla="*/ 38 h 2336838"/>
                <a:gd name="connsiteX11-3481" fmla="*/ 6033 w 683899"/>
                <a:gd name="connsiteY11-3482" fmla="*/ 38 h 2336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83899" h="2336838">
                  <a:moveTo>
                    <a:pt x="6033" y="38"/>
                  </a:moveTo>
                  <a:cubicBezTo>
                    <a:pt x="-16721" y="183657"/>
                    <a:pt x="25877" y="429721"/>
                    <a:pt x="117158" y="606463"/>
                  </a:cubicBezTo>
                  <a:cubicBezTo>
                    <a:pt x="208439" y="783205"/>
                    <a:pt x="431087" y="968544"/>
                    <a:pt x="553721" y="1060487"/>
                  </a:cubicBezTo>
                  <a:cubicBezTo>
                    <a:pt x="676355" y="1152430"/>
                    <a:pt x="642488" y="1204420"/>
                    <a:pt x="552926" y="1272418"/>
                  </a:cubicBezTo>
                  <a:cubicBezTo>
                    <a:pt x="463364" y="1340416"/>
                    <a:pt x="241114" y="1476017"/>
                    <a:pt x="111601" y="1716126"/>
                  </a:cubicBezTo>
                  <a:cubicBezTo>
                    <a:pt x="-17912" y="1956235"/>
                    <a:pt x="-2434" y="2224788"/>
                    <a:pt x="9208" y="2336838"/>
                  </a:cubicBezTo>
                  <a:cubicBezTo>
                    <a:pt x="73238" y="2334588"/>
                    <a:pt x="79322" y="2333927"/>
                    <a:pt x="141764" y="2335250"/>
                  </a:cubicBezTo>
                  <a:cubicBezTo>
                    <a:pt x="142293" y="2341337"/>
                    <a:pt x="72047" y="2043680"/>
                    <a:pt x="200502" y="1756607"/>
                  </a:cubicBezTo>
                  <a:cubicBezTo>
                    <a:pt x="328957" y="1469534"/>
                    <a:pt x="685482" y="1317001"/>
                    <a:pt x="683894" y="1165263"/>
                  </a:cubicBezTo>
                  <a:cubicBezTo>
                    <a:pt x="682306" y="1013525"/>
                    <a:pt x="282919" y="869723"/>
                    <a:pt x="175895" y="535025"/>
                  </a:cubicBezTo>
                  <a:cubicBezTo>
                    <a:pt x="68871" y="200327"/>
                    <a:pt x="104458" y="4271"/>
                    <a:pt x="113189" y="38"/>
                  </a:cubicBezTo>
                  <a:cubicBezTo>
                    <a:pt x="90964" y="-226"/>
                    <a:pt x="41530" y="1023"/>
                    <a:pt x="6033" y="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 flipH="1">
              <a:off x="1699754" y="1172343"/>
              <a:ext cx="957816" cy="3272796"/>
            </a:xfrm>
            <a:custGeom>
              <a:avLst/>
              <a:gdLst>
                <a:gd name="connsiteX0" fmla="*/ 38 w 624974"/>
                <a:gd name="connsiteY0" fmla="*/ 74612 h 2488535"/>
                <a:gd name="connsiteX1" fmla="*/ 111163 w 624974"/>
                <a:gd name="connsiteY1" fmla="*/ 681037 h 2488535"/>
                <a:gd name="connsiteX2" fmla="*/ 571538 w 624974"/>
                <a:gd name="connsiteY2" fmla="*/ 1144587 h 2488535"/>
                <a:gd name="connsiteX3" fmla="*/ 577888 w 624974"/>
                <a:gd name="connsiteY3" fmla="*/ 1335087 h 2488535"/>
                <a:gd name="connsiteX4" fmla="*/ 234988 w 624974"/>
                <a:gd name="connsiteY4" fmla="*/ 1636712 h 2488535"/>
                <a:gd name="connsiteX5" fmla="*/ 3213 w 624974"/>
                <a:gd name="connsiteY5" fmla="*/ 2411412 h 2488535"/>
                <a:gd name="connsiteX6" fmla="*/ 104813 w 624974"/>
                <a:gd name="connsiteY6" fmla="*/ 2401887 h 2488535"/>
                <a:gd name="connsiteX7" fmla="*/ 177838 w 624974"/>
                <a:gd name="connsiteY7" fmla="*/ 1890712 h 2488535"/>
                <a:gd name="connsiteX8" fmla="*/ 565188 w 624974"/>
                <a:gd name="connsiteY8" fmla="*/ 1398587 h 2488535"/>
                <a:gd name="connsiteX9" fmla="*/ 568363 w 624974"/>
                <a:gd name="connsiteY9" fmla="*/ 1049337 h 2488535"/>
                <a:gd name="connsiteX10" fmla="*/ 174663 w 624974"/>
                <a:gd name="connsiteY10" fmla="*/ 566737 h 2488535"/>
                <a:gd name="connsiteX11" fmla="*/ 104813 w 624974"/>
                <a:gd name="connsiteY11" fmla="*/ 65087 h 2488535"/>
                <a:gd name="connsiteX12" fmla="*/ 38 w 624974"/>
                <a:gd name="connsiteY12" fmla="*/ 74612 h 2488535"/>
                <a:gd name="connsiteX0-1" fmla="*/ 38 w 624974"/>
                <a:gd name="connsiteY0-2" fmla="*/ 74612 h 2488535"/>
                <a:gd name="connsiteX1-3" fmla="*/ 111163 w 624974"/>
                <a:gd name="connsiteY1-4" fmla="*/ 681037 h 2488535"/>
                <a:gd name="connsiteX2-5" fmla="*/ 571538 w 624974"/>
                <a:gd name="connsiteY2-6" fmla="*/ 1144587 h 2488535"/>
                <a:gd name="connsiteX3-7" fmla="*/ 577888 w 624974"/>
                <a:gd name="connsiteY3-8" fmla="*/ 1335087 h 2488535"/>
                <a:gd name="connsiteX4-9" fmla="*/ 234988 w 624974"/>
                <a:gd name="connsiteY4-10" fmla="*/ 1636712 h 2488535"/>
                <a:gd name="connsiteX5-11" fmla="*/ 3213 w 624974"/>
                <a:gd name="connsiteY5-12" fmla="*/ 2411412 h 2488535"/>
                <a:gd name="connsiteX6-13" fmla="*/ 104813 w 624974"/>
                <a:gd name="connsiteY6-14" fmla="*/ 2401887 h 2488535"/>
                <a:gd name="connsiteX7-15" fmla="*/ 177838 w 624974"/>
                <a:gd name="connsiteY7-16" fmla="*/ 1890712 h 2488535"/>
                <a:gd name="connsiteX8-17" fmla="*/ 565188 w 624974"/>
                <a:gd name="connsiteY8-18" fmla="*/ 1398587 h 2488535"/>
                <a:gd name="connsiteX9-19" fmla="*/ 568363 w 624974"/>
                <a:gd name="connsiteY9-20" fmla="*/ 1049337 h 2488535"/>
                <a:gd name="connsiteX10-21" fmla="*/ 174663 w 624974"/>
                <a:gd name="connsiteY10-22" fmla="*/ 566737 h 2488535"/>
                <a:gd name="connsiteX11-23" fmla="*/ 104813 w 624974"/>
                <a:gd name="connsiteY11-24" fmla="*/ 65087 h 2488535"/>
                <a:gd name="connsiteX12-25" fmla="*/ 38 w 624974"/>
                <a:gd name="connsiteY12-26" fmla="*/ 74612 h 2488535"/>
                <a:gd name="connsiteX0-27" fmla="*/ 23714 w 648650"/>
                <a:gd name="connsiteY0-28" fmla="*/ 43040 h 2456963"/>
                <a:gd name="connsiteX1-29" fmla="*/ 134839 w 648650"/>
                <a:gd name="connsiteY1-30" fmla="*/ 649465 h 2456963"/>
                <a:gd name="connsiteX2-31" fmla="*/ 595214 w 648650"/>
                <a:gd name="connsiteY2-32" fmla="*/ 1113015 h 2456963"/>
                <a:gd name="connsiteX3-33" fmla="*/ 601564 w 648650"/>
                <a:gd name="connsiteY3-34" fmla="*/ 1303515 h 2456963"/>
                <a:gd name="connsiteX4-35" fmla="*/ 258664 w 648650"/>
                <a:gd name="connsiteY4-36" fmla="*/ 1605140 h 2456963"/>
                <a:gd name="connsiteX5-37" fmla="*/ 26889 w 648650"/>
                <a:gd name="connsiteY5-38" fmla="*/ 2379840 h 2456963"/>
                <a:gd name="connsiteX6-39" fmla="*/ 128489 w 648650"/>
                <a:gd name="connsiteY6-40" fmla="*/ 2370315 h 2456963"/>
                <a:gd name="connsiteX7-41" fmla="*/ 201514 w 648650"/>
                <a:gd name="connsiteY7-42" fmla="*/ 1859140 h 2456963"/>
                <a:gd name="connsiteX8-43" fmla="*/ 588864 w 648650"/>
                <a:gd name="connsiteY8-44" fmla="*/ 1367015 h 2456963"/>
                <a:gd name="connsiteX9-45" fmla="*/ 592039 w 648650"/>
                <a:gd name="connsiteY9-46" fmla="*/ 1017765 h 2456963"/>
                <a:gd name="connsiteX10-47" fmla="*/ 198339 w 648650"/>
                <a:gd name="connsiteY10-48" fmla="*/ 535165 h 2456963"/>
                <a:gd name="connsiteX11-49" fmla="*/ 128489 w 648650"/>
                <a:gd name="connsiteY11-50" fmla="*/ 33515 h 2456963"/>
                <a:gd name="connsiteX12-51" fmla="*/ 23714 w 648650"/>
                <a:gd name="connsiteY12-52" fmla="*/ 43040 h 2456963"/>
                <a:gd name="connsiteX0-53" fmla="*/ 25732 w 650668"/>
                <a:gd name="connsiteY0-54" fmla="*/ 53052 h 2466975"/>
                <a:gd name="connsiteX1-55" fmla="*/ 136857 w 650668"/>
                <a:gd name="connsiteY1-56" fmla="*/ 659477 h 2466975"/>
                <a:gd name="connsiteX2-57" fmla="*/ 597232 w 650668"/>
                <a:gd name="connsiteY2-58" fmla="*/ 1123027 h 2466975"/>
                <a:gd name="connsiteX3-59" fmla="*/ 603582 w 650668"/>
                <a:gd name="connsiteY3-60" fmla="*/ 1313527 h 2466975"/>
                <a:gd name="connsiteX4-61" fmla="*/ 260682 w 650668"/>
                <a:gd name="connsiteY4-62" fmla="*/ 1615152 h 2466975"/>
                <a:gd name="connsiteX5-63" fmla="*/ 28907 w 650668"/>
                <a:gd name="connsiteY5-64" fmla="*/ 2389852 h 2466975"/>
                <a:gd name="connsiteX6-65" fmla="*/ 130507 w 650668"/>
                <a:gd name="connsiteY6-66" fmla="*/ 2380327 h 2466975"/>
                <a:gd name="connsiteX7-67" fmla="*/ 203532 w 650668"/>
                <a:gd name="connsiteY7-68" fmla="*/ 1869152 h 2466975"/>
                <a:gd name="connsiteX8-69" fmla="*/ 590882 w 650668"/>
                <a:gd name="connsiteY8-70" fmla="*/ 1377027 h 2466975"/>
                <a:gd name="connsiteX9-71" fmla="*/ 594057 w 650668"/>
                <a:gd name="connsiteY9-72" fmla="*/ 1027777 h 2466975"/>
                <a:gd name="connsiteX10-73" fmla="*/ 200357 w 650668"/>
                <a:gd name="connsiteY10-74" fmla="*/ 545177 h 2466975"/>
                <a:gd name="connsiteX11-75" fmla="*/ 130507 w 650668"/>
                <a:gd name="connsiteY11-76" fmla="*/ 43527 h 2466975"/>
                <a:gd name="connsiteX12-77" fmla="*/ 25732 w 650668"/>
                <a:gd name="connsiteY12-78" fmla="*/ 53052 h 2466975"/>
                <a:gd name="connsiteX0-79" fmla="*/ 25732 w 650668"/>
                <a:gd name="connsiteY0-80" fmla="*/ 44171 h 2458094"/>
                <a:gd name="connsiteX1-81" fmla="*/ 136857 w 650668"/>
                <a:gd name="connsiteY1-82" fmla="*/ 650596 h 2458094"/>
                <a:gd name="connsiteX2-83" fmla="*/ 597232 w 650668"/>
                <a:gd name="connsiteY2-84" fmla="*/ 1114146 h 2458094"/>
                <a:gd name="connsiteX3-85" fmla="*/ 603582 w 650668"/>
                <a:gd name="connsiteY3-86" fmla="*/ 1304646 h 2458094"/>
                <a:gd name="connsiteX4-87" fmla="*/ 260682 w 650668"/>
                <a:gd name="connsiteY4-88" fmla="*/ 1606271 h 2458094"/>
                <a:gd name="connsiteX5-89" fmla="*/ 28907 w 650668"/>
                <a:gd name="connsiteY5-90" fmla="*/ 2380971 h 2458094"/>
                <a:gd name="connsiteX6-91" fmla="*/ 130507 w 650668"/>
                <a:gd name="connsiteY6-92" fmla="*/ 2371446 h 2458094"/>
                <a:gd name="connsiteX7-93" fmla="*/ 203532 w 650668"/>
                <a:gd name="connsiteY7-94" fmla="*/ 1860271 h 2458094"/>
                <a:gd name="connsiteX8-95" fmla="*/ 590882 w 650668"/>
                <a:gd name="connsiteY8-96" fmla="*/ 1368146 h 2458094"/>
                <a:gd name="connsiteX9-97" fmla="*/ 594057 w 650668"/>
                <a:gd name="connsiteY9-98" fmla="*/ 1018896 h 2458094"/>
                <a:gd name="connsiteX10-99" fmla="*/ 200357 w 650668"/>
                <a:gd name="connsiteY10-100" fmla="*/ 536296 h 2458094"/>
                <a:gd name="connsiteX11-101" fmla="*/ 130507 w 650668"/>
                <a:gd name="connsiteY11-102" fmla="*/ 34646 h 2458094"/>
                <a:gd name="connsiteX12-103" fmla="*/ 25732 w 650668"/>
                <a:gd name="connsiteY12-104" fmla="*/ 44171 h 2458094"/>
                <a:gd name="connsiteX0-105" fmla="*/ 25732 w 650668"/>
                <a:gd name="connsiteY0-106" fmla="*/ 36942 h 2450865"/>
                <a:gd name="connsiteX1-107" fmla="*/ 136857 w 650668"/>
                <a:gd name="connsiteY1-108" fmla="*/ 643367 h 2450865"/>
                <a:gd name="connsiteX2-109" fmla="*/ 597232 w 650668"/>
                <a:gd name="connsiteY2-110" fmla="*/ 1106917 h 2450865"/>
                <a:gd name="connsiteX3-111" fmla="*/ 603582 w 650668"/>
                <a:gd name="connsiteY3-112" fmla="*/ 1297417 h 2450865"/>
                <a:gd name="connsiteX4-113" fmla="*/ 260682 w 650668"/>
                <a:gd name="connsiteY4-114" fmla="*/ 1599042 h 2450865"/>
                <a:gd name="connsiteX5-115" fmla="*/ 28907 w 650668"/>
                <a:gd name="connsiteY5-116" fmla="*/ 2373742 h 2450865"/>
                <a:gd name="connsiteX6-117" fmla="*/ 130507 w 650668"/>
                <a:gd name="connsiteY6-118" fmla="*/ 2364217 h 2450865"/>
                <a:gd name="connsiteX7-119" fmla="*/ 203532 w 650668"/>
                <a:gd name="connsiteY7-120" fmla="*/ 1853042 h 2450865"/>
                <a:gd name="connsiteX8-121" fmla="*/ 590882 w 650668"/>
                <a:gd name="connsiteY8-122" fmla="*/ 1360917 h 2450865"/>
                <a:gd name="connsiteX9-123" fmla="*/ 594057 w 650668"/>
                <a:gd name="connsiteY9-124" fmla="*/ 1011667 h 2450865"/>
                <a:gd name="connsiteX10-125" fmla="*/ 200357 w 650668"/>
                <a:gd name="connsiteY10-126" fmla="*/ 529067 h 2450865"/>
                <a:gd name="connsiteX11-127" fmla="*/ 132888 w 650668"/>
                <a:gd name="connsiteY11-128" fmla="*/ 36942 h 2450865"/>
                <a:gd name="connsiteX12-129" fmla="*/ 25732 w 650668"/>
                <a:gd name="connsiteY12-130" fmla="*/ 36942 h 2450865"/>
                <a:gd name="connsiteX0-131" fmla="*/ 25732 w 650668"/>
                <a:gd name="connsiteY0-132" fmla="*/ 38 h 2413961"/>
                <a:gd name="connsiteX1-133" fmla="*/ 136857 w 650668"/>
                <a:gd name="connsiteY1-134" fmla="*/ 606463 h 2413961"/>
                <a:gd name="connsiteX2-135" fmla="*/ 597232 w 650668"/>
                <a:gd name="connsiteY2-136" fmla="*/ 1070013 h 2413961"/>
                <a:gd name="connsiteX3-137" fmla="*/ 603582 w 650668"/>
                <a:gd name="connsiteY3-138" fmla="*/ 1260513 h 2413961"/>
                <a:gd name="connsiteX4-139" fmla="*/ 260682 w 650668"/>
                <a:gd name="connsiteY4-140" fmla="*/ 1562138 h 2413961"/>
                <a:gd name="connsiteX5-141" fmla="*/ 28907 w 650668"/>
                <a:gd name="connsiteY5-142" fmla="*/ 2336838 h 2413961"/>
                <a:gd name="connsiteX6-143" fmla="*/ 130507 w 650668"/>
                <a:gd name="connsiteY6-144" fmla="*/ 2327313 h 2413961"/>
                <a:gd name="connsiteX7-145" fmla="*/ 203532 w 650668"/>
                <a:gd name="connsiteY7-146" fmla="*/ 1816138 h 2413961"/>
                <a:gd name="connsiteX8-147" fmla="*/ 590882 w 650668"/>
                <a:gd name="connsiteY8-148" fmla="*/ 1324013 h 2413961"/>
                <a:gd name="connsiteX9-149" fmla="*/ 594057 w 650668"/>
                <a:gd name="connsiteY9-150" fmla="*/ 974763 h 2413961"/>
                <a:gd name="connsiteX10-151" fmla="*/ 200357 w 650668"/>
                <a:gd name="connsiteY10-152" fmla="*/ 492163 h 2413961"/>
                <a:gd name="connsiteX11-153" fmla="*/ 132888 w 650668"/>
                <a:gd name="connsiteY11-154" fmla="*/ 38 h 2413961"/>
                <a:gd name="connsiteX12-155" fmla="*/ 25732 w 650668"/>
                <a:gd name="connsiteY12-156" fmla="*/ 38 h 2413961"/>
                <a:gd name="connsiteX0-157" fmla="*/ 39 w 624975"/>
                <a:gd name="connsiteY0-158" fmla="*/ 38 h 2413961"/>
                <a:gd name="connsiteX1-159" fmla="*/ 111164 w 624975"/>
                <a:gd name="connsiteY1-160" fmla="*/ 606463 h 2413961"/>
                <a:gd name="connsiteX2-161" fmla="*/ 571539 w 624975"/>
                <a:gd name="connsiteY2-162" fmla="*/ 1070013 h 2413961"/>
                <a:gd name="connsiteX3-163" fmla="*/ 577889 w 624975"/>
                <a:gd name="connsiteY3-164" fmla="*/ 1260513 h 2413961"/>
                <a:gd name="connsiteX4-165" fmla="*/ 234989 w 624975"/>
                <a:gd name="connsiteY4-166" fmla="*/ 1562138 h 2413961"/>
                <a:gd name="connsiteX5-167" fmla="*/ 3214 w 624975"/>
                <a:gd name="connsiteY5-168" fmla="*/ 2336838 h 2413961"/>
                <a:gd name="connsiteX6-169" fmla="*/ 104814 w 624975"/>
                <a:gd name="connsiteY6-170" fmla="*/ 2327313 h 2413961"/>
                <a:gd name="connsiteX7-171" fmla="*/ 177839 w 624975"/>
                <a:gd name="connsiteY7-172" fmla="*/ 1816138 h 2413961"/>
                <a:gd name="connsiteX8-173" fmla="*/ 565189 w 624975"/>
                <a:gd name="connsiteY8-174" fmla="*/ 1324013 h 2413961"/>
                <a:gd name="connsiteX9-175" fmla="*/ 568364 w 624975"/>
                <a:gd name="connsiteY9-176" fmla="*/ 974763 h 2413961"/>
                <a:gd name="connsiteX10-177" fmla="*/ 174664 w 624975"/>
                <a:gd name="connsiteY10-178" fmla="*/ 492163 h 2413961"/>
                <a:gd name="connsiteX11-179" fmla="*/ 107195 w 624975"/>
                <a:gd name="connsiteY11-180" fmla="*/ 38 h 2413961"/>
                <a:gd name="connsiteX12-181" fmla="*/ 39 w 624975"/>
                <a:gd name="connsiteY12-182" fmla="*/ 38 h 2413961"/>
                <a:gd name="connsiteX0-183" fmla="*/ 6356 w 631292"/>
                <a:gd name="connsiteY0-184" fmla="*/ 38 h 2413961"/>
                <a:gd name="connsiteX1-185" fmla="*/ 117481 w 631292"/>
                <a:gd name="connsiteY1-186" fmla="*/ 606463 h 2413961"/>
                <a:gd name="connsiteX2-187" fmla="*/ 577856 w 631292"/>
                <a:gd name="connsiteY2-188" fmla="*/ 1070013 h 2413961"/>
                <a:gd name="connsiteX3-189" fmla="*/ 584206 w 631292"/>
                <a:gd name="connsiteY3-190" fmla="*/ 1260513 h 2413961"/>
                <a:gd name="connsiteX4-191" fmla="*/ 241306 w 631292"/>
                <a:gd name="connsiteY4-192" fmla="*/ 1562138 h 2413961"/>
                <a:gd name="connsiteX5-193" fmla="*/ 9531 w 631292"/>
                <a:gd name="connsiteY5-194" fmla="*/ 2336838 h 2413961"/>
                <a:gd name="connsiteX6-195" fmla="*/ 111131 w 631292"/>
                <a:gd name="connsiteY6-196" fmla="*/ 2327313 h 2413961"/>
                <a:gd name="connsiteX7-197" fmla="*/ 184156 w 631292"/>
                <a:gd name="connsiteY7-198" fmla="*/ 1816138 h 2413961"/>
                <a:gd name="connsiteX8-199" fmla="*/ 571506 w 631292"/>
                <a:gd name="connsiteY8-200" fmla="*/ 1324013 h 2413961"/>
                <a:gd name="connsiteX9-201" fmla="*/ 574681 w 631292"/>
                <a:gd name="connsiteY9-202" fmla="*/ 974763 h 2413961"/>
                <a:gd name="connsiteX10-203" fmla="*/ 180981 w 631292"/>
                <a:gd name="connsiteY10-204" fmla="*/ 492163 h 2413961"/>
                <a:gd name="connsiteX11-205" fmla="*/ 113512 w 631292"/>
                <a:gd name="connsiteY11-206" fmla="*/ 38 h 2413961"/>
                <a:gd name="connsiteX12-207" fmla="*/ 6356 w 631292"/>
                <a:gd name="connsiteY12-208" fmla="*/ 38 h 2413961"/>
                <a:gd name="connsiteX0-209" fmla="*/ 6356 w 656707"/>
                <a:gd name="connsiteY0-210" fmla="*/ 38 h 2413961"/>
                <a:gd name="connsiteX1-211" fmla="*/ 117481 w 656707"/>
                <a:gd name="connsiteY1-212" fmla="*/ 606463 h 2413961"/>
                <a:gd name="connsiteX2-213" fmla="*/ 577856 w 656707"/>
                <a:gd name="connsiteY2-214" fmla="*/ 1070013 h 2413961"/>
                <a:gd name="connsiteX3-215" fmla="*/ 584206 w 656707"/>
                <a:gd name="connsiteY3-216" fmla="*/ 1260513 h 2413961"/>
                <a:gd name="connsiteX4-217" fmla="*/ 241306 w 656707"/>
                <a:gd name="connsiteY4-218" fmla="*/ 1562138 h 2413961"/>
                <a:gd name="connsiteX5-219" fmla="*/ 9531 w 656707"/>
                <a:gd name="connsiteY5-220" fmla="*/ 2336838 h 2413961"/>
                <a:gd name="connsiteX6-221" fmla="*/ 111131 w 656707"/>
                <a:gd name="connsiteY6-222" fmla="*/ 2327313 h 2413961"/>
                <a:gd name="connsiteX7-223" fmla="*/ 184156 w 656707"/>
                <a:gd name="connsiteY7-224" fmla="*/ 1816138 h 2413961"/>
                <a:gd name="connsiteX8-225" fmla="*/ 571506 w 656707"/>
                <a:gd name="connsiteY8-226" fmla="*/ 1324013 h 2413961"/>
                <a:gd name="connsiteX9-227" fmla="*/ 574681 w 656707"/>
                <a:gd name="connsiteY9-228" fmla="*/ 974763 h 2413961"/>
                <a:gd name="connsiteX10-229" fmla="*/ 180981 w 656707"/>
                <a:gd name="connsiteY10-230" fmla="*/ 492163 h 2413961"/>
                <a:gd name="connsiteX11-231" fmla="*/ 113512 w 656707"/>
                <a:gd name="connsiteY11-232" fmla="*/ 38 h 2413961"/>
                <a:gd name="connsiteX12-233" fmla="*/ 6356 w 656707"/>
                <a:gd name="connsiteY12-234" fmla="*/ 38 h 2413961"/>
                <a:gd name="connsiteX0-235" fmla="*/ 6356 w 621937"/>
                <a:gd name="connsiteY0-236" fmla="*/ 38 h 2413961"/>
                <a:gd name="connsiteX1-237" fmla="*/ 117481 w 621937"/>
                <a:gd name="connsiteY1-238" fmla="*/ 606463 h 2413961"/>
                <a:gd name="connsiteX2-239" fmla="*/ 577856 w 621937"/>
                <a:gd name="connsiteY2-240" fmla="*/ 1070013 h 2413961"/>
                <a:gd name="connsiteX3-241" fmla="*/ 555631 w 621937"/>
                <a:gd name="connsiteY3-242" fmla="*/ 1281944 h 2413961"/>
                <a:gd name="connsiteX4-243" fmla="*/ 241306 w 621937"/>
                <a:gd name="connsiteY4-244" fmla="*/ 1562138 h 2413961"/>
                <a:gd name="connsiteX5-245" fmla="*/ 9531 w 621937"/>
                <a:gd name="connsiteY5-246" fmla="*/ 2336838 h 2413961"/>
                <a:gd name="connsiteX6-247" fmla="*/ 111131 w 621937"/>
                <a:gd name="connsiteY6-248" fmla="*/ 2327313 h 2413961"/>
                <a:gd name="connsiteX7-249" fmla="*/ 184156 w 621937"/>
                <a:gd name="connsiteY7-250" fmla="*/ 1816138 h 2413961"/>
                <a:gd name="connsiteX8-251" fmla="*/ 571506 w 621937"/>
                <a:gd name="connsiteY8-252" fmla="*/ 1324013 h 2413961"/>
                <a:gd name="connsiteX9-253" fmla="*/ 574681 w 621937"/>
                <a:gd name="connsiteY9-254" fmla="*/ 974763 h 2413961"/>
                <a:gd name="connsiteX10-255" fmla="*/ 180981 w 621937"/>
                <a:gd name="connsiteY10-256" fmla="*/ 492163 h 2413961"/>
                <a:gd name="connsiteX11-257" fmla="*/ 113512 w 621937"/>
                <a:gd name="connsiteY11-258" fmla="*/ 38 h 2413961"/>
                <a:gd name="connsiteX12-259" fmla="*/ 6356 w 621937"/>
                <a:gd name="connsiteY12-260" fmla="*/ 38 h 2413961"/>
                <a:gd name="connsiteX0-261" fmla="*/ 6324 w 621905"/>
                <a:gd name="connsiteY0-262" fmla="*/ 38 h 2413961"/>
                <a:gd name="connsiteX1-263" fmla="*/ 117449 w 621905"/>
                <a:gd name="connsiteY1-264" fmla="*/ 606463 h 2413961"/>
                <a:gd name="connsiteX2-265" fmla="*/ 575442 w 621905"/>
                <a:gd name="connsiteY2-266" fmla="*/ 1074775 h 2413961"/>
                <a:gd name="connsiteX3-267" fmla="*/ 555599 w 621905"/>
                <a:gd name="connsiteY3-268" fmla="*/ 1281944 h 2413961"/>
                <a:gd name="connsiteX4-269" fmla="*/ 241274 w 621905"/>
                <a:gd name="connsiteY4-270" fmla="*/ 1562138 h 2413961"/>
                <a:gd name="connsiteX5-271" fmla="*/ 9499 w 621905"/>
                <a:gd name="connsiteY5-272" fmla="*/ 2336838 h 2413961"/>
                <a:gd name="connsiteX6-273" fmla="*/ 111099 w 621905"/>
                <a:gd name="connsiteY6-274" fmla="*/ 2327313 h 2413961"/>
                <a:gd name="connsiteX7-275" fmla="*/ 184124 w 621905"/>
                <a:gd name="connsiteY7-276" fmla="*/ 1816138 h 2413961"/>
                <a:gd name="connsiteX8-277" fmla="*/ 571474 w 621905"/>
                <a:gd name="connsiteY8-278" fmla="*/ 1324013 h 2413961"/>
                <a:gd name="connsiteX9-279" fmla="*/ 574649 w 621905"/>
                <a:gd name="connsiteY9-280" fmla="*/ 974763 h 2413961"/>
                <a:gd name="connsiteX10-281" fmla="*/ 180949 w 621905"/>
                <a:gd name="connsiteY10-282" fmla="*/ 492163 h 2413961"/>
                <a:gd name="connsiteX11-283" fmla="*/ 113480 w 621905"/>
                <a:gd name="connsiteY11-284" fmla="*/ 38 h 2413961"/>
                <a:gd name="connsiteX12-285" fmla="*/ 6324 w 621905"/>
                <a:gd name="connsiteY12-286" fmla="*/ 38 h 2413961"/>
                <a:gd name="connsiteX0-287" fmla="*/ 6324 w 643161"/>
                <a:gd name="connsiteY0-288" fmla="*/ 38 h 2413961"/>
                <a:gd name="connsiteX1-289" fmla="*/ 117449 w 643161"/>
                <a:gd name="connsiteY1-290" fmla="*/ 606463 h 2413961"/>
                <a:gd name="connsiteX2-291" fmla="*/ 575442 w 643161"/>
                <a:gd name="connsiteY2-292" fmla="*/ 1074775 h 2413961"/>
                <a:gd name="connsiteX3-293" fmla="*/ 555599 w 643161"/>
                <a:gd name="connsiteY3-294" fmla="*/ 1281944 h 2413961"/>
                <a:gd name="connsiteX4-295" fmla="*/ 241274 w 643161"/>
                <a:gd name="connsiteY4-296" fmla="*/ 1562138 h 2413961"/>
                <a:gd name="connsiteX5-297" fmla="*/ 9499 w 643161"/>
                <a:gd name="connsiteY5-298" fmla="*/ 2336838 h 2413961"/>
                <a:gd name="connsiteX6-299" fmla="*/ 111099 w 643161"/>
                <a:gd name="connsiteY6-300" fmla="*/ 2327313 h 2413961"/>
                <a:gd name="connsiteX7-301" fmla="*/ 184124 w 643161"/>
                <a:gd name="connsiteY7-302" fmla="*/ 1816138 h 2413961"/>
                <a:gd name="connsiteX8-303" fmla="*/ 571474 w 643161"/>
                <a:gd name="connsiteY8-304" fmla="*/ 1324013 h 2413961"/>
                <a:gd name="connsiteX9-305" fmla="*/ 574649 w 643161"/>
                <a:gd name="connsiteY9-306" fmla="*/ 974763 h 2413961"/>
                <a:gd name="connsiteX10-307" fmla="*/ 180949 w 643161"/>
                <a:gd name="connsiteY10-308" fmla="*/ 492163 h 2413961"/>
                <a:gd name="connsiteX11-309" fmla="*/ 113480 w 643161"/>
                <a:gd name="connsiteY11-310" fmla="*/ 38 h 2413961"/>
                <a:gd name="connsiteX12-311" fmla="*/ 6324 w 643161"/>
                <a:gd name="connsiteY12-312" fmla="*/ 38 h 2413961"/>
                <a:gd name="connsiteX0-313" fmla="*/ 6324 w 643161"/>
                <a:gd name="connsiteY0-314" fmla="*/ 38 h 2413961"/>
                <a:gd name="connsiteX1-315" fmla="*/ 117449 w 643161"/>
                <a:gd name="connsiteY1-316" fmla="*/ 606463 h 2413961"/>
                <a:gd name="connsiteX2-317" fmla="*/ 575442 w 643161"/>
                <a:gd name="connsiteY2-318" fmla="*/ 1074775 h 2413961"/>
                <a:gd name="connsiteX3-319" fmla="*/ 555599 w 643161"/>
                <a:gd name="connsiteY3-320" fmla="*/ 1281944 h 2413961"/>
                <a:gd name="connsiteX4-321" fmla="*/ 241274 w 643161"/>
                <a:gd name="connsiteY4-322" fmla="*/ 1562138 h 2413961"/>
                <a:gd name="connsiteX5-323" fmla="*/ 9499 w 643161"/>
                <a:gd name="connsiteY5-324" fmla="*/ 2336838 h 2413961"/>
                <a:gd name="connsiteX6-325" fmla="*/ 111099 w 643161"/>
                <a:gd name="connsiteY6-326" fmla="*/ 2327313 h 2413961"/>
                <a:gd name="connsiteX7-327" fmla="*/ 184124 w 643161"/>
                <a:gd name="connsiteY7-328" fmla="*/ 1816138 h 2413961"/>
                <a:gd name="connsiteX8-329" fmla="*/ 571474 w 643161"/>
                <a:gd name="connsiteY8-330" fmla="*/ 1324013 h 2413961"/>
                <a:gd name="connsiteX9-331" fmla="*/ 574649 w 643161"/>
                <a:gd name="connsiteY9-332" fmla="*/ 974763 h 2413961"/>
                <a:gd name="connsiteX10-333" fmla="*/ 180949 w 643161"/>
                <a:gd name="connsiteY10-334" fmla="*/ 492163 h 2413961"/>
                <a:gd name="connsiteX11-335" fmla="*/ 113480 w 643161"/>
                <a:gd name="connsiteY11-336" fmla="*/ 38 h 2413961"/>
                <a:gd name="connsiteX12-337" fmla="*/ 6324 w 643161"/>
                <a:gd name="connsiteY12-338" fmla="*/ 38 h 2413961"/>
                <a:gd name="connsiteX0-339" fmla="*/ 6324 w 773882"/>
                <a:gd name="connsiteY0-340" fmla="*/ 38 h 2413961"/>
                <a:gd name="connsiteX1-341" fmla="*/ 117449 w 773882"/>
                <a:gd name="connsiteY1-342" fmla="*/ 606463 h 2413961"/>
                <a:gd name="connsiteX2-343" fmla="*/ 575442 w 773882"/>
                <a:gd name="connsiteY2-344" fmla="*/ 1074775 h 2413961"/>
                <a:gd name="connsiteX3-345" fmla="*/ 555599 w 773882"/>
                <a:gd name="connsiteY3-346" fmla="*/ 1281944 h 2413961"/>
                <a:gd name="connsiteX4-347" fmla="*/ 241274 w 773882"/>
                <a:gd name="connsiteY4-348" fmla="*/ 1562138 h 2413961"/>
                <a:gd name="connsiteX5-349" fmla="*/ 9499 w 773882"/>
                <a:gd name="connsiteY5-350" fmla="*/ 2336838 h 2413961"/>
                <a:gd name="connsiteX6-351" fmla="*/ 111099 w 773882"/>
                <a:gd name="connsiteY6-352" fmla="*/ 2327313 h 2413961"/>
                <a:gd name="connsiteX7-353" fmla="*/ 184124 w 773882"/>
                <a:gd name="connsiteY7-354" fmla="*/ 1816138 h 2413961"/>
                <a:gd name="connsiteX8-355" fmla="*/ 571474 w 773882"/>
                <a:gd name="connsiteY8-356" fmla="*/ 1324013 h 2413961"/>
                <a:gd name="connsiteX9-357" fmla="*/ 773880 w 773882"/>
                <a:gd name="connsiteY9-358" fmla="*/ 1142243 h 2413961"/>
                <a:gd name="connsiteX10-359" fmla="*/ 574649 w 773882"/>
                <a:gd name="connsiteY10-360" fmla="*/ 974763 h 2413961"/>
                <a:gd name="connsiteX11-361" fmla="*/ 180949 w 773882"/>
                <a:gd name="connsiteY11-362" fmla="*/ 492163 h 2413961"/>
                <a:gd name="connsiteX12-363" fmla="*/ 113480 w 773882"/>
                <a:gd name="connsiteY12-364" fmla="*/ 38 h 2413961"/>
                <a:gd name="connsiteX13" fmla="*/ 6324 w 773882"/>
                <a:gd name="connsiteY13" fmla="*/ 38 h 2413961"/>
                <a:gd name="connsiteX0-365" fmla="*/ 6324 w 773882"/>
                <a:gd name="connsiteY0-366" fmla="*/ 38 h 2413961"/>
                <a:gd name="connsiteX1-367" fmla="*/ 117449 w 773882"/>
                <a:gd name="connsiteY1-368" fmla="*/ 606463 h 2413961"/>
                <a:gd name="connsiteX2-369" fmla="*/ 575442 w 773882"/>
                <a:gd name="connsiteY2-370" fmla="*/ 1074775 h 2413961"/>
                <a:gd name="connsiteX3-371" fmla="*/ 543693 w 773882"/>
                <a:gd name="connsiteY3-372" fmla="*/ 1289087 h 2413961"/>
                <a:gd name="connsiteX4-373" fmla="*/ 241274 w 773882"/>
                <a:gd name="connsiteY4-374" fmla="*/ 1562138 h 2413961"/>
                <a:gd name="connsiteX5-375" fmla="*/ 9499 w 773882"/>
                <a:gd name="connsiteY5-376" fmla="*/ 2336838 h 2413961"/>
                <a:gd name="connsiteX6-377" fmla="*/ 111099 w 773882"/>
                <a:gd name="connsiteY6-378" fmla="*/ 2327313 h 2413961"/>
                <a:gd name="connsiteX7-379" fmla="*/ 184124 w 773882"/>
                <a:gd name="connsiteY7-380" fmla="*/ 1816138 h 2413961"/>
                <a:gd name="connsiteX8-381" fmla="*/ 571474 w 773882"/>
                <a:gd name="connsiteY8-382" fmla="*/ 1324013 h 2413961"/>
                <a:gd name="connsiteX9-383" fmla="*/ 773880 w 773882"/>
                <a:gd name="connsiteY9-384" fmla="*/ 1142243 h 2413961"/>
                <a:gd name="connsiteX10-385" fmla="*/ 574649 w 773882"/>
                <a:gd name="connsiteY10-386" fmla="*/ 974763 h 2413961"/>
                <a:gd name="connsiteX11-387" fmla="*/ 180949 w 773882"/>
                <a:gd name="connsiteY11-388" fmla="*/ 492163 h 2413961"/>
                <a:gd name="connsiteX12-389" fmla="*/ 113480 w 773882"/>
                <a:gd name="connsiteY12-390" fmla="*/ 38 h 2413961"/>
                <a:gd name="connsiteX13-391" fmla="*/ 6324 w 773882"/>
                <a:gd name="connsiteY13-392" fmla="*/ 38 h 2413961"/>
                <a:gd name="connsiteX0-393" fmla="*/ 6324 w 773882"/>
                <a:gd name="connsiteY0-394" fmla="*/ 38 h 2413961"/>
                <a:gd name="connsiteX1-395" fmla="*/ 117449 w 773882"/>
                <a:gd name="connsiteY1-396" fmla="*/ 606463 h 2413961"/>
                <a:gd name="connsiteX2-397" fmla="*/ 575442 w 773882"/>
                <a:gd name="connsiteY2-398" fmla="*/ 1074775 h 2413961"/>
                <a:gd name="connsiteX3-399" fmla="*/ 543693 w 773882"/>
                <a:gd name="connsiteY3-400" fmla="*/ 1289087 h 2413961"/>
                <a:gd name="connsiteX4-401" fmla="*/ 241274 w 773882"/>
                <a:gd name="connsiteY4-402" fmla="*/ 1562138 h 2413961"/>
                <a:gd name="connsiteX5-403" fmla="*/ 9499 w 773882"/>
                <a:gd name="connsiteY5-404" fmla="*/ 2336838 h 2413961"/>
                <a:gd name="connsiteX6-405" fmla="*/ 111099 w 773882"/>
                <a:gd name="connsiteY6-406" fmla="*/ 2327313 h 2413961"/>
                <a:gd name="connsiteX7-407" fmla="*/ 184124 w 773882"/>
                <a:gd name="connsiteY7-408" fmla="*/ 1816138 h 2413961"/>
                <a:gd name="connsiteX8-409" fmla="*/ 571474 w 773882"/>
                <a:gd name="connsiteY8-410" fmla="*/ 1324013 h 2413961"/>
                <a:gd name="connsiteX9-411" fmla="*/ 773880 w 773882"/>
                <a:gd name="connsiteY9-412" fmla="*/ 1142243 h 2413961"/>
                <a:gd name="connsiteX10-413" fmla="*/ 574649 w 773882"/>
                <a:gd name="connsiteY10-414" fmla="*/ 974763 h 2413961"/>
                <a:gd name="connsiteX11-415" fmla="*/ 180949 w 773882"/>
                <a:gd name="connsiteY11-416" fmla="*/ 492163 h 2413961"/>
                <a:gd name="connsiteX12-417" fmla="*/ 113480 w 773882"/>
                <a:gd name="connsiteY12-418" fmla="*/ 38 h 2413961"/>
                <a:gd name="connsiteX13-419" fmla="*/ 6324 w 773882"/>
                <a:gd name="connsiteY13-420" fmla="*/ 38 h 2413961"/>
                <a:gd name="connsiteX0-421" fmla="*/ 6324 w 773882"/>
                <a:gd name="connsiteY0-422" fmla="*/ 38 h 2413961"/>
                <a:gd name="connsiteX1-423" fmla="*/ 117449 w 773882"/>
                <a:gd name="connsiteY1-424" fmla="*/ 606463 h 2413961"/>
                <a:gd name="connsiteX2-425" fmla="*/ 575442 w 773882"/>
                <a:gd name="connsiteY2-426" fmla="*/ 1074775 h 2413961"/>
                <a:gd name="connsiteX3-427" fmla="*/ 543693 w 773882"/>
                <a:gd name="connsiteY3-428" fmla="*/ 1289087 h 2413961"/>
                <a:gd name="connsiteX4-429" fmla="*/ 241274 w 773882"/>
                <a:gd name="connsiteY4-430" fmla="*/ 1562138 h 2413961"/>
                <a:gd name="connsiteX5-431" fmla="*/ 9499 w 773882"/>
                <a:gd name="connsiteY5-432" fmla="*/ 2336838 h 2413961"/>
                <a:gd name="connsiteX6-433" fmla="*/ 111099 w 773882"/>
                <a:gd name="connsiteY6-434" fmla="*/ 2327313 h 2413961"/>
                <a:gd name="connsiteX7-435" fmla="*/ 184124 w 773882"/>
                <a:gd name="connsiteY7-436" fmla="*/ 1816138 h 2413961"/>
                <a:gd name="connsiteX8-437" fmla="*/ 571474 w 773882"/>
                <a:gd name="connsiteY8-438" fmla="*/ 1324013 h 2413961"/>
                <a:gd name="connsiteX9-439" fmla="*/ 773880 w 773882"/>
                <a:gd name="connsiteY9-440" fmla="*/ 1142243 h 2413961"/>
                <a:gd name="connsiteX10-441" fmla="*/ 574649 w 773882"/>
                <a:gd name="connsiteY10-442" fmla="*/ 974763 h 2413961"/>
                <a:gd name="connsiteX11-443" fmla="*/ 180949 w 773882"/>
                <a:gd name="connsiteY11-444" fmla="*/ 492163 h 2413961"/>
                <a:gd name="connsiteX12-445" fmla="*/ 113480 w 773882"/>
                <a:gd name="connsiteY12-446" fmla="*/ 38 h 2413961"/>
                <a:gd name="connsiteX13-447" fmla="*/ 6324 w 773882"/>
                <a:gd name="connsiteY13-448" fmla="*/ 38 h 2413961"/>
                <a:gd name="connsiteX0-449" fmla="*/ 6324 w 773882"/>
                <a:gd name="connsiteY0-450" fmla="*/ 38 h 2413961"/>
                <a:gd name="connsiteX1-451" fmla="*/ 117449 w 773882"/>
                <a:gd name="connsiteY1-452" fmla="*/ 606463 h 2413961"/>
                <a:gd name="connsiteX2-453" fmla="*/ 575442 w 773882"/>
                <a:gd name="connsiteY2-454" fmla="*/ 1074775 h 2413961"/>
                <a:gd name="connsiteX3-455" fmla="*/ 624655 w 773882"/>
                <a:gd name="connsiteY3-456" fmla="*/ 1246224 h 2413961"/>
                <a:gd name="connsiteX4-457" fmla="*/ 241274 w 773882"/>
                <a:gd name="connsiteY4-458" fmla="*/ 1562138 h 2413961"/>
                <a:gd name="connsiteX5-459" fmla="*/ 9499 w 773882"/>
                <a:gd name="connsiteY5-460" fmla="*/ 2336838 h 2413961"/>
                <a:gd name="connsiteX6-461" fmla="*/ 111099 w 773882"/>
                <a:gd name="connsiteY6-462" fmla="*/ 2327313 h 2413961"/>
                <a:gd name="connsiteX7-463" fmla="*/ 184124 w 773882"/>
                <a:gd name="connsiteY7-464" fmla="*/ 1816138 h 2413961"/>
                <a:gd name="connsiteX8-465" fmla="*/ 571474 w 773882"/>
                <a:gd name="connsiteY8-466" fmla="*/ 1324013 h 2413961"/>
                <a:gd name="connsiteX9-467" fmla="*/ 773880 w 773882"/>
                <a:gd name="connsiteY9-468" fmla="*/ 1142243 h 2413961"/>
                <a:gd name="connsiteX10-469" fmla="*/ 574649 w 773882"/>
                <a:gd name="connsiteY10-470" fmla="*/ 974763 h 2413961"/>
                <a:gd name="connsiteX11-471" fmla="*/ 180949 w 773882"/>
                <a:gd name="connsiteY11-472" fmla="*/ 492163 h 2413961"/>
                <a:gd name="connsiteX12-473" fmla="*/ 113480 w 773882"/>
                <a:gd name="connsiteY12-474" fmla="*/ 38 h 2413961"/>
                <a:gd name="connsiteX13-475" fmla="*/ 6324 w 773882"/>
                <a:gd name="connsiteY13-476" fmla="*/ 38 h 2413961"/>
                <a:gd name="connsiteX0-477" fmla="*/ 6324 w 773882"/>
                <a:gd name="connsiteY0-478" fmla="*/ 38 h 2413961"/>
                <a:gd name="connsiteX1-479" fmla="*/ 117449 w 773882"/>
                <a:gd name="connsiteY1-480" fmla="*/ 606463 h 2413961"/>
                <a:gd name="connsiteX2-481" fmla="*/ 575442 w 773882"/>
                <a:gd name="connsiteY2-482" fmla="*/ 1074775 h 2413961"/>
                <a:gd name="connsiteX3-483" fmla="*/ 579411 w 773882"/>
                <a:gd name="connsiteY3-484" fmla="*/ 1260512 h 2413961"/>
                <a:gd name="connsiteX4-485" fmla="*/ 241274 w 773882"/>
                <a:gd name="connsiteY4-486" fmla="*/ 1562138 h 2413961"/>
                <a:gd name="connsiteX5-487" fmla="*/ 9499 w 773882"/>
                <a:gd name="connsiteY5-488" fmla="*/ 2336838 h 2413961"/>
                <a:gd name="connsiteX6-489" fmla="*/ 111099 w 773882"/>
                <a:gd name="connsiteY6-490" fmla="*/ 2327313 h 2413961"/>
                <a:gd name="connsiteX7-491" fmla="*/ 184124 w 773882"/>
                <a:gd name="connsiteY7-492" fmla="*/ 1816138 h 2413961"/>
                <a:gd name="connsiteX8-493" fmla="*/ 571474 w 773882"/>
                <a:gd name="connsiteY8-494" fmla="*/ 1324013 h 2413961"/>
                <a:gd name="connsiteX9-495" fmla="*/ 773880 w 773882"/>
                <a:gd name="connsiteY9-496" fmla="*/ 1142243 h 2413961"/>
                <a:gd name="connsiteX10-497" fmla="*/ 574649 w 773882"/>
                <a:gd name="connsiteY10-498" fmla="*/ 974763 h 2413961"/>
                <a:gd name="connsiteX11-499" fmla="*/ 180949 w 773882"/>
                <a:gd name="connsiteY11-500" fmla="*/ 492163 h 2413961"/>
                <a:gd name="connsiteX12-501" fmla="*/ 113480 w 773882"/>
                <a:gd name="connsiteY12-502" fmla="*/ 38 h 2413961"/>
                <a:gd name="connsiteX13-503" fmla="*/ 6324 w 773882"/>
                <a:gd name="connsiteY13-504" fmla="*/ 38 h 2413961"/>
                <a:gd name="connsiteX0-505" fmla="*/ 6324 w 773882"/>
                <a:gd name="connsiteY0-506" fmla="*/ 38 h 2413961"/>
                <a:gd name="connsiteX1-507" fmla="*/ 117449 w 773882"/>
                <a:gd name="connsiteY1-508" fmla="*/ 606463 h 2413961"/>
                <a:gd name="connsiteX2-509" fmla="*/ 575442 w 773882"/>
                <a:gd name="connsiteY2-510" fmla="*/ 1074775 h 2413961"/>
                <a:gd name="connsiteX3-511" fmla="*/ 579411 w 773882"/>
                <a:gd name="connsiteY3-512" fmla="*/ 1260512 h 2413961"/>
                <a:gd name="connsiteX4-513" fmla="*/ 241274 w 773882"/>
                <a:gd name="connsiteY4-514" fmla="*/ 1562138 h 2413961"/>
                <a:gd name="connsiteX5-515" fmla="*/ 9499 w 773882"/>
                <a:gd name="connsiteY5-516" fmla="*/ 2336838 h 2413961"/>
                <a:gd name="connsiteX6-517" fmla="*/ 111099 w 773882"/>
                <a:gd name="connsiteY6-518" fmla="*/ 2327313 h 2413961"/>
                <a:gd name="connsiteX7-519" fmla="*/ 184124 w 773882"/>
                <a:gd name="connsiteY7-520" fmla="*/ 1816138 h 2413961"/>
                <a:gd name="connsiteX8-521" fmla="*/ 571474 w 773882"/>
                <a:gd name="connsiteY8-522" fmla="*/ 1324013 h 2413961"/>
                <a:gd name="connsiteX9-523" fmla="*/ 773880 w 773882"/>
                <a:gd name="connsiteY9-524" fmla="*/ 1142243 h 2413961"/>
                <a:gd name="connsiteX10-525" fmla="*/ 574649 w 773882"/>
                <a:gd name="connsiteY10-526" fmla="*/ 974763 h 2413961"/>
                <a:gd name="connsiteX11-527" fmla="*/ 180949 w 773882"/>
                <a:gd name="connsiteY11-528" fmla="*/ 492163 h 2413961"/>
                <a:gd name="connsiteX12-529" fmla="*/ 113480 w 773882"/>
                <a:gd name="connsiteY12-530" fmla="*/ 38 h 2413961"/>
                <a:gd name="connsiteX13-531" fmla="*/ 6324 w 773882"/>
                <a:gd name="connsiteY13-532" fmla="*/ 38 h 2413961"/>
                <a:gd name="connsiteX0-533" fmla="*/ 6324 w 773882"/>
                <a:gd name="connsiteY0-534" fmla="*/ 38 h 2561614"/>
                <a:gd name="connsiteX1-535" fmla="*/ 117449 w 773882"/>
                <a:gd name="connsiteY1-536" fmla="*/ 606463 h 2561614"/>
                <a:gd name="connsiteX2-537" fmla="*/ 575442 w 773882"/>
                <a:gd name="connsiteY2-538" fmla="*/ 1074775 h 2561614"/>
                <a:gd name="connsiteX3-539" fmla="*/ 579411 w 773882"/>
                <a:gd name="connsiteY3-540" fmla="*/ 1260512 h 2561614"/>
                <a:gd name="connsiteX4-541" fmla="*/ 241274 w 773882"/>
                <a:gd name="connsiteY4-542" fmla="*/ 1562138 h 2561614"/>
                <a:gd name="connsiteX5-543" fmla="*/ 9499 w 773882"/>
                <a:gd name="connsiteY5-544" fmla="*/ 2336838 h 2561614"/>
                <a:gd name="connsiteX6-545" fmla="*/ 111099 w 773882"/>
                <a:gd name="connsiteY6-546" fmla="*/ 2327313 h 2561614"/>
                <a:gd name="connsiteX7-547" fmla="*/ 184124 w 773882"/>
                <a:gd name="connsiteY7-548" fmla="*/ 1816138 h 2561614"/>
                <a:gd name="connsiteX8-549" fmla="*/ 571474 w 773882"/>
                <a:gd name="connsiteY8-550" fmla="*/ 1324013 h 2561614"/>
                <a:gd name="connsiteX9-551" fmla="*/ 773880 w 773882"/>
                <a:gd name="connsiteY9-552" fmla="*/ 1142243 h 2561614"/>
                <a:gd name="connsiteX10-553" fmla="*/ 574649 w 773882"/>
                <a:gd name="connsiteY10-554" fmla="*/ 974763 h 2561614"/>
                <a:gd name="connsiteX11-555" fmla="*/ 180949 w 773882"/>
                <a:gd name="connsiteY11-556" fmla="*/ 492163 h 2561614"/>
                <a:gd name="connsiteX12-557" fmla="*/ 113480 w 773882"/>
                <a:gd name="connsiteY12-558" fmla="*/ 38 h 2561614"/>
                <a:gd name="connsiteX13-559" fmla="*/ 6324 w 773882"/>
                <a:gd name="connsiteY13-560" fmla="*/ 38 h 2561614"/>
                <a:gd name="connsiteX0-561" fmla="*/ 6324 w 773882"/>
                <a:gd name="connsiteY0-562" fmla="*/ 38 h 2409510"/>
                <a:gd name="connsiteX1-563" fmla="*/ 117449 w 773882"/>
                <a:gd name="connsiteY1-564" fmla="*/ 606463 h 2409510"/>
                <a:gd name="connsiteX2-565" fmla="*/ 575442 w 773882"/>
                <a:gd name="connsiteY2-566" fmla="*/ 1074775 h 2409510"/>
                <a:gd name="connsiteX3-567" fmla="*/ 579411 w 773882"/>
                <a:gd name="connsiteY3-568" fmla="*/ 1260512 h 2409510"/>
                <a:gd name="connsiteX4-569" fmla="*/ 184124 w 773882"/>
                <a:gd name="connsiteY4-570" fmla="*/ 1626432 h 2409510"/>
                <a:gd name="connsiteX5-571" fmla="*/ 9499 w 773882"/>
                <a:gd name="connsiteY5-572" fmla="*/ 2336838 h 2409510"/>
                <a:gd name="connsiteX6-573" fmla="*/ 111099 w 773882"/>
                <a:gd name="connsiteY6-574" fmla="*/ 2327313 h 2409510"/>
                <a:gd name="connsiteX7-575" fmla="*/ 184124 w 773882"/>
                <a:gd name="connsiteY7-576" fmla="*/ 1816138 h 2409510"/>
                <a:gd name="connsiteX8-577" fmla="*/ 571474 w 773882"/>
                <a:gd name="connsiteY8-578" fmla="*/ 1324013 h 2409510"/>
                <a:gd name="connsiteX9-579" fmla="*/ 773880 w 773882"/>
                <a:gd name="connsiteY9-580" fmla="*/ 1142243 h 2409510"/>
                <a:gd name="connsiteX10-581" fmla="*/ 574649 w 773882"/>
                <a:gd name="connsiteY10-582" fmla="*/ 974763 h 2409510"/>
                <a:gd name="connsiteX11-583" fmla="*/ 180949 w 773882"/>
                <a:gd name="connsiteY11-584" fmla="*/ 492163 h 2409510"/>
                <a:gd name="connsiteX12-585" fmla="*/ 113480 w 773882"/>
                <a:gd name="connsiteY12-586" fmla="*/ 38 h 2409510"/>
                <a:gd name="connsiteX13-587" fmla="*/ 6324 w 773882"/>
                <a:gd name="connsiteY13-588" fmla="*/ 38 h 2409510"/>
                <a:gd name="connsiteX0-589" fmla="*/ 6324 w 773882"/>
                <a:gd name="connsiteY0-590" fmla="*/ 38 h 2409510"/>
                <a:gd name="connsiteX1-591" fmla="*/ 117449 w 773882"/>
                <a:gd name="connsiteY1-592" fmla="*/ 606463 h 2409510"/>
                <a:gd name="connsiteX2-593" fmla="*/ 575442 w 773882"/>
                <a:gd name="connsiteY2-594" fmla="*/ 1074775 h 2409510"/>
                <a:gd name="connsiteX3-595" fmla="*/ 579411 w 773882"/>
                <a:gd name="connsiteY3-596" fmla="*/ 1260512 h 2409510"/>
                <a:gd name="connsiteX4-597" fmla="*/ 184124 w 773882"/>
                <a:gd name="connsiteY4-598" fmla="*/ 1626432 h 2409510"/>
                <a:gd name="connsiteX5-599" fmla="*/ 9499 w 773882"/>
                <a:gd name="connsiteY5-600" fmla="*/ 2336838 h 2409510"/>
                <a:gd name="connsiteX6-601" fmla="*/ 111099 w 773882"/>
                <a:gd name="connsiteY6-602" fmla="*/ 2327313 h 2409510"/>
                <a:gd name="connsiteX7-603" fmla="*/ 184124 w 773882"/>
                <a:gd name="connsiteY7-604" fmla="*/ 1816138 h 2409510"/>
                <a:gd name="connsiteX8-605" fmla="*/ 571474 w 773882"/>
                <a:gd name="connsiteY8-606" fmla="*/ 1324013 h 2409510"/>
                <a:gd name="connsiteX9-607" fmla="*/ 773880 w 773882"/>
                <a:gd name="connsiteY9-608" fmla="*/ 1142243 h 2409510"/>
                <a:gd name="connsiteX10-609" fmla="*/ 574649 w 773882"/>
                <a:gd name="connsiteY10-610" fmla="*/ 974763 h 2409510"/>
                <a:gd name="connsiteX11-611" fmla="*/ 180949 w 773882"/>
                <a:gd name="connsiteY11-612" fmla="*/ 492163 h 2409510"/>
                <a:gd name="connsiteX12-613" fmla="*/ 113480 w 773882"/>
                <a:gd name="connsiteY12-614" fmla="*/ 38 h 2409510"/>
                <a:gd name="connsiteX13-615" fmla="*/ 6324 w 773882"/>
                <a:gd name="connsiteY13-616" fmla="*/ 38 h 2409510"/>
                <a:gd name="connsiteX0-617" fmla="*/ 6324 w 773882"/>
                <a:gd name="connsiteY0-618" fmla="*/ 38 h 2407548"/>
                <a:gd name="connsiteX1-619" fmla="*/ 117449 w 773882"/>
                <a:gd name="connsiteY1-620" fmla="*/ 606463 h 2407548"/>
                <a:gd name="connsiteX2-621" fmla="*/ 575442 w 773882"/>
                <a:gd name="connsiteY2-622" fmla="*/ 1074775 h 2407548"/>
                <a:gd name="connsiteX3-623" fmla="*/ 579411 w 773882"/>
                <a:gd name="connsiteY3-624" fmla="*/ 1260512 h 2407548"/>
                <a:gd name="connsiteX4-625" fmla="*/ 184124 w 773882"/>
                <a:gd name="connsiteY4-626" fmla="*/ 1626432 h 2407548"/>
                <a:gd name="connsiteX5-627" fmla="*/ 9499 w 773882"/>
                <a:gd name="connsiteY5-628" fmla="*/ 2336838 h 2407548"/>
                <a:gd name="connsiteX6-629" fmla="*/ 111099 w 773882"/>
                <a:gd name="connsiteY6-630" fmla="*/ 2327313 h 2407548"/>
                <a:gd name="connsiteX7-631" fmla="*/ 184124 w 773882"/>
                <a:gd name="connsiteY7-632" fmla="*/ 1816138 h 2407548"/>
                <a:gd name="connsiteX8-633" fmla="*/ 571474 w 773882"/>
                <a:gd name="connsiteY8-634" fmla="*/ 1324013 h 2407548"/>
                <a:gd name="connsiteX9-635" fmla="*/ 773880 w 773882"/>
                <a:gd name="connsiteY9-636" fmla="*/ 1142243 h 2407548"/>
                <a:gd name="connsiteX10-637" fmla="*/ 574649 w 773882"/>
                <a:gd name="connsiteY10-638" fmla="*/ 974763 h 2407548"/>
                <a:gd name="connsiteX11-639" fmla="*/ 180949 w 773882"/>
                <a:gd name="connsiteY11-640" fmla="*/ 492163 h 2407548"/>
                <a:gd name="connsiteX12-641" fmla="*/ 113480 w 773882"/>
                <a:gd name="connsiteY12-642" fmla="*/ 38 h 2407548"/>
                <a:gd name="connsiteX13-643" fmla="*/ 6324 w 773882"/>
                <a:gd name="connsiteY13-644" fmla="*/ 38 h 2407548"/>
                <a:gd name="connsiteX0-645" fmla="*/ 6324 w 773882"/>
                <a:gd name="connsiteY0-646" fmla="*/ 38 h 2367963"/>
                <a:gd name="connsiteX1-647" fmla="*/ 117449 w 773882"/>
                <a:gd name="connsiteY1-648" fmla="*/ 606463 h 2367963"/>
                <a:gd name="connsiteX2-649" fmla="*/ 575442 w 773882"/>
                <a:gd name="connsiteY2-650" fmla="*/ 1074775 h 2367963"/>
                <a:gd name="connsiteX3-651" fmla="*/ 579411 w 773882"/>
                <a:gd name="connsiteY3-652" fmla="*/ 1260512 h 2367963"/>
                <a:gd name="connsiteX4-653" fmla="*/ 184124 w 773882"/>
                <a:gd name="connsiteY4-654" fmla="*/ 1626432 h 2367963"/>
                <a:gd name="connsiteX5-655" fmla="*/ 9499 w 773882"/>
                <a:gd name="connsiteY5-656" fmla="*/ 2336838 h 2367963"/>
                <a:gd name="connsiteX6-657" fmla="*/ 111099 w 773882"/>
                <a:gd name="connsiteY6-658" fmla="*/ 2327313 h 2367963"/>
                <a:gd name="connsiteX7-659" fmla="*/ 184124 w 773882"/>
                <a:gd name="connsiteY7-660" fmla="*/ 1816138 h 2367963"/>
                <a:gd name="connsiteX8-661" fmla="*/ 571474 w 773882"/>
                <a:gd name="connsiteY8-662" fmla="*/ 1324013 h 2367963"/>
                <a:gd name="connsiteX9-663" fmla="*/ 773880 w 773882"/>
                <a:gd name="connsiteY9-664" fmla="*/ 1142243 h 2367963"/>
                <a:gd name="connsiteX10-665" fmla="*/ 574649 w 773882"/>
                <a:gd name="connsiteY10-666" fmla="*/ 974763 h 2367963"/>
                <a:gd name="connsiteX11-667" fmla="*/ 180949 w 773882"/>
                <a:gd name="connsiteY11-668" fmla="*/ 492163 h 2367963"/>
                <a:gd name="connsiteX12-669" fmla="*/ 113480 w 773882"/>
                <a:gd name="connsiteY12-670" fmla="*/ 38 h 2367963"/>
                <a:gd name="connsiteX13-671" fmla="*/ 6324 w 773882"/>
                <a:gd name="connsiteY13-672" fmla="*/ 38 h 2367963"/>
                <a:gd name="connsiteX0-673" fmla="*/ 6324 w 773882"/>
                <a:gd name="connsiteY0-674" fmla="*/ 38 h 2336838"/>
                <a:gd name="connsiteX1-675" fmla="*/ 117449 w 773882"/>
                <a:gd name="connsiteY1-676" fmla="*/ 606463 h 2336838"/>
                <a:gd name="connsiteX2-677" fmla="*/ 575442 w 773882"/>
                <a:gd name="connsiteY2-678" fmla="*/ 1074775 h 2336838"/>
                <a:gd name="connsiteX3-679" fmla="*/ 579411 w 773882"/>
                <a:gd name="connsiteY3-680" fmla="*/ 1260512 h 2336838"/>
                <a:gd name="connsiteX4-681" fmla="*/ 184124 w 773882"/>
                <a:gd name="connsiteY4-682" fmla="*/ 1626432 h 2336838"/>
                <a:gd name="connsiteX5-683" fmla="*/ 9499 w 773882"/>
                <a:gd name="connsiteY5-684" fmla="*/ 2336838 h 2336838"/>
                <a:gd name="connsiteX6-685" fmla="*/ 111099 w 773882"/>
                <a:gd name="connsiteY6-686" fmla="*/ 2327313 h 2336838"/>
                <a:gd name="connsiteX7-687" fmla="*/ 184124 w 773882"/>
                <a:gd name="connsiteY7-688" fmla="*/ 1816138 h 2336838"/>
                <a:gd name="connsiteX8-689" fmla="*/ 571474 w 773882"/>
                <a:gd name="connsiteY8-690" fmla="*/ 1324013 h 2336838"/>
                <a:gd name="connsiteX9-691" fmla="*/ 773880 w 773882"/>
                <a:gd name="connsiteY9-692" fmla="*/ 1142243 h 2336838"/>
                <a:gd name="connsiteX10-693" fmla="*/ 574649 w 773882"/>
                <a:gd name="connsiteY10-694" fmla="*/ 974763 h 2336838"/>
                <a:gd name="connsiteX11-695" fmla="*/ 180949 w 773882"/>
                <a:gd name="connsiteY11-696" fmla="*/ 492163 h 2336838"/>
                <a:gd name="connsiteX12-697" fmla="*/ 113480 w 773882"/>
                <a:gd name="connsiteY12-698" fmla="*/ 38 h 2336838"/>
                <a:gd name="connsiteX13-699" fmla="*/ 6324 w 773882"/>
                <a:gd name="connsiteY13-700" fmla="*/ 38 h 2336838"/>
                <a:gd name="connsiteX0-701" fmla="*/ 6324 w 773882"/>
                <a:gd name="connsiteY0-702" fmla="*/ 38 h 2343129"/>
                <a:gd name="connsiteX1-703" fmla="*/ 117449 w 773882"/>
                <a:gd name="connsiteY1-704" fmla="*/ 606463 h 2343129"/>
                <a:gd name="connsiteX2-705" fmla="*/ 575442 w 773882"/>
                <a:gd name="connsiteY2-706" fmla="*/ 1074775 h 2343129"/>
                <a:gd name="connsiteX3-707" fmla="*/ 579411 w 773882"/>
                <a:gd name="connsiteY3-708" fmla="*/ 1260512 h 2343129"/>
                <a:gd name="connsiteX4-709" fmla="*/ 184124 w 773882"/>
                <a:gd name="connsiteY4-710" fmla="*/ 1626432 h 2343129"/>
                <a:gd name="connsiteX5-711" fmla="*/ 9499 w 773882"/>
                <a:gd name="connsiteY5-712" fmla="*/ 2336838 h 2343129"/>
                <a:gd name="connsiteX6-713" fmla="*/ 113480 w 773882"/>
                <a:gd name="connsiteY6-714" fmla="*/ 2341600 h 2343129"/>
                <a:gd name="connsiteX7-715" fmla="*/ 184124 w 773882"/>
                <a:gd name="connsiteY7-716" fmla="*/ 1816138 h 2343129"/>
                <a:gd name="connsiteX8-717" fmla="*/ 571474 w 773882"/>
                <a:gd name="connsiteY8-718" fmla="*/ 1324013 h 2343129"/>
                <a:gd name="connsiteX9-719" fmla="*/ 773880 w 773882"/>
                <a:gd name="connsiteY9-720" fmla="*/ 1142243 h 2343129"/>
                <a:gd name="connsiteX10-721" fmla="*/ 574649 w 773882"/>
                <a:gd name="connsiteY10-722" fmla="*/ 974763 h 2343129"/>
                <a:gd name="connsiteX11-723" fmla="*/ 180949 w 773882"/>
                <a:gd name="connsiteY11-724" fmla="*/ 492163 h 2343129"/>
                <a:gd name="connsiteX12-725" fmla="*/ 113480 w 773882"/>
                <a:gd name="connsiteY12-726" fmla="*/ 38 h 2343129"/>
                <a:gd name="connsiteX13-727" fmla="*/ 6324 w 773882"/>
                <a:gd name="connsiteY13-728" fmla="*/ 38 h 2343129"/>
                <a:gd name="connsiteX0-729" fmla="*/ 6324 w 773882"/>
                <a:gd name="connsiteY0-730" fmla="*/ 38 h 2343129"/>
                <a:gd name="connsiteX1-731" fmla="*/ 117449 w 773882"/>
                <a:gd name="connsiteY1-732" fmla="*/ 606463 h 2343129"/>
                <a:gd name="connsiteX2-733" fmla="*/ 575442 w 773882"/>
                <a:gd name="connsiteY2-734" fmla="*/ 1074775 h 2343129"/>
                <a:gd name="connsiteX3-735" fmla="*/ 579411 w 773882"/>
                <a:gd name="connsiteY3-736" fmla="*/ 1260512 h 2343129"/>
                <a:gd name="connsiteX4-737" fmla="*/ 184124 w 773882"/>
                <a:gd name="connsiteY4-738" fmla="*/ 1626432 h 2343129"/>
                <a:gd name="connsiteX5-739" fmla="*/ 9499 w 773882"/>
                <a:gd name="connsiteY5-740" fmla="*/ 2336838 h 2343129"/>
                <a:gd name="connsiteX6-741" fmla="*/ 113480 w 773882"/>
                <a:gd name="connsiteY6-742" fmla="*/ 2341600 h 2343129"/>
                <a:gd name="connsiteX7-743" fmla="*/ 184124 w 773882"/>
                <a:gd name="connsiteY7-744" fmla="*/ 1816138 h 2343129"/>
                <a:gd name="connsiteX8-745" fmla="*/ 571474 w 773882"/>
                <a:gd name="connsiteY8-746" fmla="*/ 1324013 h 2343129"/>
                <a:gd name="connsiteX9-747" fmla="*/ 773880 w 773882"/>
                <a:gd name="connsiteY9-748" fmla="*/ 1142243 h 2343129"/>
                <a:gd name="connsiteX10-749" fmla="*/ 574649 w 773882"/>
                <a:gd name="connsiteY10-750" fmla="*/ 974763 h 2343129"/>
                <a:gd name="connsiteX11-751" fmla="*/ 180949 w 773882"/>
                <a:gd name="connsiteY11-752" fmla="*/ 492163 h 2343129"/>
                <a:gd name="connsiteX12-753" fmla="*/ 113480 w 773882"/>
                <a:gd name="connsiteY12-754" fmla="*/ 38 h 2343129"/>
                <a:gd name="connsiteX13-755" fmla="*/ 6324 w 773882"/>
                <a:gd name="connsiteY13-756" fmla="*/ 38 h 2343129"/>
                <a:gd name="connsiteX0-757" fmla="*/ 6324 w 773882"/>
                <a:gd name="connsiteY0-758" fmla="*/ 38 h 2343129"/>
                <a:gd name="connsiteX1-759" fmla="*/ 117449 w 773882"/>
                <a:gd name="connsiteY1-760" fmla="*/ 606463 h 2343129"/>
                <a:gd name="connsiteX2-761" fmla="*/ 575442 w 773882"/>
                <a:gd name="connsiteY2-762" fmla="*/ 1074775 h 2343129"/>
                <a:gd name="connsiteX3-763" fmla="*/ 579411 w 773882"/>
                <a:gd name="connsiteY3-764" fmla="*/ 1260512 h 2343129"/>
                <a:gd name="connsiteX4-765" fmla="*/ 184124 w 773882"/>
                <a:gd name="connsiteY4-766" fmla="*/ 1626432 h 2343129"/>
                <a:gd name="connsiteX5-767" fmla="*/ 9499 w 773882"/>
                <a:gd name="connsiteY5-768" fmla="*/ 2336838 h 2343129"/>
                <a:gd name="connsiteX6-769" fmla="*/ 113480 w 773882"/>
                <a:gd name="connsiteY6-770" fmla="*/ 2341600 h 2343129"/>
                <a:gd name="connsiteX7-771" fmla="*/ 184124 w 773882"/>
                <a:gd name="connsiteY7-772" fmla="*/ 1816138 h 2343129"/>
                <a:gd name="connsiteX8-773" fmla="*/ 571474 w 773882"/>
                <a:gd name="connsiteY8-774" fmla="*/ 1324013 h 2343129"/>
                <a:gd name="connsiteX9-775" fmla="*/ 773880 w 773882"/>
                <a:gd name="connsiteY9-776" fmla="*/ 1142243 h 2343129"/>
                <a:gd name="connsiteX10-777" fmla="*/ 574649 w 773882"/>
                <a:gd name="connsiteY10-778" fmla="*/ 974763 h 2343129"/>
                <a:gd name="connsiteX11-779" fmla="*/ 180949 w 773882"/>
                <a:gd name="connsiteY11-780" fmla="*/ 492163 h 2343129"/>
                <a:gd name="connsiteX12-781" fmla="*/ 113480 w 773882"/>
                <a:gd name="connsiteY12-782" fmla="*/ 38 h 2343129"/>
                <a:gd name="connsiteX13-783" fmla="*/ 6324 w 773882"/>
                <a:gd name="connsiteY13-784" fmla="*/ 38 h 2343129"/>
                <a:gd name="connsiteX0-785" fmla="*/ 6324 w 773882"/>
                <a:gd name="connsiteY0-786" fmla="*/ 38 h 2343129"/>
                <a:gd name="connsiteX1-787" fmla="*/ 117449 w 773882"/>
                <a:gd name="connsiteY1-788" fmla="*/ 606463 h 2343129"/>
                <a:gd name="connsiteX2-789" fmla="*/ 575442 w 773882"/>
                <a:gd name="connsiteY2-790" fmla="*/ 1074775 h 2343129"/>
                <a:gd name="connsiteX3-791" fmla="*/ 579411 w 773882"/>
                <a:gd name="connsiteY3-792" fmla="*/ 1260512 h 2343129"/>
                <a:gd name="connsiteX4-793" fmla="*/ 184124 w 773882"/>
                <a:gd name="connsiteY4-794" fmla="*/ 1626432 h 2343129"/>
                <a:gd name="connsiteX5-795" fmla="*/ 9499 w 773882"/>
                <a:gd name="connsiteY5-796" fmla="*/ 2336838 h 2343129"/>
                <a:gd name="connsiteX6-797" fmla="*/ 113480 w 773882"/>
                <a:gd name="connsiteY6-798" fmla="*/ 2341600 h 2343129"/>
                <a:gd name="connsiteX7-799" fmla="*/ 184124 w 773882"/>
                <a:gd name="connsiteY7-800" fmla="*/ 1816138 h 2343129"/>
                <a:gd name="connsiteX8-801" fmla="*/ 571474 w 773882"/>
                <a:gd name="connsiteY8-802" fmla="*/ 1324013 h 2343129"/>
                <a:gd name="connsiteX9-803" fmla="*/ 773880 w 773882"/>
                <a:gd name="connsiteY9-804" fmla="*/ 1142243 h 2343129"/>
                <a:gd name="connsiteX10-805" fmla="*/ 574649 w 773882"/>
                <a:gd name="connsiteY10-806" fmla="*/ 974763 h 2343129"/>
                <a:gd name="connsiteX11-807" fmla="*/ 180949 w 773882"/>
                <a:gd name="connsiteY11-808" fmla="*/ 492163 h 2343129"/>
                <a:gd name="connsiteX12-809" fmla="*/ 113480 w 773882"/>
                <a:gd name="connsiteY12-810" fmla="*/ 38 h 2343129"/>
                <a:gd name="connsiteX13-811" fmla="*/ 6324 w 773882"/>
                <a:gd name="connsiteY13-812" fmla="*/ 38 h 2343129"/>
                <a:gd name="connsiteX0-813" fmla="*/ 6324 w 773882"/>
                <a:gd name="connsiteY0-814" fmla="*/ 38 h 2343129"/>
                <a:gd name="connsiteX1-815" fmla="*/ 117449 w 773882"/>
                <a:gd name="connsiteY1-816" fmla="*/ 606463 h 2343129"/>
                <a:gd name="connsiteX2-817" fmla="*/ 575442 w 773882"/>
                <a:gd name="connsiteY2-818" fmla="*/ 1074775 h 2343129"/>
                <a:gd name="connsiteX3-819" fmla="*/ 579411 w 773882"/>
                <a:gd name="connsiteY3-820" fmla="*/ 1260512 h 2343129"/>
                <a:gd name="connsiteX4-821" fmla="*/ 184124 w 773882"/>
                <a:gd name="connsiteY4-822" fmla="*/ 1626432 h 2343129"/>
                <a:gd name="connsiteX5-823" fmla="*/ 9499 w 773882"/>
                <a:gd name="connsiteY5-824" fmla="*/ 2336838 h 2343129"/>
                <a:gd name="connsiteX6-825" fmla="*/ 113480 w 773882"/>
                <a:gd name="connsiteY6-826" fmla="*/ 2341600 h 2343129"/>
                <a:gd name="connsiteX7-827" fmla="*/ 184124 w 773882"/>
                <a:gd name="connsiteY7-828" fmla="*/ 1816138 h 2343129"/>
                <a:gd name="connsiteX8-829" fmla="*/ 571474 w 773882"/>
                <a:gd name="connsiteY8-830" fmla="*/ 1324013 h 2343129"/>
                <a:gd name="connsiteX9-831" fmla="*/ 773880 w 773882"/>
                <a:gd name="connsiteY9-832" fmla="*/ 1142243 h 2343129"/>
                <a:gd name="connsiteX10-833" fmla="*/ 574649 w 773882"/>
                <a:gd name="connsiteY10-834" fmla="*/ 974763 h 2343129"/>
                <a:gd name="connsiteX11-835" fmla="*/ 180949 w 773882"/>
                <a:gd name="connsiteY11-836" fmla="*/ 492163 h 2343129"/>
                <a:gd name="connsiteX12-837" fmla="*/ 113480 w 773882"/>
                <a:gd name="connsiteY12-838" fmla="*/ 38 h 2343129"/>
                <a:gd name="connsiteX13-839" fmla="*/ 6324 w 773882"/>
                <a:gd name="connsiteY13-840" fmla="*/ 38 h 2343129"/>
                <a:gd name="connsiteX0-841" fmla="*/ 6324 w 773882"/>
                <a:gd name="connsiteY0-842" fmla="*/ 38 h 2343129"/>
                <a:gd name="connsiteX1-843" fmla="*/ 117449 w 773882"/>
                <a:gd name="connsiteY1-844" fmla="*/ 606463 h 2343129"/>
                <a:gd name="connsiteX2-845" fmla="*/ 575442 w 773882"/>
                <a:gd name="connsiteY2-846" fmla="*/ 1074775 h 2343129"/>
                <a:gd name="connsiteX3-847" fmla="*/ 579411 w 773882"/>
                <a:gd name="connsiteY3-848" fmla="*/ 1260512 h 2343129"/>
                <a:gd name="connsiteX4-849" fmla="*/ 184124 w 773882"/>
                <a:gd name="connsiteY4-850" fmla="*/ 1626432 h 2343129"/>
                <a:gd name="connsiteX5-851" fmla="*/ 9499 w 773882"/>
                <a:gd name="connsiteY5-852" fmla="*/ 2336838 h 2343129"/>
                <a:gd name="connsiteX6-853" fmla="*/ 113480 w 773882"/>
                <a:gd name="connsiteY6-854" fmla="*/ 2341600 h 2343129"/>
                <a:gd name="connsiteX7-855" fmla="*/ 184124 w 773882"/>
                <a:gd name="connsiteY7-856" fmla="*/ 1816138 h 2343129"/>
                <a:gd name="connsiteX8-857" fmla="*/ 571474 w 773882"/>
                <a:gd name="connsiteY8-858" fmla="*/ 1324013 h 2343129"/>
                <a:gd name="connsiteX9-859" fmla="*/ 773880 w 773882"/>
                <a:gd name="connsiteY9-860" fmla="*/ 1142243 h 2343129"/>
                <a:gd name="connsiteX10-861" fmla="*/ 574649 w 773882"/>
                <a:gd name="connsiteY10-862" fmla="*/ 974763 h 2343129"/>
                <a:gd name="connsiteX11-863" fmla="*/ 180949 w 773882"/>
                <a:gd name="connsiteY11-864" fmla="*/ 492163 h 2343129"/>
                <a:gd name="connsiteX12-865" fmla="*/ 113480 w 773882"/>
                <a:gd name="connsiteY12-866" fmla="*/ 38 h 2343129"/>
                <a:gd name="connsiteX13-867" fmla="*/ 6324 w 773882"/>
                <a:gd name="connsiteY13-868" fmla="*/ 38 h 2343129"/>
                <a:gd name="connsiteX0-869" fmla="*/ 6324 w 773882"/>
                <a:gd name="connsiteY0-870" fmla="*/ 38 h 2343129"/>
                <a:gd name="connsiteX1-871" fmla="*/ 117449 w 773882"/>
                <a:gd name="connsiteY1-872" fmla="*/ 606463 h 2343129"/>
                <a:gd name="connsiteX2-873" fmla="*/ 575442 w 773882"/>
                <a:gd name="connsiteY2-874" fmla="*/ 1074775 h 2343129"/>
                <a:gd name="connsiteX3-875" fmla="*/ 579411 w 773882"/>
                <a:gd name="connsiteY3-876" fmla="*/ 1260512 h 2343129"/>
                <a:gd name="connsiteX4-877" fmla="*/ 184124 w 773882"/>
                <a:gd name="connsiteY4-878" fmla="*/ 1626432 h 2343129"/>
                <a:gd name="connsiteX5-879" fmla="*/ 9499 w 773882"/>
                <a:gd name="connsiteY5-880" fmla="*/ 2336838 h 2343129"/>
                <a:gd name="connsiteX6-881" fmla="*/ 113480 w 773882"/>
                <a:gd name="connsiteY6-882" fmla="*/ 2341600 h 2343129"/>
                <a:gd name="connsiteX7-883" fmla="*/ 184124 w 773882"/>
                <a:gd name="connsiteY7-884" fmla="*/ 1816138 h 2343129"/>
                <a:gd name="connsiteX8-885" fmla="*/ 571474 w 773882"/>
                <a:gd name="connsiteY8-886" fmla="*/ 1324013 h 2343129"/>
                <a:gd name="connsiteX9-887" fmla="*/ 773880 w 773882"/>
                <a:gd name="connsiteY9-888" fmla="*/ 1142243 h 2343129"/>
                <a:gd name="connsiteX10-889" fmla="*/ 574649 w 773882"/>
                <a:gd name="connsiteY10-890" fmla="*/ 974763 h 2343129"/>
                <a:gd name="connsiteX11-891" fmla="*/ 180949 w 773882"/>
                <a:gd name="connsiteY11-892" fmla="*/ 492163 h 2343129"/>
                <a:gd name="connsiteX12-893" fmla="*/ 113480 w 773882"/>
                <a:gd name="connsiteY12-894" fmla="*/ 38 h 2343129"/>
                <a:gd name="connsiteX13-895" fmla="*/ 6324 w 773882"/>
                <a:gd name="connsiteY13-896" fmla="*/ 38 h 2343129"/>
                <a:gd name="connsiteX0-897" fmla="*/ 6324 w 773882"/>
                <a:gd name="connsiteY0-898" fmla="*/ 38 h 2343129"/>
                <a:gd name="connsiteX1-899" fmla="*/ 117449 w 773882"/>
                <a:gd name="connsiteY1-900" fmla="*/ 606463 h 2343129"/>
                <a:gd name="connsiteX2-901" fmla="*/ 575442 w 773882"/>
                <a:gd name="connsiteY2-902" fmla="*/ 1074775 h 2343129"/>
                <a:gd name="connsiteX3-903" fmla="*/ 579411 w 773882"/>
                <a:gd name="connsiteY3-904" fmla="*/ 1260512 h 2343129"/>
                <a:gd name="connsiteX4-905" fmla="*/ 184124 w 773882"/>
                <a:gd name="connsiteY4-906" fmla="*/ 1626432 h 2343129"/>
                <a:gd name="connsiteX5-907" fmla="*/ 9499 w 773882"/>
                <a:gd name="connsiteY5-908" fmla="*/ 2336838 h 2343129"/>
                <a:gd name="connsiteX6-909" fmla="*/ 113480 w 773882"/>
                <a:gd name="connsiteY6-910" fmla="*/ 2341600 h 2343129"/>
                <a:gd name="connsiteX7-911" fmla="*/ 184124 w 773882"/>
                <a:gd name="connsiteY7-912" fmla="*/ 1816138 h 2343129"/>
                <a:gd name="connsiteX8-913" fmla="*/ 571474 w 773882"/>
                <a:gd name="connsiteY8-914" fmla="*/ 1324013 h 2343129"/>
                <a:gd name="connsiteX9-915" fmla="*/ 773880 w 773882"/>
                <a:gd name="connsiteY9-916" fmla="*/ 1142243 h 2343129"/>
                <a:gd name="connsiteX10-917" fmla="*/ 574649 w 773882"/>
                <a:gd name="connsiteY10-918" fmla="*/ 974763 h 2343129"/>
                <a:gd name="connsiteX11-919" fmla="*/ 180949 w 773882"/>
                <a:gd name="connsiteY11-920" fmla="*/ 492163 h 2343129"/>
                <a:gd name="connsiteX12-921" fmla="*/ 113480 w 773882"/>
                <a:gd name="connsiteY12-922" fmla="*/ 38 h 2343129"/>
                <a:gd name="connsiteX13-923" fmla="*/ 6324 w 773882"/>
                <a:gd name="connsiteY13-924" fmla="*/ 38 h 2343129"/>
                <a:gd name="connsiteX0-925" fmla="*/ 6324 w 773881"/>
                <a:gd name="connsiteY0-926" fmla="*/ 38 h 2343129"/>
                <a:gd name="connsiteX1-927" fmla="*/ 117449 w 773881"/>
                <a:gd name="connsiteY1-928" fmla="*/ 606463 h 2343129"/>
                <a:gd name="connsiteX2-929" fmla="*/ 575442 w 773881"/>
                <a:gd name="connsiteY2-930" fmla="*/ 1074775 h 2343129"/>
                <a:gd name="connsiteX3-931" fmla="*/ 579411 w 773881"/>
                <a:gd name="connsiteY3-932" fmla="*/ 1260512 h 2343129"/>
                <a:gd name="connsiteX4-933" fmla="*/ 184124 w 773881"/>
                <a:gd name="connsiteY4-934" fmla="*/ 1626432 h 2343129"/>
                <a:gd name="connsiteX5-935" fmla="*/ 9499 w 773881"/>
                <a:gd name="connsiteY5-936" fmla="*/ 2336838 h 2343129"/>
                <a:gd name="connsiteX6-937" fmla="*/ 113480 w 773881"/>
                <a:gd name="connsiteY6-938" fmla="*/ 2341600 h 2343129"/>
                <a:gd name="connsiteX7-939" fmla="*/ 184124 w 773881"/>
                <a:gd name="connsiteY7-940" fmla="*/ 1816138 h 2343129"/>
                <a:gd name="connsiteX8-941" fmla="*/ 571474 w 773881"/>
                <a:gd name="connsiteY8-942" fmla="*/ 1324013 h 2343129"/>
                <a:gd name="connsiteX9-943" fmla="*/ 773880 w 773881"/>
                <a:gd name="connsiteY9-944" fmla="*/ 1142243 h 2343129"/>
                <a:gd name="connsiteX10-945" fmla="*/ 553218 w 773881"/>
                <a:gd name="connsiteY10-946" fmla="*/ 986670 h 2343129"/>
                <a:gd name="connsiteX11-947" fmla="*/ 180949 w 773881"/>
                <a:gd name="connsiteY11-948" fmla="*/ 492163 h 2343129"/>
                <a:gd name="connsiteX12-949" fmla="*/ 113480 w 773881"/>
                <a:gd name="connsiteY12-950" fmla="*/ 38 h 2343129"/>
                <a:gd name="connsiteX13-951" fmla="*/ 6324 w 773881"/>
                <a:gd name="connsiteY13-952" fmla="*/ 38 h 2343129"/>
                <a:gd name="connsiteX0-953" fmla="*/ 6324 w 773885"/>
                <a:gd name="connsiteY0-954" fmla="*/ 38 h 2343129"/>
                <a:gd name="connsiteX1-955" fmla="*/ 117449 w 773885"/>
                <a:gd name="connsiteY1-956" fmla="*/ 606463 h 2343129"/>
                <a:gd name="connsiteX2-957" fmla="*/ 575442 w 773885"/>
                <a:gd name="connsiteY2-958" fmla="*/ 1074775 h 2343129"/>
                <a:gd name="connsiteX3-959" fmla="*/ 579411 w 773885"/>
                <a:gd name="connsiteY3-960" fmla="*/ 1260512 h 2343129"/>
                <a:gd name="connsiteX4-961" fmla="*/ 184124 w 773885"/>
                <a:gd name="connsiteY4-962" fmla="*/ 1626432 h 2343129"/>
                <a:gd name="connsiteX5-963" fmla="*/ 9499 w 773885"/>
                <a:gd name="connsiteY5-964" fmla="*/ 2336838 h 2343129"/>
                <a:gd name="connsiteX6-965" fmla="*/ 113480 w 773885"/>
                <a:gd name="connsiteY6-966" fmla="*/ 2341600 h 2343129"/>
                <a:gd name="connsiteX7-967" fmla="*/ 184124 w 773885"/>
                <a:gd name="connsiteY7-968" fmla="*/ 1816138 h 2343129"/>
                <a:gd name="connsiteX8-969" fmla="*/ 571474 w 773885"/>
                <a:gd name="connsiteY8-970" fmla="*/ 1324013 h 2343129"/>
                <a:gd name="connsiteX9-971" fmla="*/ 773880 w 773885"/>
                <a:gd name="connsiteY9-972" fmla="*/ 1142243 h 2343129"/>
                <a:gd name="connsiteX10-973" fmla="*/ 553218 w 773885"/>
                <a:gd name="connsiteY10-974" fmla="*/ 986670 h 2343129"/>
                <a:gd name="connsiteX11-975" fmla="*/ 180949 w 773885"/>
                <a:gd name="connsiteY11-976" fmla="*/ 492163 h 2343129"/>
                <a:gd name="connsiteX12-977" fmla="*/ 113480 w 773885"/>
                <a:gd name="connsiteY12-978" fmla="*/ 38 h 2343129"/>
                <a:gd name="connsiteX13-979" fmla="*/ 6324 w 773885"/>
                <a:gd name="connsiteY13-980" fmla="*/ 38 h 2343129"/>
                <a:gd name="connsiteX0-981" fmla="*/ 6324 w 773881"/>
                <a:gd name="connsiteY0-982" fmla="*/ 38 h 2343129"/>
                <a:gd name="connsiteX1-983" fmla="*/ 117449 w 773881"/>
                <a:gd name="connsiteY1-984" fmla="*/ 606463 h 2343129"/>
                <a:gd name="connsiteX2-985" fmla="*/ 575442 w 773881"/>
                <a:gd name="connsiteY2-986" fmla="*/ 1074775 h 2343129"/>
                <a:gd name="connsiteX3-987" fmla="*/ 579411 w 773881"/>
                <a:gd name="connsiteY3-988" fmla="*/ 1260512 h 2343129"/>
                <a:gd name="connsiteX4-989" fmla="*/ 184124 w 773881"/>
                <a:gd name="connsiteY4-990" fmla="*/ 1626432 h 2343129"/>
                <a:gd name="connsiteX5-991" fmla="*/ 9499 w 773881"/>
                <a:gd name="connsiteY5-992" fmla="*/ 2336838 h 2343129"/>
                <a:gd name="connsiteX6-993" fmla="*/ 113480 w 773881"/>
                <a:gd name="connsiteY6-994" fmla="*/ 2341600 h 2343129"/>
                <a:gd name="connsiteX7-995" fmla="*/ 184124 w 773881"/>
                <a:gd name="connsiteY7-996" fmla="*/ 1816138 h 2343129"/>
                <a:gd name="connsiteX8-997" fmla="*/ 571474 w 773881"/>
                <a:gd name="connsiteY8-998" fmla="*/ 1324013 h 2343129"/>
                <a:gd name="connsiteX9-999" fmla="*/ 773880 w 773881"/>
                <a:gd name="connsiteY9-1000" fmla="*/ 1142243 h 2343129"/>
                <a:gd name="connsiteX10-1001" fmla="*/ 553218 w 773881"/>
                <a:gd name="connsiteY10-1002" fmla="*/ 986670 h 2343129"/>
                <a:gd name="connsiteX11-1003" fmla="*/ 123799 w 773881"/>
                <a:gd name="connsiteY11-1004" fmla="*/ 504069 h 2343129"/>
                <a:gd name="connsiteX12-1005" fmla="*/ 113480 w 773881"/>
                <a:gd name="connsiteY12-1006" fmla="*/ 38 h 2343129"/>
                <a:gd name="connsiteX13-1007" fmla="*/ 6324 w 773881"/>
                <a:gd name="connsiteY13-1008" fmla="*/ 38 h 2343129"/>
                <a:gd name="connsiteX0-1009" fmla="*/ 6324 w 773881"/>
                <a:gd name="connsiteY0-1010" fmla="*/ 38 h 2343129"/>
                <a:gd name="connsiteX1-1011" fmla="*/ 117449 w 773881"/>
                <a:gd name="connsiteY1-1012" fmla="*/ 606463 h 2343129"/>
                <a:gd name="connsiteX2-1013" fmla="*/ 575442 w 773881"/>
                <a:gd name="connsiteY2-1014" fmla="*/ 1074775 h 2343129"/>
                <a:gd name="connsiteX3-1015" fmla="*/ 579411 w 773881"/>
                <a:gd name="connsiteY3-1016" fmla="*/ 1260512 h 2343129"/>
                <a:gd name="connsiteX4-1017" fmla="*/ 184124 w 773881"/>
                <a:gd name="connsiteY4-1018" fmla="*/ 1626432 h 2343129"/>
                <a:gd name="connsiteX5-1019" fmla="*/ 9499 w 773881"/>
                <a:gd name="connsiteY5-1020" fmla="*/ 2336838 h 2343129"/>
                <a:gd name="connsiteX6-1021" fmla="*/ 113480 w 773881"/>
                <a:gd name="connsiteY6-1022" fmla="*/ 2341600 h 2343129"/>
                <a:gd name="connsiteX7-1023" fmla="*/ 184124 w 773881"/>
                <a:gd name="connsiteY7-1024" fmla="*/ 1816138 h 2343129"/>
                <a:gd name="connsiteX8-1025" fmla="*/ 571474 w 773881"/>
                <a:gd name="connsiteY8-1026" fmla="*/ 1324013 h 2343129"/>
                <a:gd name="connsiteX9-1027" fmla="*/ 773880 w 773881"/>
                <a:gd name="connsiteY9-1028" fmla="*/ 1142243 h 2343129"/>
                <a:gd name="connsiteX10-1029" fmla="*/ 553218 w 773881"/>
                <a:gd name="connsiteY10-1030" fmla="*/ 986670 h 2343129"/>
                <a:gd name="connsiteX11-1031" fmla="*/ 164280 w 773881"/>
                <a:gd name="connsiteY11-1032" fmla="*/ 494544 h 2343129"/>
                <a:gd name="connsiteX12-1033" fmla="*/ 113480 w 773881"/>
                <a:gd name="connsiteY12-1034" fmla="*/ 38 h 2343129"/>
                <a:gd name="connsiteX13-1035" fmla="*/ 6324 w 773881"/>
                <a:gd name="connsiteY13-1036" fmla="*/ 38 h 2343129"/>
                <a:gd name="connsiteX0-1037" fmla="*/ 6324 w 773881"/>
                <a:gd name="connsiteY0-1038" fmla="*/ 38 h 2343129"/>
                <a:gd name="connsiteX1-1039" fmla="*/ 117449 w 773881"/>
                <a:gd name="connsiteY1-1040" fmla="*/ 606463 h 2343129"/>
                <a:gd name="connsiteX2-1041" fmla="*/ 575442 w 773881"/>
                <a:gd name="connsiteY2-1042" fmla="*/ 1074775 h 2343129"/>
                <a:gd name="connsiteX3-1043" fmla="*/ 579411 w 773881"/>
                <a:gd name="connsiteY3-1044" fmla="*/ 1260512 h 2343129"/>
                <a:gd name="connsiteX4-1045" fmla="*/ 184124 w 773881"/>
                <a:gd name="connsiteY4-1046" fmla="*/ 1626432 h 2343129"/>
                <a:gd name="connsiteX5-1047" fmla="*/ 9499 w 773881"/>
                <a:gd name="connsiteY5-1048" fmla="*/ 2336838 h 2343129"/>
                <a:gd name="connsiteX6-1049" fmla="*/ 113480 w 773881"/>
                <a:gd name="connsiteY6-1050" fmla="*/ 2341600 h 2343129"/>
                <a:gd name="connsiteX7-1051" fmla="*/ 184124 w 773881"/>
                <a:gd name="connsiteY7-1052" fmla="*/ 1816138 h 2343129"/>
                <a:gd name="connsiteX8-1053" fmla="*/ 571474 w 773881"/>
                <a:gd name="connsiteY8-1054" fmla="*/ 1324013 h 2343129"/>
                <a:gd name="connsiteX9-1055" fmla="*/ 773880 w 773881"/>
                <a:gd name="connsiteY9-1056" fmla="*/ 1142243 h 2343129"/>
                <a:gd name="connsiteX10-1057" fmla="*/ 553218 w 773881"/>
                <a:gd name="connsiteY10-1058" fmla="*/ 986670 h 2343129"/>
                <a:gd name="connsiteX11-1059" fmla="*/ 164280 w 773881"/>
                <a:gd name="connsiteY11-1060" fmla="*/ 494544 h 2343129"/>
                <a:gd name="connsiteX12-1061" fmla="*/ 113480 w 773881"/>
                <a:gd name="connsiteY12-1062" fmla="*/ 38 h 2343129"/>
                <a:gd name="connsiteX13-1063" fmla="*/ 6324 w 773881"/>
                <a:gd name="connsiteY13-1064" fmla="*/ 38 h 2343129"/>
                <a:gd name="connsiteX0-1065" fmla="*/ 6324 w 773881"/>
                <a:gd name="connsiteY0-1066" fmla="*/ 38 h 2343129"/>
                <a:gd name="connsiteX1-1067" fmla="*/ 117449 w 773881"/>
                <a:gd name="connsiteY1-1068" fmla="*/ 606463 h 2343129"/>
                <a:gd name="connsiteX2-1069" fmla="*/ 575442 w 773881"/>
                <a:gd name="connsiteY2-1070" fmla="*/ 1074775 h 2343129"/>
                <a:gd name="connsiteX3-1071" fmla="*/ 579411 w 773881"/>
                <a:gd name="connsiteY3-1072" fmla="*/ 1260512 h 2343129"/>
                <a:gd name="connsiteX4-1073" fmla="*/ 184124 w 773881"/>
                <a:gd name="connsiteY4-1074" fmla="*/ 1626432 h 2343129"/>
                <a:gd name="connsiteX5-1075" fmla="*/ 9499 w 773881"/>
                <a:gd name="connsiteY5-1076" fmla="*/ 2336838 h 2343129"/>
                <a:gd name="connsiteX6-1077" fmla="*/ 113480 w 773881"/>
                <a:gd name="connsiteY6-1078" fmla="*/ 2341600 h 2343129"/>
                <a:gd name="connsiteX7-1079" fmla="*/ 184124 w 773881"/>
                <a:gd name="connsiteY7-1080" fmla="*/ 1816138 h 2343129"/>
                <a:gd name="connsiteX8-1081" fmla="*/ 571474 w 773881"/>
                <a:gd name="connsiteY8-1082" fmla="*/ 1324013 h 2343129"/>
                <a:gd name="connsiteX9-1083" fmla="*/ 773880 w 773881"/>
                <a:gd name="connsiteY9-1084" fmla="*/ 1142243 h 2343129"/>
                <a:gd name="connsiteX10-1085" fmla="*/ 553218 w 773881"/>
                <a:gd name="connsiteY10-1086" fmla="*/ 986670 h 2343129"/>
                <a:gd name="connsiteX11-1087" fmla="*/ 164280 w 773881"/>
                <a:gd name="connsiteY11-1088" fmla="*/ 494544 h 2343129"/>
                <a:gd name="connsiteX12-1089" fmla="*/ 113480 w 773881"/>
                <a:gd name="connsiteY12-1090" fmla="*/ 38 h 2343129"/>
                <a:gd name="connsiteX13-1091" fmla="*/ 6324 w 773881"/>
                <a:gd name="connsiteY13-1092" fmla="*/ 38 h 2343129"/>
                <a:gd name="connsiteX0-1093" fmla="*/ 6324 w 773881"/>
                <a:gd name="connsiteY0-1094" fmla="*/ 38 h 2343129"/>
                <a:gd name="connsiteX1-1095" fmla="*/ 117449 w 773881"/>
                <a:gd name="connsiteY1-1096" fmla="*/ 606463 h 2343129"/>
                <a:gd name="connsiteX2-1097" fmla="*/ 575442 w 773881"/>
                <a:gd name="connsiteY2-1098" fmla="*/ 1074775 h 2343129"/>
                <a:gd name="connsiteX3-1099" fmla="*/ 579411 w 773881"/>
                <a:gd name="connsiteY3-1100" fmla="*/ 1260512 h 2343129"/>
                <a:gd name="connsiteX4-1101" fmla="*/ 184124 w 773881"/>
                <a:gd name="connsiteY4-1102" fmla="*/ 1626432 h 2343129"/>
                <a:gd name="connsiteX5-1103" fmla="*/ 9499 w 773881"/>
                <a:gd name="connsiteY5-1104" fmla="*/ 2336838 h 2343129"/>
                <a:gd name="connsiteX6-1105" fmla="*/ 113480 w 773881"/>
                <a:gd name="connsiteY6-1106" fmla="*/ 2341600 h 2343129"/>
                <a:gd name="connsiteX7-1107" fmla="*/ 184124 w 773881"/>
                <a:gd name="connsiteY7-1108" fmla="*/ 1816138 h 2343129"/>
                <a:gd name="connsiteX8-1109" fmla="*/ 571474 w 773881"/>
                <a:gd name="connsiteY8-1110" fmla="*/ 1324013 h 2343129"/>
                <a:gd name="connsiteX9-1111" fmla="*/ 773880 w 773881"/>
                <a:gd name="connsiteY9-1112" fmla="*/ 1142243 h 2343129"/>
                <a:gd name="connsiteX10-1113" fmla="*/ 553218 w 773881"/>
                <a:gd name="connsiteY10-1114" fmla="*/ 986670 h 2343129"/>
                <a:gd name="connsiteX11-1115" fmla="*/ 164280 w 773881"/>
                <a:gd name="connsiteY11-1116" fmla="*/ 494544 h 2343129"/>
                <a:gd name="connsiteX12-1117" fmla="*/ 113480 w 773881"/>
                <a:gd name="connsiteY12-1118" fmla="*/ 38 h 2343129"/>
                <a:gd name="connsiteX13-1119" fmla="*/ 6324 w 773881"/>
                <a:gd name="connsiteY13-1120" fmla="*/ 38 h 2343129"/>
                <a:gd name="connsiteX0-1121" fmla="*/ 6324 w 773881"/>
                <a:gd name="connsiteY0-1122" fmla="*/ 38 h 2343129"/>
                <a:gd name="connsiteX1-1123" fmla="*/ 117449 w 773881"/>
                <a:gd name="connsiteY1-1124" fmla="*/ 606463 h 2343129"/>
                <a:gd name="connsiteX2-1125" fmla="*/ 575442 w 773881"/>
                <a:gd name="connsiteY2-1126" fmla="*/ 1074775 h 2343129"/>
                <a:gd name="connsiteX3-1127" fmla="*/ 579411 w 773881"/>
                <a:gd name="connsiteY3-1128" fmla="*/ 1260512 h 2343129"/>
                <a:gd name="connsiteX4-1129" fmla="*/ 184124 w 773881"/>
                <a:gd name="connsiteY4-1130" fmla="*/ 1626432 h 2343129"/>
                <a:gd name="connsiteX5-1131" fmla="*/ 9499 w 773881"/>
                <a:gd name="connsiteY5-1132" fmla="*/ 2336838 h 2343129"/>
                <a:gd name="connsiteX6-1133" fmla="*/ 113480 w 773881"/>
                <a:gd name="connsiteY6-1134" fmla="*/ 2341600 h 2343129"/>
                <a:gd name="connsiteX7-1135" fmla="*/ 184124 w 773881"/>
                <a:gd name="connsiteY7-1136" fmla="*/ 1816138 h 2343129"/>
                <a:gd name="connsiteX8-1137" fmla="*/ 571474 w 773881"/>
                <a:gd name="connsiteY8-1138" fmla="*/ 1324013 h 2343129"/>
                <a:gd name="connsiteX9-1139" fmla="*/ 773880 w 773881"/>
                <a:gd name="connsiteY9-1140" fmla="*/ 1142243 h 2343129"/>
                <a:gd name="connsiteX10-1141" fmla="*/ 553218 w 773881"/>
                <a:gd name="connsiteY10-1142" fmla="*/ 986670 h 2343129"/>
                <a:gd name="connsiteX11-1143" fmla="*/ 164280 w 773881"/>
                <a:gd name="connsiteY11-1144" fmla="*/ 494544 h 2343129"/>
                <a:gd name="connsiteX12-1145" fmla="*/ 113480 w 773881"/>
                <a:gd name="connsiteY12-1146" fmla="*/ 38 h 2343129"/>
                <a:gd name="connsiteX13-1147" fmla="*/ 6324 w 773881"/>
                <a:gd name="connsiteY13-1148" fmla="*/ 38 h 2343129"/>
                <a:gd name="connsiteX0-1149" fmla="*/ 6324 w 773881"/>
                <a:gd name="connsiteY0-1150" fmla="*/ 38 h 2343129"/>
                <a:gd name="connsiteX1-1151" fmla="*/ 117449 w 773881"/>
                <a:gd name="connsiteY1-1152" fmla="*/ 606463 h 2343129"/>
                <a:gd name="connsiteX2-1153" fmla="*/ 575442 w 773881"/>
                <a:gd name="connsiteY2-1154" fmla="*/ 1074775 h 2343129"/>
                <a:gd name="connsiteX3-1155" fmla="*/ 579411 w 773881"/>
                <a:gd name="connsiteY3-1156" fmla="*/ 1260512 h 2343129"/>
                <a:gd name="connsiteX4-1157" fmla="*/ 184124 w 773881"/>
                <a:gd name="connsiteY4-1158" fmla="*/ 1626432 h 2343129"/>
                <a:gd name="connsiteX5-1159" fmla="*/ 9499 w 773881"/>
                <a:gd name="connsiteY5-1160" fmla="*/ 2336838 h 2343129"/>
                <a:gd name="connsiteX6-1161" fmla="*/ 113480 w 773881"/>
                <a:gd name="connsiteY6-1162" fmla="*/ 2341600 h 2343129"/>
                <a:gd name="connsiteX7-1163" fmla="*/ 184124 w 773881"/>
                <a:gd name="connsiteY7-1164" fmla="*/ 1816138 h 2343129"/>
                <a:gd name="connsiteX8-1165" fmla="*/ 571474 w 773881"/>
                <a:gd name="connsiteY8-1166" fmla="*/ 1324013 h 2343129"/>
                <a:gd name="connsiteX9-1167" fmla="*/ 773880 w 773881"/>
                <a:gd name="connsiteY9-1168" fmla="*/ 1142243 h 2343129"/>
                <a:gd name="connsiteX10-1169" fmla="*/ 553218 w 773881"/>
                <a:gd name="connsiteY10-1170" fmla="*/ 986670 h 2343129"/>
                <a:gd name="connsiteX11-1171" fmla="*/ 164280 w 773881"/>
                <a:gd name="connsiteY11-1172" fmla="*/ 494544 h 2343129"/>
                <a:gd name="connsiteX12-1173" fmla="*/ 113480 w 773881"/>
                <a:gd name="connsiteY12-1174" fmla="*/ 38 h 2343129"/>
                <a:gd name="connsiteX13-1175" fmla="*/ 6324 w 773881"/>
                <a:gd name="connsiteY13-1176" fmla="*/ 38 h 2343129"/>
                <a:gd name="connsiteX0-1177" fmla="*/ 6324 w 773881"/>
                <a:gd name="connsiteY0-1178" fmla="*/ 38 h 2343129"/>
                <a:gd name="connsiteX1-1179" fmla="*/ 117449 w 773881"/>
                <a:gd name="connsiteY1-1180" fmla="*/ 606463 h 2343129"/>
                <a:gd name="connsiteX2-1181" fmla="*/ 575442 w 773881"/>
                <a:gd name="connsiteY2-1182" fmla="*/ 1074775 h 2343129"/>
                <a:gd name="connsiteX3-1183" fmla="*/ 579411 w 773881"/>
                <a:gd name="connsiteY3-1184" fmla="*/ 1260512 h 2343129"/>
                <a:gd name="connsiteX4-1185" fmla="*/ 184124 w 773881"/>
                <a:gd name="connsiteY4-1186" fmla="*/ 1626432 h 2343129"/>
                <a:gd name="connsiteX5-1187" fmla="*/ 9499 w 773881"/>
                <a:gd name="connsiteY5-1188" fmla="*/ 2336838 h 2343129"/>
                <a:gd name="connsiteX6-1189" fmla="*/ 113480 w 773881"/>
                <a:gd name="connsiteY6-1190" fmla="*/ 2341600 h 2343129"/>
                <a:gd name="connsiteX7-1191" fmla="*/ 184124 w 773881"/>
                <a:gd name="connsiteY7-1192" fmla="*/ 1816138 h 2343129"/>
                <a:gd name="connsiteX8-1193" fmla="*/ 571474 w 773881"/>
                <a:gd name="connsiteY8-1194" fmla="*/ 1324013 h 2343129"/>
                <a:gd name="connsiteX9-1195" fmla="*/ 773880 w 773881"/>
                <a:gd name="connsiteY9-1196" fmla="*/ 1142243 h 2343129"/>
                <a:gd name="connsiteX10-1197" fmla="*/ 553218 w 773881"/>
                <a:gd name="connsiteY10-1198" fmla="*/ 986670 h 2343129"/>
                <a:gd name="connsiteX11-1199" fmla="*/ 176186 w 773881"/>
                <a:gd name="connsiteY11-1200" fmla="*/ 535025 h 2343129"/>
                <a:gd name="connsiteX12-1201" fmla="*/ 113480 w 773881"/>
                <a:gd name="connsiteY12-1202" fmla="*/ 38 h 2343129"/>
                <a:gd name="connsiteX13-1203" fmla="*/ 6324 w 773881"/>
                <a:gd name="connsiteY13-1204" fmla="*/ 38 h 2343129"/>
                <a:gd name="connsiteX0-1205" fmla="*/ 6324 w 773881"/>
                <a:gd name="connsiteY0-1206" fmla="*/ 38 h 2343129"/>
                <a:gd name="connsiteX1-1207" fmla="*/ 117449 w 773881"/>
                <a:gd name="connsiteY1-1208" fmla="*/ 606463 h 2343129"/>
                <a:gd name="connsiteX2-1209" fmla="*/ 575442 w 773881"/>
                <a:gd name="connsiteY2-1210" fmla="*/ 1074775 h 2343129"/>
                <a:gd name="connsiteX3-1211" fmla="*/ 579411 w 773881"/>
                <a:gd name="connsiteY3-1212" fmla="*/ 1260512 h 2343129"/>
                <a:gd name="connsiteX4-1213" fmla="*/ 184124 w 773881"/>
                <a:gd name="connsiteY4-1214" fmla="*/ 1626432 h 2343129"/>
                <a:gd name="connsiteX5-1215" fmla="*/ 9499 w 773881"/>
                <a:gd name="connsiteY5-1216" fmla="*/ 2336838 h 2343129"/>
                <a:gd name="connsiteX6-1217" fmla="*/ 113480 w 773881"/>
                <a:gd name="connsiteY6-1218" fmla="*/ 2341600 h 2343129"/>
                <a:gd name="connsiteX7-1219" fmla="*/ 184124 w 773881"/>
                <a:gd name="connsiteY7-1220" fmla="*/ 1816138 h 2343129"/>
                <a:gd name="connsiteX8-1221" fmla="*/ 571474 w 773881"/>
                <a:gd name="connsiteY8-1222" fmla="*/ 1324013 h 2343129"/>
                <a:gd name="connsiteX9-1223" fmla="*/ 773880 w 773881"/>
                <a:gd name="connsiteY9-1224" fmla="*/ 1142243 h 2343129"/>
                <a:gd name="connsiteX10-1225" fmla="*/ 553218 w 773881"/>
                <a:gd name="connsiteY10-1226" fmla="*/ 986670 h 2343129"/>
                <a:gd name="connsiteX11-1227" fmla="*/ 176186 w 773881"/>
                <a:gd name="connsiteY11-1228" fmla="*/ 535025 h 2343129"/>
                <a:gd name="connsiteX12-1229" fmla="*/ 113480 w 773881"/>
                <a:gd name="connsiteY12-1230" fmla="*/ 38 h 2343129"/>
                <a:gd name="connsiteX13-1231" fmla="*/ 6324 w 773881"/>
                <a:gd name="connsiteY13-1232" fmla="*/ 38 h 2343129"/>
                <a:gd name="connsiteX0-1233" fmla="*/ 6324 w 773881"/>
                <a:gd name="connsiteY0-1234" fmla="*/ 38 h 2343129"/>
                <a:gd name="connsiteX1-1235" fmla="*/ 117449 w 773881"/>
                <a:gd name="connsiteY1-1236" fmla="*/ 606463 h 2343129"/>
                <a:gd name="connsiteX2-1237" fmla="*/ 575442 w 773881"/>
                <a:gd name="connsiteY2-1238" fmla="*/ 1074775 h 2343129"/>
                <a:gd name="connsiteX3-1239" fmla="*/ 579411 w 773881"/>
                <a:gd name="connsiteY3-1240" fmla="*/ 1260512 h 2343129"/>
                <a:gd name="connsiteX4-1241" fmla="*/ 184124 w 773881"/>
                <a:gd name="connsiteY4-1242" fmla="*/ 1626432 h 2343129"/>
                <a:gd name="connsiteX5-1243" fmla="*/ 9499 w 773881"/>
                <a:gd name="connsiteY5-1244" fmla="*/ 2336838 h 2343129"/>
                <a:gd name="connsiteX6-1245" fmla="*/ 113480 w 773881"/>
                <a:gd name="connsiteY6-1246" fmla="*/ 2341600 h 2343129"/>
                <a:gd name="connsiteX7-1247" fmla="*/ 184124 w 773881"/>
                <a:gd name="connsiteY7-1248" fmla="*/ 1816138 h 2343129"/>
                <a:gd name="connsiteX8-1249" fmla="*/ 571474 w 773881"/>
                <a:gd name="connsiteY8-1250" fmla="*/ 1324013 h 2343129"/>
                <a:gd name="connsiteX9-1251" fmla="*/ 773880 w 773881"/>
                <a:gd name="connsiteY9-1252" fmla="*/ 1142243 h 2343129"/>
                <a:gd name="connsiteX10-1253" fmla="*/ 553218 w 773881"/>
                <a:gd name="connsiteY10-1254" fmla="*/ 986670 h 2343129"/>
                <a:gd name="connsiteX11-1255" fmla="*/ 176186 w 773881"/>
                <a:gd name="connsiteY11-1256" fmla="*/ 535025 h 2343129"/>
                <a:gd name="connsiteX12-1257" fmla="*/ 113480 w 773881"/>
                <a:gd name="connsiteY12-1258" fmla="*/ 38 h 2343129"/>
                <a:gd name="connsiteX13-1259" fmla="*/ 6324 w 773881"/>
                <a:gd name="connsiteY13-1260" fmla="*/ 38 h 2343129"/>
                <a:gd name="connsiteX0-1261" fmla="*/ 6324 w 773881"/>
                <a:gd name="connsiteY0-1262" fmla="*/ 38 h 2343129"/>
                <a:gd name="connsiteX1-1263" fmla="*/ 117449 w 773881"/>
                <a:gd name="connsiteY1-1264" fmla="*/ 606463 h 2343129"/>
                <a:gd name="connsiteX2-1265" fmla="*/ 575442 w 773881"/>
                <a:gd name="connsiteY2-1266" fmla="*/ 1074775 h 2343129"/>
                <a:gd name="connsiteX3-1267" fmla="*/ 579411 w 773881"/>
                <a:gd name="connsiteY3-1268" fmla="*/ 1260512 h 2343129"/>
                <a:gd name="connsiteX4-1269" fmla="*/ 184124 w 773881"/>
                <a:gd name="connsiteY4-1270" fmla="*/ 1626432 h 2343129"/>
                <a:gd name="connsiteX5-1271" fmla="*/ 9499 w 773881"/>
                <a:gd name="connsiteY5-1272" fmla="*/ 2336838 h 2343129"/>
                <a:gd name="connsiteX6-1273" fmla="*/ 113480 w 773881"/>
                <a:gd name="connsiteY6-1274" fmla="*/ 2341600 h 2343129"/>
                <a:gd name="connsiteX7-1275" fmla="*/ 184124 w 773881"/>
                <a:gd name="connsiteY7-1276" fmla="*/ 1816138 h 2343129"/>
                <a:gd name="connsiteX8-1277" fmla="*/ 571474 w 773881"/>
                <a:gd name="connsiteY8-1278" fmla="*/ 1324013 h 2343129"/>
                <a:gd name="connsiteX9-1279" fmla="*/ 773880 w 773881"/>
                <a:gd name="connsiteY9-1280" fmla="*/ 1142243 h 2343129"/>
                <a:gd name="connsiteX10-1281" fmla="*/ 553218 w 773881"/>
                <a:gd name="connsiteY10-1282" fmla="*/ 986670 h 2343129"/>
                <a:gd name="connsiteX11-1283" fmla="*/ 176186 w 773881"/>
                <a:gd name="connsiteY11-1284" fmla="*/ 535025 h 2343129"/>
                <a:gd name="connsiteX12-1285" fmla="*/ 113480 w 773881"/>
                <a:gd name="connsiteY12-1286" fmla="*/ 38 h 2343129"/>
                <a:gd name="connsiteX13-1287" fmla="*/ 6324 w 773881"/>
                <a:gd name="connsiteY13-1288" fmla="*/ 38 h 2343129"/>
                <a:gd name="connsiteX0-1289" fmla="*/ 6324 w 773881"/>
                <a:gd name="connsiteY0-1290" fmla="*/ 38 h 2343129"/>
                <a:gd name="connsiteX1-1291" fmla="*/ 117449 w 773881"/>
                <a:gd name="connsiteY1-1292" fmla="*/ 606463 h 2343129"/>
                <a:gd name="connsiteX2-1293" fmla="*/ 575442 w 773881"/>
                <a:gd name="connsiteY2-1294" fmla="*/ 1074775 h 2343129"/>
                <a:gd name="connsiteX3-1295" fmla="*/ 579411 w 773881"/>
                <a:gd name="connsiteY3-1296" fmla="*/ 1260512 h 2343129"/>
                <a:gd name="connsiteX4-1297" fmla="*/ 184124 w 773881"/>
                <a:gd name="connsiteY4-1298" fmla="*/ 1626432 h 2343129"/>
                <a:gd name="connsiteX5-1299" fmla="*/ 9499 w 773881"/>
                <a:gd name="connsiteY5-1300" fmla="*/ 2336838 h 2343129"/>
                <a:gd name="connsiteX6-1301" fmla="*/ 113480 w 773881"/>
                <a:gd name="connsiteY6-1302" fmla="*/ 2341600 h 2343129"/>
                <a:gd name="connsiteX7-1303" fmla="*/ 184124 w 773881"/>
                <a:gd name="connsiteY7-1304" fmla="*/ 1816138 h 2343129"/>
                <a:gd name="connsiteX8-1305" fmla="*/ 571474 w 773881"/>
                <a:gd name="connsiteY8-1306" fmla="*/ 1324013 h 2343129"/>
                <a:gd name="connsiteX9-1307" fmla="*/ 773880 w 773881"/>
                <a:gd name="connsiteY9-1308" fmla="*/ 1142243 h 2343129"/>
                <a:gd name="connsiteX10-1309" fmla="*/ 550837 w 773881"/>
                <a:gd name="connsiteY10-1310" fmla="*/ 986670 h 2343129"/>
                <a:gd name="connsiteX11-1311" fmla="*/ 176186 w 773881"/>
                <a:gd name="connsiteY11-1312" fmla="*/ 535025 h 2343129"/>
                <a:gd name="connsiteX12-1313" fmla="*/ 113480 w 773881"/>
                <a:gd name="connsiteY12-1314" fmla="*/ 38 h 2343129"/>
                <a:gd name="connsiteX13-1315" fmla="*/ 6324 w 773881"/>
                <a:gd name="connsiteY13-1316" fmla="*/ 38 h 2343129"/>
                <a:gd name="connsiteX0-1317" fmla="*/ 6324 w 773881"/>
                <a:gd name="connsiteY0-1318" fmla="*/ 38 h 2343129"/>
                <a:gd name="connsiteX1-1319" fmla="*/ 117449 w 773881"/>
                <a:gd name="connsiteY1-1320" fmla="*/ 606463 h 2343129"/>
                <a:gd name="connsiteX2-1321" fmla="*/ 575442 w 773881"/>
                <a:gd name="connsiteY2-1322" fmla="*/ 1074775 h 2343129"/>
                <a:gd name="connsiteX3-1323" fmla="*/ 579411 w 773881"/>
                <a:gd name="connsiteY3-1324" fmla="*/ 1260512 h 2343129"/>
                <a:gd name="connsiteX4-1325" fmla="*/ 184124 w 773881"/>
                <a:gd name="connsiteY4-1326" fmla="*/ 1626432 h 2343129"/>
                <a:gd name="connsiteX5-1327" fmla="*/ 9499 w 773881"/>
                <a:gd name="connsiteY5-1328" fmla="*/ 2336838 h 2343129"/>
                <a:gd name="connsiteX6-1329" fmla="*/ 113480 w 773881"/>
                <a:gd name="connsiteY6-1330" fmla="*/ 2341600 h 2343129"/>
                <a:gd name="connsiteX7-1331" fmla="*/ 184124 w 773881"/>
                <a:gd name="connsiteY7-1332" fmla="*/ 1816138 h 2343129"/>
                <a:gd name="connsiteX8-1333" fmla="*/ 571474 w 773881"/>
                <a:gd name="connsiteY8-1334" fmla="*/ 1324013 h 2343129"/>
                <a:gd name="connsiteX9-1335" fmla="*/ 773880 w 773881"/>
                <a:gd name="connsiteY9-1336" fmla="*/ 1142243 h 2343129"/>
                <a:gd name="connsiteX10-1337" fmla="*/ 550837 w 773881"/>
                <a:gd name="connsiteY10-1338" fmla="*/ 986670 h 2343129"/>
                <a:gd name="connsiteX11-1339" fmla="*/ 176186 w 773881"/>
                <a:gd name="connsiteY11-1340" fmla="*/ 535025 h 2343129"/>
                <a:gd name="connsiteX12-1341" fmla="*/ 113480 w 773881"/>
                <a:gd name="connsiteY12-1342" fmla="*/ 38 h 2343129"/>
                <a:gd name="connsiteX13-1343" fmla="*/ 6324 w 773881"/>
                <a:gd name="connsiteY13-1344" fmla="*/ 38 h 2343129"/>
                <a:gd name="connsiteX0-1345" fmla="*/ 6324 w 773881"/>
                <a:gd name="connsiteY0-1346" fmla="*/ 38 h 2343129"/>
                <a:gd name="connsiteX1-1347" fmla="*/ 117449 w 773881"/>
                <a:gd name="connsiteY1-1348" fmla="*/ 606463 h 2343129"/>
                <a:gd name="connsiteX2-1349" fmla="*/ 575442 w 773881"/>
                <a:gd name="connsiteY2-1350" fmla="*/ 1074775 h 2343129"/>
                <a:gd name="connsiteX3-1351" fmla="*/ 579411 w 773881"/>
                <a:gd name="connsiteY3-1352" fmla="*/ 1260512 h 2343129"/>
                <a:gd name="connsiteX4-1353" fmla="*/ 184124 w 773881"/>
                <a:gd name="connsiteY4-1354" fmla="*/ 1626432 h 2343129"/>
                <a:gd name="connsiteX5-1355" fmla="*/ 9499 w 773881"/>
                <a:gd name="connsiteY5-1356" fmla="*/ 2336838 h 2343129"/>
                <a:gd name="connsiteX6-1357" fmla="*/ 113480 w 773881"/>
                <a:gd name="connsiteY6-1358" fmla="*/ 2341600 h 2343129"/>
                <a:gd name="connsiteX7-1359" fmla="*/ 184124 w 773881"/>
                <a:gd name="connsiteY7-1360" fmla="*/ 1816138 h 2343129"/>
                <a:gd name="connsiteX8-1361" fmla="*/ 571474 w 773881"/>
                <a:gd name="connsiteY8-1362" fmla="*/ 1324013 h 2343129"/>
                <a:gd name="connsiteX9-1363" fmla="*/ 773880 w 773881"/>
                <a:gd name="connsiteY9-1364" fmla="*/ 1142243 h 2343129"/>
                <a:gd name="connsiteX10-1365" fmla="*/ 550837 w 773881"/>
                <a:gd name="connsiteY10-1366" fmla="*/ 986670 h 2343129"/>
                <a:gd name="connsiteX11-1367" fmla="*/ 176186 w 773881"/>
                <a:gd name="connsiteY11-1368" fmla="*/ 535025 h 2343129"/>
                <a:gd name="connsiteX12-1369" fmla="*/ 113480 w 773881"/>
                <a:gd name="connsiteY12-1370" fmla="*/ 38 h 2343129"/>
                <a:gd name="connsiteX13-1371" fmla="*/ 6324 w 773881"/>
                <a:gd name="connsiteY13-1372" fmla="*/ 38 h 2343129"/>
                <a:gd name="connsiteX0-1373" fmla="*/ 6324 w 690539"/>
                <a:gd name="connsiteY0-1374" fmla="*/ 38 h 2343129"/>
                <a:gd name="connsiteX1-1375" fmla="*/ 117449 w 690539"/>
                <a:gd name="connsiteY1-1376" fmla="*/ 606463 h 2343129"/>
                <a:gd name="connsiteX2-1377" fmla="*/ 575442 w 690539"/>
                <a:gd name="connsiteY2-1378" fmla="*/ 1074775 h 2343129"/>
                <a:gd name="connsiteX3-1379" fmla="*/ 579411 w 690539"/>
                <a:gd name="connsiteY3-1380" fmla="*/ 1260512 h 2343129"/>
                <a:gd name="connsiteX4-1381" fmla="*/ 184124 w 690539"/>
                <a:gd name="connsiteY4-1382" fmla="*/ 1626432 h 2343129"/>
                <a:gd name="connsiteX5-1383" fmla="*/ 9499 w 690539"/>
                <a:gd name="connsiteY5-1384" fmla="*/ 2336838 h 2343129"/>
                <a:gd name="connsiteX6-1385" fmla="*/ 113480 w 690539"/>
                <a:gd name="connsiteY6-1386" fmla="*/ 2341600 h 2343129"/>
                <a:gd name="connsiteX7-1387" fmla="*/ 184124 w 690539"/>
                <a:gd name="connsiteY7-1388" fmla="*/ 1816138 h 2343129"/>
                <a:gd name="connsiteX8-1389" fmla="*/ 571474 w 690539"/>
                <a:gd name="connsiteY8-1390" fmla="*/ 1324013 h 2343129"/>
                <a:gd name="connsiteX9-1391" fmla="*/ 690536 w 690539"/>
                <a:gd name="connsiteY9-1392" fmla="*/ 1144624 h 2343129"/>
                <a:gd name="connsiteX10-1393" fmla="*/ 550837 w 690539"/>
                <a:gd name="connsiteY10-1394" fmla="*/ 986670 h 2343129"/>
                <a:gd name="connsiteX11-1395" fmla="*/ 176186 w 690539"/>
                <a:gd name="connsiteY11-1396" fmla="*/ 535025 h 2343129"/>
                <a:gd name="connsiteX12-1397" fmla="*/ 113480 w 690539"/>
                <a:gd name="connsiteY12-1398" fmla="*/ 38 h 2343129"/>
                <a:gd name="connsiteX13-1399" fmla="*/ 6324 w 690539"/>
                <a:gd name="connsiteY13-1400" fmla="*/ 38 h 2343129"/>
                <a:gd name="connsiteX0-1401" fmla="*/ 6324 w 690541"/>
                <a:gd name="connsiteY0-1402" fmla="*/ 38 h 2343129"/>
                <a:gd name="connsiteX1-1403" fmla="*/ 117449 w 690541"/>
                <a:gd name="connsiteY1-1404" fmla="*/ 606463 h 2343129"/>
                <a:gd name="connsiteX2-1405" fmla="*/ 575442 w 690541"/>
                <a:gd name="connsiteY2-1406" fmla="*/ 1074775 h 2343129"/>
                <a:gd name="connsiteX3-1407" fmla="*/ 579411 w 690541"/>
                <a:gd name="connsiteY3-1408" fmla="*/ 1260512 h 2343129"/>
                <a:gd name="connsiteX4-1409" fmla="*/ 184124 w 690541"/>
                <a:gd name="connsiteY4-1410" fmla="*/ 1626432 h 2343129"/>
                <a:gd name="connsiteX5-1411" fmla="*/ 9499 w 690541"/>
                <a:gd name="connsiteY5-1412" fmla="*/ 2336838 h 2343129"/>
                <a:gd name="connsiteX6-1413" fmla="*/ 113480 w 690541"/>
                <a:gd name="connsiteY6-1414" fmla="*/ 2341600 h 2343129"/>
                <a:gd name="connsiteX7-1415" fmla="*/ 184124 w 690541"/>
                <a:gd name="connsiteY7-1416" fmla="*/ 1816138 h 2343129"/>
                <a:gd name="connsiteX8-1417" fmla="*/ 571474 w 690541"/>
                <a:gd name="connsiteY8-1418" fmla="*/ 1324013 h 2343129"/>
                <a:gd name="connsiteX9-1419" fmla="*/ 690536 w 690541"/>
                <a:gd name="connsiteY9-1420" fmla="*/ 1144624 h 2343129"/>
                <a:gd name="connsiteX10-1421" fmla="*/ 550837 w 690541"/>
                <a:gd name="connsiteY10-1422" fmla="*/ 986670 h 2343129"/>
                <a:gd name="connsiteX11-1423" fmla="*/ 176186 w 690541"/>
                <a:gd name="connsiteY11-1424" fmla="*/ 535025 h 2343129"/>
                <a:gd name="connsiteX12-1425" fmla="*/ 113480 w 690541"/>
                <a:gd name="connsiteY12-1426" fmla="*/ 38 h 2343129"/>
                <a:gd name="connsiteX13-1427" fmla="*/ 6324 w 690541"/>
                <a:gd name="connsiteY13-1428" fmla="*/ 38 h 2343129"/>
                <a:gd name="connsiteX0-1429" fmla="*/ 6324 w 690541"/>
                <a:gd name="connsiteY0-1430" fmla="*/ 38 h 2343129"/>
                <a:gd name="connsiteX1-1431" fmla="*/ 117449 w 690541"/>
                <a:gd name="connsiteY1-1432" fmla="*/ 606463 h 2343129"/>
                <a:gd name="connsiteX2-1433" fmla="*/ 575442 w 690541"/>
                <a:gd name="connsiteY2-1434" fmla="*/ 1074775 h 2343129"/>
                <a:gd name="connsiteX3-1435" fmla="*/ 579411 w 690541"/>
                <a:gd name="connsiteY3-1436" fmla="*/ 1260512 h 2343129"/>
                <a:gd name="connsiteX4-1437" fmla="*/ 184124 w 690541"/>
                <a:gd name="connsiteY4-1438" fmla="*/ 1626432 h 2343129"/>
                <a:gd name="connsiteX5-1439" fmla="*/ 9499 w 690541"/>
                <a:gd name="connsiteY5-1440" fmla="*/ 2336838 h 2343129"/>
                <a:gd name="connsiteX6-1441" fmla="*/ 113480 w 690541"/>
                <a:gd name="connsiteY6-1442" fmla="*/ 2341600 h 2343129"/>
                <a:gd name="connsiteX7-1443" fmla="*/ 184124 w 690541"/>
                <a:gd name="connsiteY7-1444" fmla="*/ 1816138 h 2343129"/>
                <a:gd name="connsiteX8-1445" fmla="*/ 502418 w 690541"/>
                <a:gd name="connsiteY8-1446" fmla="*/ 1388307 h 2343129"/>
                <a:gd name="connsiteX9-1447" fmla="*/ 690536 w 690541"/>
                <a:gd name="connsiteY9-1448" fmla="*/ 1144624 h 2343129"/>
                <a:gd name="connsiteX10-1449" fmla="*/ 550837 w 690541"/>
                <a:gd name="connsiteY10-1450" fmla="*/ 986670 h 2343129"/>
                <a:gd name="connsiteX11-1451" fmla="*/ 176186 w 690541"/>
                <a:gd name="connsiteY11-1452" fmla="*/ 535025 h 2343129"/>
                <a:gd name="connsiteX12-1453" fmla="*/ 113480 w 690541"/>
                <a:gd name="connsiteY12-1454" fmla="*/ 38 h 2343129"/>
                <a:gd name="connsiteX13-1455" fmla="*/ 6324 w 690541"/>
                <a:gd name="connsiteY13-1456" fmla="*/ 38 h 2343129"/>
                <a:gd name="connsiteX0-1457" fmla="*/ 6324 w 690541"/>
                <a:gd name="connsiteY0-1458" fmla="*/ 38 h 2343129"/>
                <a:gd name="connsiteX1-1459" fmla="*/ 117449 w 690541"/>
                <a:gd name="connsiteY1-1460" fmla="*/ 606463 h 2343129"/>
                <a:gd name="connsiteX2-1461" fmla="*/ 575442 w 690541"/>
                <a:gd name="connsiteY2-1462" fmla="*/ 1074775 h 2343129"/>
                <a:gd name="connsiteX3-1463" fmla="*/ 579411 w 690541"/>
                <a:gd name="connsiteY3-1464" fmla="*/ 1260512 h 2343129"/>
                <a:gd name="connsiteX4-1465" fmla="*/ 184124 w 690541"/>
                <a:gd name="connsiteY4-1466" fmla="*/ 1626432 h 2343129"/>
                <a:gd name="connsiteX5-1467" fmla="*/ 9499 w 690541"/>
                <a:gd name="connsiteY5-1468" fmla="*/ 2336838 h 2343129"/>
                <a:gd name="connsiteX6-1469" fmla="*/ 113480 w 690541"/>
                <a:gd name="connsiteY6-1470" fmla="*/ 2341600 h 2343129"/>
                <a:gd name="connsiteX7-1471" fmla="*/ 184124 w 690541"/>
                <a:gd name="connsiteY7-1472" fmla="*/ 1816138 h 2343129"/>
                <a:gd name="connsiteX8-1473" fmla="*/ 502418 w 690541"/>
                <a:gd name="connsiteY8-1474" fmla="*/ 1388307 h 2343129"/>
                <a:gd name="connsiteX9-1475" fmla="*/ 690536 w 690541"/>
                <a:gd name="connsiteY9-1476" fmla="*/ 1144624 h 2343129"/>
                <a:gd name="connsiteX10-1477" fmla="*/ 550837 w 690541"/>
                <a:gd name="connsiteY10-1478" fmla="*/ 986670 h 2343129"/>
                <a:gd name="connsiteX11-1479" fmla="*/ 176186 w 690541"/>
                <a:gd name="connsiteY11-1480" fmla="*/ 535025 h 2343129"/>
                <a:gd name="connsiteX12-1481" fmla="*/ 113480 w 690541"/>
                <a:gd name="connsiteY12-1482" fmla="*/ 38 h 2343129"/>
                <a:gd name="connsiteX13-1483" fmla="*/ 6324 w 690541"/>
                <a:gd name="connsiteY13-1484" fmla="*/ 38 h 2343129"/>
                <a:gd name="connsiteX0-1485" fmla="*/ 6324 w 690541"/>
                <a:gd name="connsiteY0-1486" fmla="*/ 38 h 2343129"/>
                <a:gd name="connsiteX1-1487" fmla="*/ 117449 w 690541"/>
                <a:gd name="connsiteY1-1488" fmla="*/ 606463 h 2343129"/>
                <a:gd name="connsiteX2-1489" fmla="*/ 575442 w 690541"/>
                <a:gd name="connsiteY2-1490" fmla="*/ 1074775 h 2343129"/>
                <a:gd name="connsiteX3-1491" fmla="*/ 579411 w 690541"/>
                <a:gd name="connsiteY3-1492" fmla="*/ 1260512 h 2343129"/>
                <a:gd name="connsiteX4-1493" fmla="*/ 184124 w 690541"/>
                <a:gd name="connsiteY4-1494" fmla="*/ 1626432 h 2343129"/>
                <a:gd name="connsiteX5-1495" fmla="*/ 9499 w 690541"/>
                <a:gd name="connsiteY5-1496" fmla="*/ 2336838 h 2343129"/>
                <a:gd name="connsiteX6-1497" fmla="*/ 113480 w 690541"/>
                <a:gd name="connsiteY6-1498" fmla="*/ 2341600 h 2343129"/>
                <a:gd name="connsiteX7-1499" fmla="*/ 184124 w 690541"/>
                <a:gd name="connsiteY7-1500" fmla="*/ 1816138 h 2343129"/>
                <a:gd name="connsiteX8-1501" fmla="*/ 502418 w 690541"/>
                <a:gd name="connsiteY8-1502" fmla="*/ 1388307 h 2343129"/>
                <a:gd name="connsiteX9-1503" fmla="*/ 690536 w 690541"/>
                <a:gd name="connsiteY9-1504" fmla="*/ 1144624 h 2343129"/>
                <a:gd name="connsiteX10-1505" fmla="*/ 550837 w 690541"/>
                <a:gd name="connsiteY10-1506" fmla="*/ 986670 h 2343129"/>
                <a:gd name="connsiteX11-1507" fmla="*/ 176186 w 690541"/>
                <a:gd name="connsiteY11-1508" fmla="*/ 535025 h 2343129"/>
                <a:gd name="connsiteX12-1509" fmla="*/ 113480 w 690541"/>
                <a:gd name="connsiteY12-1510" fmla="*/ 38 h 2343129"/>
                <a:gd name="connsiteX13-1511" fmla="*/ 6324 w 690541"/>
                <a:gd name="connsiteY13-1512" fmla="*/ 38 h 2343129"/>
                <a:gd name="connsiteX0-1513" fmla="*/ 6324 w 690541"/>
                <a:gd name="connsiteY0-1514" fmla="*/ 38 h 2343129"/>
                <a:gd name="connsiteX1-1515" fmla="*/ 117449 w 690541"/>
                <a:gd name="connsiteY1-1516" fmla="*/ 606463 h 2343129"/>
                <a:gd name="connsiteX2-1517" fmla="*/ 575442 w 690541"/>
                <a:gd name="connsiteY2-1518" fmla="*/ 1074775 h 2343129"/>
                <a:gd name="connsiteX3-1519" fmla="*/ 579411 w 690541"/>
                <a:gd name="connsiteY3-1520" fmla="*/ 1260512 h 2343129"/>
                <a:gd name="connsiteX4-1521" fmla="*/ 184124 w 690541"/>
                <a:gd name="connsiteY4-1522" fmla="*/ 1626432 h 2343129"/>
                <a:gd name="connsiteX5-1523" fmla="*/ 9499 w 690541"/>
                <a:gd name="connsiteY5-1524" fmla="*/ 2336838 h 2343129"/>
                <a:gd name="connsiteX6-1525" fmla="*/ 113480 w 690541"/>
                <a:gd name="connsiteY6-1526" fmla="*/ 2341600 h 2343129"/>
                <a:gd name="connsiteX7-1527" fmla="*/ 184124 w 690541"/>
                <a:gd name="connsiteY7-1528" fmla="*/ 1816138 h 2343129"/>
                <a:gd name="connsiteX8-1529" fmla="*/ 502418 w 690541"/>
                <a:gd name="connsiteY8-1530" fmla="*/ 1388307 h 2343129"/>
                <a:gd name="connsiteX9-1531" fmla="*/ 690536 w 690541"/>
                <a:gd name="connsiteY9-1532" fmla="*/ 1144624 h 2343129"/>
                <a:gd name="connsiteX10-1533" fmla="*/ 550837 w 690541"/>
                <a:gd name="connsiteY10-1534" fmla="*/ 986670 h 2343129"/>
                <a:gd name="connsiteX11-1535" fmla="*/ 176186 w 690541"/>
                <a:gd name="connsiteY11-1536" fmla="*/ 535025 h 2343129"/>
                <a:gd name="connsiteX12-1537" fmla="*/ 113480 w 690541"/>
                <a:gd name="connsiteY12-1538" fmla="*/ 38 h 2343129"/>
                <a:gd name="connsiteX13-1539" fmla="*/ 6324 w 690541"/>
                <a:gd name="connsiteY13-1540" fmla="*/ 38 h 2343129"/>
                <a:gd name="connsiteX0-1541" fmla="*/ 6324 w 690541"/>
                <a:gd name="connsiteY0-1542" fmla="*/ 38 h 2343129"/>
                <a:gd name="connsiteX1-1543" fmla="*/ 117449 w 690541"/>
                <a:gd name="connsiteY1-1544" fmla="*/ 606463 h 2343129"/>
                <a:gd name="connsiteX2-1545" fmla="*/ 575442 w 690541"/>
                <a:gd name="connsiteY2-1546" fmla="*/ 1074775 h 2343129"/>
                <a:gd name="connsiteX3-1547" fmla="*/ 579411 w 690541"/>
                <a:gd name="connsiteY3-1548" fmla="*/ 1260512 h 2343129"/>
                <a:gd name="connsiteX4-1549" fmla="*/ 184124 w 690541"/>
                <a:gd name="connsiteY4-1550" fmla="*/ 1626432 h 2343129"/>
                <a:gd name="connsiteX5-1551" fmla="*/ 9499 w 690541"/>
                <a:gd name="connsiteY5-1552" fmla="*/ 2336838 h 2343129"/>
                <a:gd name="connsiteX6-1553" fmla="*/ 113480 w 690541"/>
                <a:gd name="connsiteY6-1554" fmla="*/ 2341600 h 2343129"/>
                <a:gd name="connsiteX7-1555" fmla="*/ 148405 w 690541"/>
                <a:gd name="connsiteY7-1556" fmla="*/ 1806613 h 2343129"/>
                <a:gd name="connsiteX8-1557" fmla="*/ 502418 w 690541"/>
                <a:gd name="connsiteY8-1558" fmla="*/ 1388307 h 2343129"/>
                <a:gd name="connsiteX9-1559" fmla="*/ 690536 w 690541"/>
                <a:gd name="connsiteY9-1560" fmla="*/ 1144624 h 2343129"/>
                <a:gd name="connsiteX10-1561" fmla="*/ 550837 w 690541"/>
                <a:gd name="connsiteY10-1562" fmla="*/ 986670 h 2343129"/>
                <a:gd name="connsiteX11-1563" fmla="*/ 176186 w 690541"/>
                <a:gd name="connsiteY11-1564" fmla="*/ 535025 h 2343129"/>
                <a:gd name="connsiteX12-1565" fmla="*/ 113480 w 690541"/>
                <a:gd name="connsiteY12-1566" fmla="*/ 38 h 2343129"/>
                <a:gd name="connsiteX13-1567" fmla="*/ 6324 w 690541"/>
                <a:gd name="connsiteY13-1568" fmla="*/ 38 h 2343129"/>
                <a:gd name="connsiteX0-1569" fmla="*/ 6324 w 690541"/>
                <a:gd name="connsiteY0-1570" fmla="*/ 38 h 2343129"/>
                <a:gd name="connsiteX1-1571" fmla="*/ 117449 w 690541"/>
                <a:gd name="connsiteY1-1572" fmla="*/ 606463 h 2343129"/>
                <a:gd name="connsiteX2-1573" fmla="*/ 575442 w 690541"/>
                <a:gd name="connsiteY2-1574" fmla="*/ 1074775 h 2343129"/>
                <a:gd name="connsiteX3-1575" fmla="*/ 579411 w 690541"/>
                <a:gd name="connsiteY3-1576" fmla="*/ 1260512 h 2343129"/>
                <a:gd name="connsiteX4-1577" fmla="*/ 184124 w 690541"/>
                <a:gd name="connsiteY4-1578" fmla="*/ 1626432 h 2343129"/>
                <a:gd name="connsiteX5-1579" fmla="*/ 9499 w 690541"/>
                <a:gd name="connsiteY5-1580" fmla="*/ 2336838 h 2343129"/>
                <a:gd name="connsiteX6-1581" fmla="*/ 113480 w 690541"/>
                <a:gd name="connsiteY6-1582" fmla="*/ 2341600 h 2343129"/>
                <a:gd name="connsiteX7-1583" fmla="*/ 174599 w 690541"/>
                <a:gd name="connsiteY7-1584" fmla="*/ 1813757 h 2343129"/>
                <a:gd name="connsiteX8-1585" fmla="*/ 502418 w 690541"/>
                <a:gd name="connsiteY8-1586" fmla="*/ 1388307 h 2343129"/>
                <a:gd name="connsiteX9-1587" fmla="*/ 690536 w 690541"/>
                <a:gd name="connsiteY9-1588" fmla="*/ 1144624 h 2343129"/>
                <a:gd name="connsiteX10-1589" fmla="*/ 550837 w 690541"/>
                <a:gd name="connsiteY10-1590" fmla="*/ 986670 h 2343129"/>
                <a:gd name="connsiteX11-1591" fmla="*/ 176186 w 690541"/>
                <a:gd name="connsiteY11-1592" fmla="*/ 535025 h 2343129"/>
                <a:gd name="connsiteX12-1593" fmla="*/ 113480 w 690541"/>
                <a:gd name="connsiteY12-1594" fmla="*/ 38 h 2343129"/>
                <a:gd name="connsiteX13-1595" fmla="*/ 6324 w 690541"/>
                <a:gd name="connsiteY13-1596" fmla="*/ 38 h 2343129"/>
                <a:gd name="connsiteX0-1597" fmla="*/ 6324 w 690541"/>
                <a:gd name="connsiteY0-1598" fmla="*/ 38 h 2343129"/>
                <a:gd name="connsiteX1-1599" fmla="*/ 117449 w 690541"/>
                <a:gd name="connsiteY1-1600" fmla="*/ 606463 h 2343129"/>
                <a:gd name="connsiteX2-1601" fmla="*/ 575442 w 690541"/>
                <a:gd name="connsiteY2-1602" fmla="*/ 1074775 h 2343129"/>
                <a:gd name="connsiteX3-1603" fmla="*/ 579411 w 690541"/>
                <a:gd name="connsiteY3-1604" fmla="*/ 1260512 h 2343129"/>
                <a:gd name="connsiteX4-1605" fmla="*/ 184124 w 690541"/>
                <a:gd name="connsiteY4-1606" fmla="*/ 1626432 h 2343129"/>
                <a:gd name="connsiteX5-1607" fmla="*/ 9499 w 690541"/>
                <a:gd name="connsiteY5-1608" fmla="*/ 2336838 h 2343129"/>
                <a:gd name="connsiteX6-1609" fmla="*/ 113480 w 690541"/>
                <a:gd name="connsiteY6-1610" fmla="*/ 2341600 h 2343129"/>
                <a:gd name="connsiteX7-1611" fmla="*/ 174599 w 690541"/>
                <a:gd name="connsiteY7-1612" fmla="*/ 1813757 h 2343129"/>
                <a:gd name="connsiteX8-1613" fmla="*/ 502418 w 690541"/>
                <a:gd name="connsiteY8-1614" fmla="*/ 1388307 h 2343129"/>
                <a:gd name="connsiteX9-1615" fmla="*/ 690536 w 690541"/>
                <a:gd name="connsiteY9-1616" fmla="*/ 1144624 h 2343129"/>
                <a:gd name="connsiteX10-1617" fmla="*/ 550837 w 690541"/>
                <a:gd name="connsiteY10-1618" fmla="*/ 986670 h 2343129"/>
                <a:gd name="connsiteX11-1619" fmla="*/ 176186 w 690541"/>
                <a:gd name="connsiteY11-1620" fmla="*/ 535025 h 2343129"/>
                <a:gd name="connsiteX12-1621" fmla="*/ 113480 w 690541"/>
                <a:gd name="connsiteY12-1622" fmla="*/ 38 h 2343129"/>
                <a:gd name="connsiteX13-1623" fmla="*/ 6324 w 690541"/>
                <a:gd name="connsiteY13-1624" fmla="*/ 38 h 2343129"/>
                <a:gd name="connsiteX0-1625" fmla="*/ 6324 w 690541"/>
                <a:gd name="connsiteY0-1626" fmla="*/ 38 h 2343129"/>
                <a:gd name="connsiteX1-1627" fmla="*/ 117449 w 690541"/>
                <a:gd name="connsiteY1-1628" fmla="*/ 606463 h 2343129"/>
                <a:gd name="connsiteX2-1629" fmla="*/ 575442 w 690541"/>
                <a:gd name="connsiteY2-1630" fmla="*/ 1074775 h 2343129"/>
                <a:gd name="connsiteX3-1631" fmla="*/ 579411 w 690541"/>
                <a:gd name="connsiteY3-1632" fmla="*/ 1260512 h 2343129"/>
                <a:gd name="connsiteX4-1633" fmla="*/ 184124 w 690541"/>
                <a:gd name="connsiteY4-1634" fmla="*/ 1626432 h 2343129"/>
                <a:gd name="connsiteX5-1635" fmla="*/ 9499 w 690541"/>
                <a:gd name="connsiteY5-1636" fmla="*/ 2336838 h 2343129"/>
                <a:gd name="connsiteX6-1637" fmla="*/ 113480 w 690541"/>
                <a:gd name="connsiteY6-1638" fmla="*/ 2341600 h 2343129"/>
                <a:gd name="connsiteX7-1639" fmla="*/ 174599 w 690541"/>
                <a:gd name="connsiteY7-1640" fmla="*/ 1813757 h 2343129"/>
                <a:gd name="connsiteX8-1641" fmla="*/ 502418 w 690541"/>
                <a:gd name="connsiteY8-1642" fmla="*/ 1388307 h 2343129"/>
                <a:gd name="connsiteX9-1643" fmla="*/ 690536 w 690541"/>
                <a:gd name="connsiteY9-1644" fmla="*/ 1144624 h 2343129"/>
                <a:gd name="connsiteX10-1645" fmla="*/ 550837 w 690541"/>
                <a:gd name="connsiteY10-1646" fmla="*/ 986670 h 2343129"/>
                <a:gd name="connsiteX11-1647" fmla="*/ 176186 w 690541"/>
                <a:gd name="connsiteY11-1648" fmla="*/ 535025 h 2343129"/>
                <a:gd name="connsiteX12-1649" fmla="*/ 113480 w 690541"/>
                <a:gd name="connsiteY12-1650" fmla="*/ 38 h 2343129"/>
                <a:gd name="connsiteX13-1651" fmla="*/ 6324 w 690541"/>
                <a:gd name="connsiteY13-1652" fmla="*/ 38 h 2343129"/>
                <a:gd name="connsiteX0-1653" fmla="*/ 6324 w 690541"/>
                <a:gd name="connsiteY0-1654" fmla="*/ 38 h 2343129"/>
                <a:gd name="connsiteX1-1655" fmla="*/ 117449 w 690541"/>
                <a:gd name="connsiteY1-1656" fmla="*/ 606463 h 2343129"/>
                <a:gd name="connsiteX2-1657" fmla="*/ 575442 w 690541"/>
                <a:gd name="connsiteY2-1658" fmla="*/ 1074775 h 2343129"/>
                <a:gd name="connsiteX3-1659" fmla="*/ 579411 w 690541"/>
                <a:gd name="connsiteY3-1660" fmla="*/ 1260512 h 2343129"/>
                <a:gd name="connsiteX4-1661" fmla="*/ 184124 w 690541"/>
                <a:gd name="connsiteY4-1662" fmla="*/ 1626432 h 2343129"/>
                <a:gd name="connsiteX5-1663" fmla="*/ 9499 w 690541"/>
                <a:gd name="connsiteY5-1664" fmla="*/ 2336838 h 2343129"/>
                <a:gd name="connsiteX6-1665" fmla="*/ 113480 w 690541"/>
                <a:gd name="connsiteY6-1666" fmla="*/ 2341600 h 2343129"/>
                <a:gd name="connsiteX7-1667" fmla="*/ 174599 w 690541"/>
                <a:gd name="connsiteY7-1668" fmla="*/ 1813757 h 2343129"/>
                <a:gd name="connsiteX8-1669" fmla="*/ 502418 w 690541"/>
                <a:gd name="connsiteY8-1670" fmla="*/ 1388307 h 2343129"/>
                <a:gd name="connsiteX9-1671" fmla="*/ 690536 w 690541"/>
                <a:gd name="connsiteY9-1672" fmla="*/ 1144624 h 2343129"/>
                <a:gd name="connsiteX10-1673" fmla="*/ 550837 w 690541"/>
                <a:gd name="connsiteY10-1674" fmla="*/ 986670 h 2343129"/>
                <a:gd name="connsiteX11-1675" fmla="*/ 176186 w 690541"/>
                <a:gd name="connsiteY11-1676" fmla="*/ 535025 h 2343129"/>
                <a:gd name="connsiteX12-1677" fmla="*/ 113480 w 690541"/>
                <a:gd name="connsiteY12-1678" fmla="*/ 38 h 2343129"/>
                <a:gd name="connsiteX13-1679" fmla="*/ 6324 w 690541"/>
                <a:gd name="connsiteY13-1680" fmla="*/ 38 h 2343129"/>
                <a:gd name="connsiteX0-1681" fmla="*/ 6324 w 690541"/>
                <a:gd name="connsiteY0-1682" fmla="*/ 38 h 2343129"/>
                <a:gd name="connsiteX1-1683" fmla="*/ 117449 w 690541"/>
                <a:gd name="connsiteY1-1684" fmla="*/ 606463 h 2343129"/>
                <a:gd name="connsiteX2-1685" fmla="*/ 575442 w 690541"/>
                <a:gd name="connsiteY2-1686" fmla="*/ 1074775 h 2343129"/>
                <a:gd name="connsiteX3-1687" fmla="*/ 579411 w 690541"/>
                <a:gd name="connsiteY3-1688" fmla="*/ 1260512 h 2343129"/>
                <a:gd name="connsiteX4-1689" fmla="*/ 184124 w 690541"/>
                <a:gd name="connsiteY4-1690" fmla="*/ 1626432 h 2343129"/>
                <a:gd name="connsiteX5-1691" fmla="*/ 9499 w 690541"/>
                <a:gd name="connsiteY5-1692" fmla="*/ 2336838 h 2343129"/>
                <a:gd name="connsiteX6-1693" fmla="*/ 113480 w 690541"/>
                <a:gd name="connsiteY6-1694" fmla="*/ 2341600 h 2343129"/>
                <a:gd name="connsiteX7-1695" fmla="*/ 174599 w 690541"/>
                <a:gd name="connsiteY7-1696" fmla="*/ 1813757 h 2343129"/>
                <a:gd name="connsiteX8-1697" fmla="*/ 502418 w 690541"/>
                <a:gd name="connsiteY8-1698" fmla="*/ 1388307 h 2343129"/>
                <a:gd name="connsiteX9-1699" fmla="*/ 690536 w 690541"/>
                <a:gd name="connsiteY9-1700" fmla="*/ 1144624 h 2343129"/>
                <a:gd name="connsiteX10-1701" fmla="*/ 550837 w 690541"/>
                <a:gd name="connsiteY10-1702" fmla="*/ 986670 h 2343129"/>
                <a:gd name="connsiteX11-1703" fmla="*/ 176186 w 690541"/>
                <a:gd name="connsiteY11-1704" fmla="*/ 535025 h 2343129"/>
                <a:gd name="connsiteX12-1705" fmla="*/ 113480 w 690541"/>
                <a:gd name="connsiteY12-1706" fmla="*/ 38 h 2343129"/>
                <a:gd name="connsiteX13-1707" fmla="*/ 6324 w 690541"/>
                <a:gd name="connsiteY13-1708" fmla="*/ 38 h 2343129"/>
                <a:gd name="connsiteX0-1709" fmla="*/ 6324 w 690541"/>
                <a:gd name="connsiteY0-1710" fmla="*/ 38 h 2343129"/>
                <a:gd name="connsiteX1-1711" fmla="*/ 117449 w 690541"/>
                <a:gd name="connsiteY1-1712" fmla="*/ 606463 h 2343129"/>
                <a:gd name="connsiteX2-1713" fmla="*/ 575442 w 690541"/>
                <a:gd name="connsiteY2-1714" fmla="*/ 1074775 h 2343129"/>
                <a:gd name="connsiteX3-1715" fmla="*/ 579411 w 690541"/>
                <a:gd name="connsiteY3-1716" fmla="*/ 1260512 h 2343129"/>
                <a:gd name="connsiteX4-1717" fmla="*/ 184124 w 690541"/>
                <a:gd name="connsiteY4-1718" fmla="*/ 1626432 h 2343129"/>
                <a:gd name="connsiteX5-1719" fmla="*/ 9499 w 690541"/>
                <a:gd name="connsiteY5-1720" fmla="*/ 2336838 h 2343129"/>
                <a:gd name="connsiteX6-1721" fmla="*/ 113480 w 690541"/>
                <a:gd name="connsiteY6-1722" fmla="*/ 2341600 h 2343129"/>
                <a:gd name="connsiteX7-1723" fmla="*/ 174599 w 690541"/>
                <a:gd name="connsiteY7-1724" fmla="*/ 1813757 h 2343129"/>
                <a:gd name="connsiteX8-1725" fmla="*/ 511943 w 690541"/>
                <a:gd name="connsiteY8-1726" fmla="*/ 1343063 h 2343129"/>
                <a:gd name="connsiteX9-1727" fmla="*/ 690536 w 690541"/>
                <a:gd name="connsiteY9-1728" fmla="*/ 1144624 h 2343129"/>
                <a:gd name="connsiteX10-1729" fmla="*/ 550837 w 690541"/>
                <a:gd name="connsiteY10-1730" fmla="*/ 986670 h 2343129"/>
                <a:gd name="connsiteX11-1731" fmla="*/ 176186 w 690541"/>
                <a:gd name="connsiteY11-1732" fmla="*/ 535025 h 2343129"/>
                <a:gd name="connsiteX12-1733" fmla="*/ 113480 w 690541"/>
                <a:gd name="connsiteY12-1734" fmla="*/ 38 h 2343129"/>
                <a:gd name="connsiteX13-1735" fmla="*/ 6324 w 690541"/>
                <a:gd name="connsiteY13-1736" fmla="*/ 38 h 2343129"/>
                <a:gd name="connsiteX0-1737" fmla="*/ 6324 w 690541"/>
                <a:gd name="connsiteY0-1738" fmla="*/ 38 h 2343129"/>
                <a:gd name="connsiteX1-1739" fmla="*/ 117449 w 690541"/>
                <a:gd name="connsiteY1-1740" fmla="*/ 606463 h 2343129"/>
                <a:gd name="connsiteX2-1741" fmla="*/ 575442 w 690541"/>
                <a:gd name="connsiteY2-1742" fmla="*/ 1074775 h 2343129"/>
                <a:gd name="connsiteX3-1743" fmla="*/ 579411 w 690541"/>
                <a:gd name="connsiteY3-1744" fmla="*/ 1260512 h 2343129"/>
                <a:gd name="connsiteX4-1745" fmla="*/ 184124 w 690541"/>
                <a:gd name="connsiteY4-1746" fmla="*/ 1626432 h 2343129"/>
                <a:gd name="connsiteX5-1747" fmla="*/ 9499 w 690541"/>
                <a:gd name="connsiteY5-1748" fmla="*/ 2336838 h 2343129"/>
                <a:gd name="connsiteX6-1749" fmla="*/ 113480 w 690541"/>
                <a:gd name="connsiteY6-1750" fmla="*/ 2341600 h 2343129"/>
                <a:gd name="connsiteX7-1751" fmla="*/ 174599 w 690541"/>
                <a:gd name="connsiteY7-1752" fmla="*/ 1813757 h 2343129"/>
                <a:gd name="connsiteX8-1753" fmla="*/ 516706 w 690541"/>
                <a:gd name="connsiteY8-1754" fmla="*/ 1376400 h 2343129"/>
                <a:gd name="connsiteX9-1755" fmla="*/ 690536 w 690541"/>
                <a:gd name="connsiteY9-1756" fmla="*/ 1144624 h 2343129"/>
                <a:gd name="connsiteX10-1757" fmla="*/ 550837 w 690541"/>
                <a:gd name="connsiteY10-1758" fmla="*/ 986670 h 2343129"/>
                <a:gd name="connsiteX11-1759" fmla="*/ 176186 w 690541"/>
                <a:gd name="connsiteY11-1760" fmla="*/ 535025 h 2343129"/>
                <a:gd name="connsiteX12-1761" fmla="*/ 113480 w 690541"/>
                <a:gd name="connsiteY12-1762" fmla="*/ 38 h 2343129"/>
                <a:gd name="connsiteX13-1763" fmla="*/ 6324 w 690541"/>
                <a:gd name="connsiteY13-1764" fmla="*/ 38 h 2343129"/>
                <a:gd name="connsiteX0-1765" fmla="*/ 6324 w 690541"/>
                <a:gd name="connsiteY0-1766" fmla="*/ 38 h 2343129"/>
                <a:gd name="connsiteX1-1767" fmla="*/ 117449 w 690541"/>
                <a:gd name="connsiteY1-1768" fmla="*/ 606463 h 2343129"/>
                <a:gd name="connsiteX2-1769" fmla="*/ 575442 w 690541"/>
                <a:gd name="connsiteY2-1770" fmla="*/ 1074775 h 2343129"/>
                <a:gd name="connsiteX3-1771" fmla="*/ 579411 w 690541"/>
                <a:gd name="connsiteY3-1772" fmla="*/ 1260512 h 2343129"/>
                <a:gd name="connsiteX4-1773" fmla="*/ 184124 w 690541"/>
                <a:gd name="connsiteY4-1774" fmla="*/ 1626432 h 2343129"/>
                <a:gd name="connsiteX5-1775" fmla="*/ 9499 w 690541"/>
                <a:gd name="connsiteY5-1776" fmla="*/ 2336838 h 2343129"/>
                <a:gd name="connsiteX6-1777" fmla="*/ 113480 w 690541"/>
                <a:gd name="connsiteY6-1778" fmla="*/ 2341600 h 2343129"/>
                <a:gd name="connsiteX7-1779" fmla="*/ 174599 w 690541"/>
                <a:gd name="connsiteY7-1780" fmla="*/ 1813757 h 2343129"/>
                <a:gd name="connsiteX8-1781" fmla="*/ 516706 w 690541"/>
                <a:gd name="connsiteY8-1782" fmla="*/ 1376400 h 2343129"/>
                <a:gd name="connsiteX9-1783" fmla="*/ 690536 w 690541"/>
                <a:gd name="connsiteY9-1784" fmla="*/ 1144624 h 2343129"/>
                <a:gd name="connsiteX10-1785" fmla="*/ 550837 w 690541"/>
                <a:gd name="connsiteY10-1786" fmla="*/ 986670 h 2343129"/>
                <a:gd name="connsiteX11-1787" fmla="*/ 176186 w 690541"/>
                <a:gd name="connsiteY11-1788" fmla="*/ 535025 h 2343129"/>
                <a:gd name="connsiteX12-1789" fmla="*/ 113480 w 690541"/>
                <a:gd name="connsiteY12-1790" fmla="*/ 38 h 2343129"/>
                <a:gd name="connsiteX13-1791" fmla="*/ 6324 w 690541"/>
                <a:gd name="connsiteY13-1792" fmla="*/ 38 h 2343129"/>
                <a:gd name="connsiteX0-1793" fmla="*/ 6324 w 690541"/>
                <a:gd name="connsiteY0-1794" fmla="*/ 38 h 2343129"/>
                <a:gd name="connsiteX1-1795" fmla="*/ 117449 w 690541"/>
                <a:gd name="connsiteY1-1796" fmla="*/ 606463 h 2343129"/>
                <a:gd name="connsiteX2-1797" fmla="*/ 575442 w 690541"/>
                <a:gd name="connsiteY2-1798" fmla="*/ 1074775 h 2343129"/>
                <a:gd name="connsiteX3-1799" fmla="*/ 579411 w 690541"/>
                <a:gd name="connsiteY3-1800" fmla="*/ 1260512 h 2343129"/>
                <a:gd name="connsiteX4-1801" fmla="*/ 184124 w 690541"/>
                <a:gd name="connsiteY4-1802" fmla="*/ 1626432 h 2343129"/>
                <a:gd name="connsiteX5-1803" fmla="*/ 9499 w 690541"/>
                <a:gd name="connsiteY5-1804" fmla="*/ 2336838 h 2343129"/>
                <a:gd name="connsiteX6-1805" fmla="*/ 113480 w 690541"/>
                <a:gd name="connsiteY6-1806" fmla="*/ 2341600 h 2343129"/>
                <a:gd name="connsiteX7-1807" fmla="*/ 174599 w 690541"/>
                <a:gd name="connsiteY7-1808" fmla="*/ 1813757 h 2343129"/>
                <a:gd name="connsiteX8-1809" fmla="*/ 516706 w 690541"/>
                <a:gd name="connsiteY8-1810" fmla="*/ 1376400 h 2343129"/>
                <a:gd name="connsiteX9-1811" fmla="*/ 690536 w 690541"/>
                <a:gd name="connsiteY9-1812" fmla="*/ 1144624 h 2343129"/>
                <a:gd name="connsiteX10-1813" fmla="*/ 550837 w 690541"/>
                <a:gd name="connsiteY10-1814" fmla="*/ 986670 h 2343129"/>
                <a:gd name="connsiteX11-1815" fmla="*/ 176186 w 690541"/>
                <a:gd name="connsiteY11-1816" fmla="*/ 535025 h 2343129"/>
                <a:gd name="connsiteX12-1817" fmla="*/ 113480 w 690541"/>
                <a:gd name="connsiteY12-1818" fmla="*/ 38 h 2343129"/>
                <a:gd name="connsiteX13-1819" fmla="*/ 6324 w 690541"/>
                <a:gd name="connsiteY13-1820" fmla="*/ 38 h 2343129"/>
                <a:gd name="connsiteX0-1821" fmla="*/ 5435 w 689652"/>
                <a:gd name="connsiteY0-1822" fmla="*/ 38 h 2343129"/>
                <a:gd name="connsiteX1-1823" fmla="*/ 116560 w 689652"/>
                <a:gd name="connsiteY1-1824" fmla="*/ 606463 h 2343129"/>
                <a:gd name="connsiteX2-1825" fmla="*/ 503116 w 689652"/>
                <a:gd name="connsiteY2-1826" fmla="*/ 1017625 h 2343129"/>
                <a:gd name="connsiteX3-1827" fmla="*/ 578522 w 689652"/>
                <a:gd name="connsiteY3-1828" fmla="*/ 1260512 h 2343129"/>
                <a:gd name="connsiteX4-1829" fmla="*/ 183235 w 689652"/>
                <a:gd name="connsiteY4-1830" fmla="*/ 1626432 h 2343129"/>
                <a:gd name="connsiteX5-1831" fmla="*/ 8610 w 689652"/>
                <a:gd name="connsiteY5-1832" fmla="*/ 2336838 h 2343129"/>
                <a:gd name="connsiteX6-1833" fmla="*/ 112591 w 689652"/>
                <a:gd name="connsiteY6-1834" fmla="*/ 2341600 h 2343129"/>
                <a:gd name="connsiteX7-1835" fmla="*/ 173710 w 689652"/>
                <a:gd name="connsiteY7-1836" fmla="*/ 1813757 h 2343129"/>
                <a:gd name="connsiteX8-1837" fmla="*/ 515817 w 689652"/>
                <a:gd name="connsiteY8-1838" fmla="*/ 1376400 h 2343129"/>
                <a:gd name="connsiteX9-1839" fmla="*/ 689647 w 689652"/>
                <a:gd name="connsiteY9-1840" fmla="*/ 1144624 h 2343129"/>
                <a:gd name="connsiteX10-1841" fmla="*/ 549948 w 689652"/>
                <a:gd name="connsiteY10-1842" fmla="*/ 986670 h 2343129"/>
                <a:gd name="connsiteX11-1843" fmla="*/ 175297 w 689652"/>
                <a:gd name="connsiteY11-1844" fmla="*/ 535025 h 2343129"/>
                <a:gd name="connsiteX12-1845" fmla="*/ 112591 w 689652"/>
                <a:gd name="connsiteY12-1846" fmla="*/ 38 h 2343129"/>
                <a:gd name="connsiteX13-1847" fmla="*/ 5435 w 689652"/>
                <a:gd name="connsiteY13-1848" fmla="*/ 38 h 2343129"/>
                <a:gd name="connsiteX0-1849" fmla="*/ 5435 w 689652"/>
                <a:gd name="connsiteY0-1850" fmla="*/ 38 h 2343129"/>
                <a:gd name="connsiteX1-1851" fmla="*/ 116560 w 689652"/>
                <a:gd name="connsiteY1-1852" fmla="*/ 606463 h 2343129"/>
                <a:gd name="connsiteX2-1853" fmla="*/ 503116 w 689652"/>
                <a:gd name="connsiteY2-1854" fmla="*/ 1017625 h 2343129"/>
                <a:gd name="connsiteX3-1855" fmla="*/ 578522 w 689652"/>
                <a:gd name="connsiteY3-1856" fmla="*/ 1260512 h 2343129"/>
                <a:gd name="connsiteX4-1857" fmla="*/ 183235 w 689652"/>
                <a:gd name="connsiteY4-1858" fmla="*/ 1626432 h 2343129"/>
                <a:gd name="connsiteX5-1859" fmla="*/ 8610 w 689652"/>
                <a:gd name="connsiteY5-1860" fmla="*/ 2336838 h 2343129"/>
                <a:gd name="connsiteX6-1861" fmla="*/ 112591 w 689652"/>
                <a:gd name="connsiteY6-1862" fmla="*/ 2341600 h 2343129"/>
                <a:gd name="connsiteX7-1863" fmla="*/ 173710 w 689652"/>
                <a:gd name="connsiteY7-1864" fmla="*/ 1813757 h 2343129"/>
                <a:gd name="connsiteX8-1865" fmla="*/ 515817 w 689652"/>
                <a:gd name="connsiteY8-1866" fmla="*/ 1376400 h 2343129"/>
                <a:gd name="connsiteX9-1867" fmla="*/ 689647 w 689652"/>
                <a:gd name="connsiteY9-1868" fmla="*/ 1144624 h 2343129"/>
                <a:gd name="connsiteX10-1869" fmla="*/ 549948 w 689652"/>
                <a:gd name="connsiteY10-1870" fmla="*/ 986670 h 2343129"/>
                <a:gd name="connsiteX11-1871" fmla="*/ 175297 w 689652"/>
                <a:gd name="connsiteY11-1872" fmla="*/ 535025 h 2343129"/>
                <a:gd name="connsiteX12-1873" fmla="*/ 112591 w 689652"/>
                <a:gd name="connsiteY12-1874" fmla="*/ 38 h 2343129"/>
                <a:gd name="connsiteX13-1875" fmla="*/ 5435 w 689652"/>
                <a:gd name="connsiteY13-1876" fmla="*/ 38 h 2343129"/>
                <a:gd name="connsiteX0-1877" fmla="*/ 6032 w 690249"/>
                <a:gd name="connsiteY0-1878" fmla="*/ 38 h 2343129"/>
                <a:gd name="connsiteX1-1879" fmla="*/ 117157 w 690249"/>
                <a:gd name="connsiteY1-1880" fmla="*/ 606463 h 2343129"/>
                <a:gd name="connsiteX2-1881" fmla="*/ 553720 w 690249"/>
                <a:gd name="connsiteY2-1882" fmla="*/ 1060487 h 2343129"/>
                <a:gd name="connsiteX3-1883" fmla="*/ 579119 w 690249"/>
                <a:gd name="connsiteY3-1884" fmla="*/ 1260512 h 2343129"/>
                <a:gd name="connsiteX4-1885" fmla="*/ 183832 w 690249"/>
                <a:gd name="connsiteY4-1886" fmla="*/ 1626432 h 2343129"/>
                <a:gd name="connsiteX5-1887" fmla="*/ 9207 w 690249"/>
                <a:gd name="connsiteY5-1888" fmla="*/ 2336838 h 2343129"/>
                <a:gd name="connsiteX6-1889" fmla="*/ 113188 w 690249"/>
                <a:gd name="connsiteY6-1890" fmla="*/ 2341600 h 2343129"/>
                <a:gd name="connsiteX7-1891" fmla="*/ 174307 w 690249"/>
                <a:gd name="connsiteY7-1892" fmla="*/ 1813757 h 2343129"/>
                <a:gd name="connsiteX8-1893" fmla="*/ 516414 w 690249"/>
                <a:gd name="connsiteY8-1894" fmla="*/ 1376400 h 2343129"/>
                <a:gd name="connsiteX9-1895" fmla="*/ 690244 w 690249"/>
                <a:gd name="connsiteY9-1896" fmla="*/ 1144624 h 2343129"/>
                <a:gd name="connsiteX10-1897" fmla="*/ 550545 w 690249"/>
                <a:gd name="connsiteY10-1898" fmla="*/ 986670 h 2343129"/>
                <a:gd name="connsiteX11-1899" fmla="*/ 175894 w 690249"/>
                <a:gd name="connsiteY11-1900" fmla="*/ 535025 h 2343129"/>
                <a:gd name="connsiteX12-1901" fmla="*/ 113188 w 690249"/>
                <a:gd name="connsiteY12-1902" fmla="*/ 38 h 2343129"/>
                <a:gd name="connsiteX13-1903" fmla="*/ 6032 w 690249"/>
                <a:gd name="connsiteY13-1904" fmla="*/ 38 h 2343129"/>
                <a:gd name="connsiteX0-1905" fmla="*/ 6032 w 690249"/>
                <a:gd name="connsiteY0-1906" fmla="*/ 38 h 2343129"/>
                <a:gd name="connsiteX1-1907" fmla="*/ 117157 w 690249"/>
                <a:gd name="connsiteY1-1908" fmla="*/ 606463 h 2343129"/>
                <a:gd name="connsiteX2-1909" fmla="*/ 553720 w 690249"/>
                <a:gd name="connsiteY2-1910" fmla="*/ 1060487 h 2343129"/>
                <a:gd name="connsiteX3-1911" fmla="*/ 579119 w 690249"/>
                <a:gd name="connsiteY3-1912" fmla="*/ 1260512 h 2343129"/>
                <a:gd name="connsiteX4-1913" fmla="*/ 183832 w 690249"/>
                <a:gd name="connsiteY4-1914" fmla="*/ 1626432 h 2343129"/>
                <a:gd name="connsiteX5-1915" fmla="*/ 9207 w 690249"/>
                <a:gd name="connsiteY5-1916" fmla="*/ 2336838 h 2343129"/>
                <a:gd name="connsiteX6-1917" fmla="*/ 113188 w 690249"/>
                <a:gd name="connsiteY6-1918" fmla="*/ 2341600 h 2343129"/>
                <a:gd name="connsiteX7-1919" fmla="*/ 174307 w 690249"/>
                <a:gd name="connsiteY7-1920" fmla="*/ 1813757 h 2343129"/>
                <a:gd name="connsiteX8-1921" fmla="*/ 516414 w 690249"/>
                <a:gd name="connsiteY8-1922" fmla="*/ 1376400 h 2343129"/>
                <a:gd name="connsiteX9-1923" fmla="*/ 690244 w 690249"/>
                <a:gd name="connsiteY9-1924" fmla="*/ 1144624 h 2343129"/>
                <a:gd name="connsiteX10-1925" fmla="*/ 550545 w 690249"/>
                <a:gd name="connsiteY10-1926" fmla="*/ 986670 h 2343129"/>
                <a:gd name="connsiteX11-1927" fmla="*/ 175894 w 690249"/>
                <a:gd name="connsiteY11-1928" fmla="*/ 535025 h 2343129"/>
                <a:gd name="connsiteX12-1929" fmla="*/ 113188 w 690249"/>
                <a:gd name="connsiteY12-1930" fmla="*/ 38 h 2343129"/>
                <a:gd name="connsiteX13-1931" fmla="*/ 6032 w 690249"/>
                <a:gd name="connsiteY13-1932" fmla="*/ 38 h 2343129"/>
                <a:gd name="connsiteX0-1933" fmla="*/ 6032 w 690249"/>
                <a:gd name="connsiteY0-1934" fmla="*/ 38 h 2343129"/>
                <a:gd name="connsiteX1-1935" fmla="*/ 117157 w 690249"/>
                <a:gd name="connsiteY1-1936" fmla="*/ 606463 h 2343129"/>
                <a:gd name="connsiteX2-1937" fmla="*/ 553720 w 690249"/>
                <a:gd name="connsiteY2-1938" fmla="*/ 1060487 h 2343129"/>
                <a:gd name="connsiteX3-1939" fmla="*/ 579119 w 690249"/>
                <a:gd name="connsiteY3-1940" fmla="*/ 1260512 h 2343129"/>
                <a:gd name="connsiteX4-1941" fmla="*/ 183832 w 690249"/>
                <a:gd name="connsiteY4-1942" fmla="*/ 1626432 h 2343129"/>
                <a:gd name="connsiteX5-1943" fmla="*/ 9207 w 690249"/>
                <a:gd name="connsiteY5-1944" fmla="*/ 2336838 h 2343129"/>
                <a:gd name="connsiteX6-1945" fmla="*/ 113188 w 690249"/>
                <a:gd name="connsiteY6-1946" fmla="*/ 2341600 h 2343129"/>
                <a:gd name="connsiteX7-1947" fmla="*/ 174307 w 690249"/>
                <a:gd name="connsiteY7-1948" fmla="*/ 1813757 h 2343129"/>
                <a:gd name="connsiteX8-1949" fmla="*/ 516414 w 690249"/>
                <a:gd name="connsiteY8-1950" fmla="*/ 1376400 h 2343129"/>
                <a:gd name="connsiteX9-1951" fmla="*/ 690244 w 690249"/>
                <a:gd name="connsiteY9-1952" fmla="*/ 1144624 h 2343129"/>
                <a:gd name="connsiteX10-1953" fmla="*/ 550545 w 690249"/>
                <a:gd name="connsiteY10-1954" fmla="*/ 986670 h 2343129"/>
                <a:gd name="connsiteX11-1955" fmla="*/ 175894 w 690249"/>
                <a:gd name="connsiteY11-1956" fmla="*/ 535025 h 2343129"/>
                <a:gd name="connsiteX12-1957" fmla="*/ 113188 w 690249"/>
                <a:gd name="connsiteY12-1958" fmla="*/ 38 h 2343129"/>
                <a:gd name="connsiteX13-1959" fmla="*/ 6032 w 690249"/>
                <a:gd name="connsiteY13-1960" fmla="*/ 38 h 2343129"/>
                <a:gd name="connsiteX0-1961" fmla="*/ 6032 w 690249"/>
                <a:gd name="connsiteY0-1962" fmla="*/ 38 h 2343129"/>
                <a:gd name="connsiteX1-1963" fmla="*/ 117157 w 690249"/>
                <a:gd name="connsiteY1-1964" fmla="*/ 606463 h 2343129"/>
                <a:gd name="connsiteX2-1965" fmla="*/ 553720 w 690249"/>
                <a:gd name="connsiteY2-1966" fmla="*/ 1060487 h 2343129"/>
                <a:gd name="connsiteX3-1967" fmla="*/ 579119 w 690249"/>
                <a:gd name="connsiteY3-1968" fmla="*/ 1260512 h 2343129"/>
                <a:gd name="connsiteX4-1969" fmla="*/ 183832 w 690249"/>
                <a:gd name="connsiteY4-1970" fmla="*/ 1626432 h 2343129"/>
                <a:gd name="connsiteX5-1971" fmla="*/ 9207 w 690249"/>
                <a:gd name="connsiteY5-1972" fmla="*/ 2336838 h 2343129"/>
                <a:gd name="connsiteX6-1973" fmla="*/ 113188 w 690249"/>
                <a:gd name="connsiteY6-1974" fmla="*/ 2341600 h 2343129"/>
                <a:gd name="connsiteX7-1975" fmla="*/ 174307 w 690249"/>
                <a:gd name="connsiteY7-1976" fmla="*/ 1813757 h 2343129"/>
                <a:gd name="connsiteX8-1977" fmla="*/ 516414 w 690249"/>
                <a:gd name="connsiteY8-1978" fmla="*/ 1376400 h 2343129"/>
                <a:gd name="connsiteX9-1979" fmla="*/ 690244 w 690249"/>
                <a:gd name="connsiteY9-1980" fmla="*/ 1144624 h 2343129"/>
                <a:gd name="connsiteX10-1981" fmla="*/ 550545 w 690249"/>
                <a:gd name="connsiteY10-1982" fmla="*/ 986670 h 2343129"/>
                <a:gd name="connsiteX11-1983" fmla="*/ 175894 w 690249"/>
                <a:gd name="connsiteY11-1984" fmla="*/ 535025 h 2343129"/>
                <a:gd name="connsiteX12-1985" fmla="*/ 113188 w 690249"/>
                <a:gd name="connsiteY12-1986" fmla="*/ 38 h 2343129"/>
                <a:gd name="connsiteX13-1987" fmla="*/ 6032 w 690249"/>
                <a:gd name="connsiteY13-1988" fmla="*/ 38 h 2343129"/>
                <a:gd name="connsiteX0-1989" fmla="*/ 6032 w 690249"/>
                <a:gd name="connsiteY0-1990" fmla="*/ 38 h 2343129"/>
                <a:gd name="connsiteX1-1991" fmla="*/ 117157 w 690249"/>
                <a:gd name="connsiteY1-1992" fmla="*/ 606463 h 2343129"/>
                <a:gd name="connsiteX2-1993" fmla="*/ 553720 w 690249"/>
                <a:gd name="connsiteY2-1994" fmla="*/ 1060487 h 2343129"/>
                <a:gd name="connsiteX3-1995" fmla="*/ 552925 w 690249"/>
                <a:gd name="connsiteY3-1996" fmla="*/ 1272418 h 2343129"/>
                <a:gd name="connsiteX4-1997" fmla="*/ 183832 w 690249"/>
                <a:gd name="connsiteY4-1998" fmla="*/ 1626432 h 2343129"/>
                <a:gd name="connsiteX5-1999" fmla="*/ 9207 w 690249"/>
                <a:gd name="connsiteY5-2000" fmla="*/ 2336838 h 2343129"/>
                <a:gd name="connsiteX6-2001" fmla="*/ 113188 w 690249"/>
                <a:gd name="connsiteY6-2002" fmla="*/ 2341600 h 2343129"/>
                <a:gd name="connsiteX7-2003" fmla="*/ 174307 w 690249"/>
                <a:gd name="connsiteY7-2004" fmla="*/ 1813757 h 2343129"/>
                <a:gd name="connsiteX8-2005" fmla="*/ 516414 w 690249"/>
                <a:gd name="connsiteY8-2006" fmla="*/ 1376400 h 2343129"/>
                <a:gd name="connsiteX9-2007" fmla="*/ 690244 w 690249"/>
                <a:gd name="connsiteY9-2008" fmla="*/ 1144624 h 2343129"/>
                <a:gd name="connsiteX10-2009" fmla="*/ 550545 w 690249"/>
                <a:gd name="connsiteY10-2010" fmla="*/ 986670 h 2343129"/>
                <a:gd name="connsiteX11-2011" fmla="*/ 175894 w 690249"/>
                <a:gd name="connsiteY11-2012" fmla="*/ 535025 h 2343129"/>
                <a:gd name="connsiteX12-2013" fmla="*/ 113188 w 690249"/>
                <a:gd name="connsiteY12-2014" fmla="*/ 38 h 2343129"/>
                <a:gd name="connsiteX13-2015" fmla="*/ 6032 w 690249"/>
                <a:gd name="connsiteY13-2016" fmla="*/ 38 h 2343129"/>
                <a:gd name="connsiteX0-2017" fmla="*/ 6032 w 690249"/>
                <a:gd name="connsiteY0-2018" fmla="*/ 38 h 2343129"/>
                <a:gd name="connsiteX1-2019" fmla="*/ 117157 w 690249"/>
                <a:gd name="connsiteY1-2020" fmla="*/ 606463 h 2343129"/>
                <a:gd name="connsiteX2-2021" fmla="*/ 553720 w 690249"/>
                <a:gd name="connsiteY2-2022" fmla="*/ 1060487 h 2343129"/>
                <a:gd name="connsiteX3-2023" fmla="*/ 552925 w 690249"/>
                <a:gd name="connsiteY3-2024" fmla="*/ 1272418 h 2343129"/>
                <a:gd name="connsiteX4-2025" fmla="*/ 183832 w 690249"/>
                <a:gd name="connsiteY4-2026" fmla="*/ 1626432 h 2343129"/>
                <a:gd name="connsiteX5-2027" fmla="*/ 9207 w 690249"/>
                <a:gd name="connsiteY5-2028" fmla="*/ 2336838 h 2343129"/>
                <a:gd name="connsiteX6-2029" fmla="*/ 113188 w 690249"/>
                <a:gd name="connsiteY6-2030" fmla="*/ 2341600 h 2343129"/>
                <a:gd name="connsiteX7-2031" fmla="*/ 174307 w 690249"/>
                <a:gd name="connsiteY7-2032" fmla="*/ 1813757 h 2343129"/>
                <a:gd name="connsiteX8-2033" fmla="*/ 516414 w 690249"/>
                <a:gd name="connsiteY8-2034" fmla="*/ 1376400 h 2343129"/>
                <a:gd name="connsiteX9-2035" fmla="*/ 690244 w 690249"/>
                <a:gd name="connsiteY9-2036" fmla="*/ 1144624 h 2343129"/>
                <a:gd name="connsiteX10-2037" fmla="*/ 550545 w 690249"/>
                <a:gd name="connsiteY10-2038" fmla="*/ 986670 h 2343129"/>
                <a:gd name="connsiteX11-2039" fmla="*/ 175894 w 690249"/>
                <a:gd name="connsiteY11-2040" fmla="*/ 535025 h 2343129"/>
                <a:gd name="connsiteX12-2041" fmla="*/ 113188 w 690249"/>
                <a:gd name="connsiteY12-2042" fmla="*/ 38 h 2343129"/>
                <a:gd name="connsiteX13-2043" fmla="*/ 6032 w 690249"/>
                <a:gd name="connsiteY13-2044" fmla="*/ 38 h 2343129"/>
                <a:gd name="connsiteX0-2045" fmla="*/ 6032 w 690249"/>
                <a:gd name="connsiteY0-2046" fmla="*/ 38 h 2343129"/>
                <a:gd name="connsiteX1-2047" fmla="*/ 117157 w 690249"/>
                <a:gd name="connsiteY1-2048" fmla="*/ 606463 h 2343129"/>
                <a:gd name="connsiteX2-2049" fmla="*/ 553720 w 690249"/>
                <a:gd name="connsiteY2-2050" fmla="*/ 1060487 h 2343129"/>
                <a:gd name="connsiteX3-2051" fmla="*/ 552925 w 690249"/>
                <a:gd name="connsiteY3-2052" fmla="*/ 1272418 h 2343129"/>
                <a:gd name="connsiteX4-2053" fmla="*/ 183832 w 690249"/>
                <a:gd name="connsiteY4-2054" fmla="*/ 1626432 h 2343129"/>
                <a:gd name="connsiteX5-2055" fmla="*/ 9207 w 690249"/>
                <a:gd name="connsiteY5-2056" fmla="*/ 2336838 h 2343129"/>
                <a:gd name="connsiteX6-2057" fmla="*/ 113188 w 690249"/>
                <a:gd name="connsiteY6-2058" fmla="*/ 2341600 h 2343129"/>
                <a:gd name="connsiteX7-2059" fmla="*/ 174307 w 690249"/>
                <a:gd name="connsiteY7-2060" fmla="*/ 1813757 h 2343129"/>
                <a:gd name="connsiteX8-2061" fmla="*/ 516414 w 690249"/>
                <a:gd name="connsiteY8-2062" fmla="*/ 1376400 h 2343129"/>
                <a:gd name="connsiteX9-2063" fmla="*/ 690244 w 690249"/>
                <a:gd name="connsiteY9-2064" fmla="*/ 1144624 h 2343129"/>
                <a:gd name="connsiteX10-2065" fmla="*/ 550545 w 690249"/>
                <a:gd name="connsiteY10-2066" fmla="*/ 986670 h 2343129"/>
                <a:gd name="connsiteX11-2067" fmla="*/ 175894 w 690249"/>
                <a:gd name="connsiteY11-2068" fmla="*/ 535025 h 2343129"/>
                <a:gd name="connsiteX12-2069" fmla="*/ 113188 w 690249"/>
                <a:gd name="connsiteY12-2070" fmla="*/ 38 h 2343129"/>
                <a:gd name="connsiteX13-2071" fmla="*/ 6032 w 690249"/>
                <a:gd name="connsiteY13-2072" fmla="*/ 38 h 2343129"/>
                <a:gd name="connsiteX0-2073" fmla="*/ 6032 w 690249"/>
                <a:gd name="connsiteY0-2074" fmla="*/ 38 h 2343129"/>
                <a:gd name="connsiteX1-2075" fmla="*/ 117157 w 690249"/>
                <a:gd name="connsiteY1-2076" fmla="*/ 606463 h 2343129"/>
                <a:gd name="connsiteX2-2077" fmla="*/ 553720 w 690249"/>
                <a:gd name="connsiteY2-2078" fmla="*/ 1060487 h 2343129"/>
                <a:gd name="connsiteX3-2079" fmla="*/ 552925 w 690249"/>
                <a:gd name="connsiteY3-2080" fmla="*/ 1272418 h 2343129"/>
                <a:gd name="connsiteX4-2081" fmla="*/ 183832 w 690249"/>
                <a:gd name="connsiteY4-2082" fmla="*/ 1626432 h 2343129"/>
                <a:gd name="connsiteX5-2083" fmla="*/ 9207 w 690249"/>
                <a:gd name="connsiteY5-2084" fmla="*/ 2336838 h 2343129"/>
                <a:gd name="connsiteX6-2085" fmla="*/ 113188 w 690249"/>
                <a:gd name="connsiteY6-2086" fmla="*/ 2341600 h 2343129"/>
                <a:gd name="connsiteX7-2087" fmla="*/ 174307 w 690249"/>
                <a:gd name="connsiteY7-2088" fmla="*/ 1813757 h 2343129"/>
                <a:gd name="connsiteX8-2089" fmla="*/ 516414 w 690249"/>
                <a:gd name="connsiteY8-2090" fmla="*/ 1376400 h 2343129"/>
                <a:gd name="connsiteX9-2091" fmla="*/ 690244 w 690249"/>
                <a:gd name="connsiteY9-2092" fmla="*/ 1144624 h 2343129"/>
                <a:gd name="connsiteX10-2093" fmla="*/ 550545 w 690249"/>
                <a:gd name="connsiteY10-2094" fmla="*/ 986670 h 2343129"/>
                <a:gd name="connsiteX11-2095" fmla="*/ 175894 w 690249"/>
                <a:gd name="connsiteY11-2096" fmla="*/ 535025 h 2343129"/>
                <a:gd name="connsiteX12-2097" fmla="*/ 113188 w 690249"/>
                <a:gd name="connsiteY12-2098" fmla="*/ 38 h 2343129"/>
                <a:gd name="connsiteX13-2099" fmla="*/ 6032 w 690249"/>
                <a:gd name="connsiteY13-2100" fmla="*/ 38 h 2343129"/>
                <a:gd name="connsiteX0-2101" fmla="*/ 6032 w 690249"/>
                <a:gd name="connsiteY0-2102" fmla="*/ 38 h 2343129"/>
                <a:gd name="connsiteX1-2103" fmla="*/ 117157 w 690249"/>
                <a:gd name="connsiteY1-2104" fmla="*/ 606463 h 2343129"/>
                <a:gd name="connsiteX2-2105" fmla="*/ 553720 w 690249"/>
                <a:gd name="connsiteY2-2106" fmla="*/ 1060487 h 2343129"/>
                <a:gd name="connsiteX3-2107" fmla="*/ 552925 w 690249"/>
                <a:gd name="connsiteY3-2108" fmla="*/ 1272418 h 2343129"/>
                <a:gd name="connsiteX4-2109" fmla="*/ 183832 w 690249"/>
                <a:gd name="connsiteY4-2110" fmla="*/ 1626432 h 2343129"/>
                <a:gd name="connsiteX5-2111" fmla="*/ 9207 w 690249"/>
                <a:gd name="connsiteY5-2112" fmla="*/ 2336838 h 2343129"/>
                <a:gd name="connsiteX6-2113" fmla="*/ 113188 w 690249"/>
                <a:gd name="connsiteY6-2114" fmla="*/ 2341600 h 2343129"/>
                <a:gd name="connsiteX7-2115" fmla="*/ 174307 w 690249"/>
                <a:gd name="connsiteY7-2116" fmla="*/ 1813757 h 2343129"/>
                <a:gd name="connsiteX8-2117" fmla="*/ 516414 w 690249"/>
                <a:gd name="connsiteY8-2118" fmla="*/ 1376400 h 2343129"/>
                <a:gd name="connsiteX9-2119" fmla="*/ 690244 w 690249"/>
                <a:gd name="connsiteY9-2120" fmla="*/ 1144624 h 2343129"/>
                <a:gd name="connsiteX10-2121" fmla="*/ 550545 w 690249"/>
                <a:gd name="connsiteY10-2122" fmla="*/ 986670 h 2343129"/>
                <a:gd name="connsiteX11-2123" fmla="*/ 175894 w 690249"/>
                <a:gd name="connsiteY11-2124" fmla="*/ 535025 h 2343129"/>
                <a:gd name="connsiteX12-2125" fmla="*/ 113188 w 690249"/>
                <a:gd name="connsiteY12-2126" fmla="*/ 38 h 2343129"/>
                <a:gd name="connsiteX13-2127" fmla="*/ 6032 w 690249"/>
                <a:gd name="connsiteY13-2128" fmla="*/ 38 h 2343129"/>
                <a:gd name="connsiteX0-2129" fmla="*/ 6032 w 690249"/>
                <a:gd name="connsiteY0-2130" fmla="*/ 38 h 2343129"/>
                <a:gd name="connsiteX1-2131" fmla="*/ 117157 w 690249"/>
                <a:gd name="connsiteY1-2132" fmla="*/ 606463 h 2343129"/>
                <a:gd name="connsiteX2-2133" fmla="*/ 553720 w 690249"/>
                <a:gd name="connsiteY2-2134" fmla="*/ 1060487 h 2343129"/>
                <a:gd name="connsiteX3-2135" fmla="*/ 552925 w 690249"/>
                <a:gd name="connsiteY3-2136" fmla="*/ 1272418 h 2343129"/>
                <a:gd name="connsiteX4-2137" fmla="*/ 183832 w 690249"/>
                <a:gd name="connsiteY4-2138" fmla="*/ 1626432 h 2343129"/>
                <a:gd name="connsiteX5-2139" fmla="*/ 9207 w 690249"/>
                <a:gd name="connsiteY5-2140" fmla="*/ 2336838 h 2343129"/>
                <a:gd name="connsiteX6-2141" fmla="*/ 113188 w 690249"/>
                <a:gd name="connsiteY6-2142" fmla="*/ 2341600 h 2343129"/>
                <a:gd name="connsiteX7-2143" fmla="*/ 174307 w 690249"/>
                <a:gd name="connsiteY7-2144" fmla="*/ 1813757 h 2343129"/>
                <a:gd name="connsiteX8-2145" fmla="*/ 516414 w 690249"/>
                <a:gd name="connsiteY8-2146" fmla="*/ 1376400 h 2343129"/>
                <a:gd name="connsiteX9-2147" fmla="*/ 690244 w 690249"/>
                <a:gd name="connsiteY9-2148" fmla="*/ 1144624 h 2343129"/>
                <a:gd name="connsiteX10-2149" fmla="*/ 550545 w 690249"/>
                <a:gd name="connsiteY10-2150" fmla="*/ 986670 h 2343129"/>
                <a:gd name="connsiteX11-2151" fmla="*/ 175894 w 690249"/>
                <a:gd name="connsiteY11-2152" fmla="*/ 535025 h 2343129"/>
                <a:gd name="connsiteX12-2153" fmla="*/ 113188 w 690249"/>
                <a:gd name="connsiteY12-2154" fmla="*/ 38 h 2343129"/>
                <a:gd name="connsiteX13-2155" fmla="*/ 6032 w 690249"/>
                <a:gd name="connsiteY13-2156" fmla="*/ 38 h 2343129"/>
                <a:gd name="connsiteX0-2157" fmla="*/ 6032 w 690249"/>
                <a:gd name="connsiteY0-2158" fmla="*/ 38 h 2343129"/>
                <a:gd name="connsiteX1-2159" fmla="*/ 117157 w 690249"/>
                <a:gd name="connsiteY1-2160" fmla="*/ 606463 h 2343129"/>
                <a:gd name="connsiteX2-2161" fmla="*/ 553720 w 690249"/>
                <a:gd name="connsiteY2-2162" fmla="*/ 1060487 h 2343129"/>
                <a:gd name="connsiteX3-2163" fmla="*/ 552925 w 690249"/>
                <a:gd name="connsiteY3-2164" fmla="*/ 1272418 h 2343129"/>
                <a:gd name="connsiteX4-2165" fmla="*/ 183832 w 690249"/>
                <a:gd name="connsiteY4-2166" fmla="*/ 1626432 h 2343129"/>
                <a:gd name="connsiteX5-2167" fmla="*/ 9207 w 690249"/>
                <a:gd name="connsiteY5-2168" fmla="*/ 2336838 h 2343129"/>
                <a:gd name="connsiteX6-2169" fmla="*/ 113188 w 690249"/>
                <a:gd name="connsiteY6-2170" fmla="*/ 2341600 h 2343129"/>
                <a:gd name="connsiteX7-2171" fmla="*/ 174307 w 690249"/>
                <a:gd name="connsiteY7-2172" fmla="*/ 1813757 h 2343129"/>
                <a:gd name="connsiteX8-2173" fmla="*/ 516414 w 690249"/>
                <a:gd name="connsiteY8-2174" fmla="*/ 1376400 h 2343129"/>
                <a:gd name="connsiteX9-2175" fmla="*/ 690244 w 690249"/>
                <a:gd name="connsiteY9-2176" fmla="*/ 1144624 h 2343129"/>
                <a:gd name="connsiteX10-2177" fmla="*/ 550545 w 690249"/>
                <a:gd name="connsiteY10-2178" fmla="*/ 986670 h 2343129"/>
                <a:gd name="connsiteX11-2179" fmla="*/ 175894 w 690249"/>
                <a:gd name="connsiteY11-2180" fmla="*/ 535025 h 2343129"/>
                <a:gd name="connsiteX12-2181" fmla="*/ 113188 w 690249"/>
                <a:gd name="connsiteY12-2182" fmla="*/ 38 h 2343129"/>
                <a:gd name="connsiteX13-2183" fmla="*/ 6032 w 690249"/>
                <a:gd name="connsiteY13-2184" fmla="*/ 38 h 2343129"/>
                <a:gd name="connsiteX0-2185" fmla="*/ 6032 w 690249"/>
                <a:gd name="connsiteY0-2186" fmla="*/ 38 h 2343129"/>
                <a:gd name="connsiteX1-2187" fmla="*/ 117157 w 690249"/>
                <a:gd name="connsiteY1-2188" fmla="*/ 606463 h 2343129"/>
                <a:gd name="connsiteX2-2189" fmla="*/ 553720 w 690249"/>
                <a:gd name="connsiteY2-2190" fmla="*/ 1060487 h 2343129"/>
                <a:gd name="connsiteX3-2191" fmla="*/ 552925 w 690249"/>
                <a:gd name="connsiteY3-2192" fmla="*/ 1272418 h 2343129"/>
                <a:gd name="connsiteX4-2193" fmla="*/ 183832 w 690249"/>
                <a:gd name="connsiteY4-2194" fmla="*/ 1626432 h 2343129"/>
                <a:gd name="connsiteX5-2195" fmla="*/ 9207 w 690249"/>
                <a:gd name="connsiteY5-2196" fmla="*/ 2336838 h 2343129"/>
                <a:gd name="connsiteX6-2197" fmla="*/ 113188 w 690249"/>
                <a:gd name="connsiteY6-2198" fmla="*/ 2341600 h 2343129"/>
                <a:gd name="connsiteX7-2199" fmla="*/ 174307 w 690249"/>
                <a:gd name="connsiteY7-2200" fmla="*/ 1813757 h 2343129"/>
                <a:gd name="connsiteX8-2201" fmla="*/ 516414 w 690249"/>
                <a:gd name="connsiteY8-2202" fmla="*/ 1376400 h 2343129"/>
                <a:gd name="connsiteX9-2203" fmla="*/ 690244 w 690249"/>
                <a:gd name="connsiteY9-2204" fmla="*/ 1144624 h 2343129"/>
                <a:gd name="connsiteX10-2205" fmla="*/ 550545 w 690249"/>
                <a:gd name="connsiteY10-2206" fmla="*/ 986670 h 2343129"/>
                <a:gd name="connsiteX11-2207" fmla="*/ 175894 w 690249"/>
                <a:gd name="connsiteY11-2208" fmla="*/ 535025 h 2343129"/>
                <a:gd name="connsiteX12-2209" fmla="*/ 113188 w 690249"/>
                <a:gd name="connsiteY12-2210" fmla="*/ 38 h 2343129"/>
                <a:gd name="connsiteX13-2211" fmla="*/ 6032 w 690249"/>
                <a:gd name="connsiteY13-2212" fmla="*/ 38 h 2343129"/>
                <a:gd name="connsiteX0-2213" fmla="*/ 6032 w 690249"/>
                <a:gd name="connsiteY0-2214" fmla="*/ 38 h 2343129"/>
                <a:gd name="connsiteX1-2215" fmla="*/ 117157 w 690249"/>
                <a:gd name="connsiteY1-2216" fmla="*/ 606463 h 2343129"/>
                <a:gd name="connsiteX2-2217" fmla="*/ 553720 w 690249"/>
                <a:gd name="connsiteY2-2218" fmla="*/ 1060487 h 2343129"/>
                <a:gd name="connsiteX3-2219" fmla="*/ 552925 w 690249"/>
                <a:gd name="connsiteY3-2220" fmla="*/ 1272418 h 2343129"/>
                <a:gd name="connsiteX4-2221" fmla="*/ 183832 w 690249"/>
                <a:gd name="connsiteY4-2222" fmla="*/ 1626432 h 2343129"/>
                <a:gd name="connsiteX5-2223" fmla="*/ 9207 w 690249"/>
                <a:gd name="connsiteY5-2224" fmla="*/ 2336838 h 2343129"/>
                <a:gd name="connsiteX6-2225" fmla="*/ 113188 w 690249"/>
                <a:gd name="connsiteY6-2226" fmla="*/ 2341600 h 2343129"/>
                <a:gd name="connsiteX7-2227" fmla="*/ 174307 w 690249"/>
                <a:gd name="connsiteY7-2228" fmla="*/ 1813757 h 2343129"/>
                <a:gd name="connsiteX8-2229" fmla="*/ 516414 w 690249"/>
                <a:gd name="connsiteY8-2230" fmla="*/ 1376400 h 2343129"/>
                <a:gd name="connsiteX9-2231" fmla="*/ 690244 w 690249"/>
                <a:gd name="connsiteY9-2232" fmla="*/ 1144624 h 2343129"/>
                <a:gd name="connsiteX10-2233" fmla="*/ 550545 w 690249"/>
                <a:gd name="connsiteY10-2234" fmla="*/ 986670 h 2343129"/>
                <a:gd name="connsiteX11-2235" fmla="*/ 175894 w 690249"/>
                <a:gd name="connsiteY11-2236" fmla="*/ 535025 h 2343129"/>
                <a:gd name="connsiteX12-2237" fmla="*/ 113188 w 690249"/>
                <a:gd name="connsiteY12-2238" fmla="*/ 38 h 2343129"/>
                <a:gd name="connsiteX13-2239" fmla="*/ 6032 w 690249"/>
                <a:gd name="connsiteY13-2240" fmla="*/ 38 h 2343129"/>
                <a:gd name="connsiteX0-2241" fmla="*/ 6032 w 690249"/>
                <a:gd name="connsiteY0-2242" fmla="*/ 38 h 2343129"/>
                <a:gd name="connsiteX1-2243" fmla="*/ 117157 w 690249"/>
                <a:gd name="connsiteY1-2244" fmla="*/ 606463 h 2343129"/>
                <a:gd name="connsiteX2-2245" fmla="*/ 553720 w 690249"/>
                <a:gd name="connsiteY2-2246" fmla="*/ 1060487 h 2343129"/>
                <a:gd name="connsiteX3-2247" fmla="*/ 552925 w 690249"/>
                <a:gd name="connsiteY3-2248" fmla="*/ 1272418 h 2343129"/>
                <a:gd name="connsiteX4-2249" fmla="*/ 183832 w 690249"/>
                <a:gd name="connsiteY4-2250" fmla="*/ 1626432 h 2343129"/>
                <a:gd name="connsiteX5-2251" fmla="*/ 9207 w 690249"/>
                <a:gd name="connsiteY5-2252" fmla="*/ 2336838 h 2343129"/>
                <a:gd name="connsiteX6-2253" fmla="*/ 113188 w 690249"/>
                <a:gd name="connsiteY6-2254" fmla="*/ 2341600 h 2343129"/>
                <a:gd name="connsiteX7-2255" fmla="*/ 174307 w 690249"/>
                <a:gd name="connsiteY7-2256" fmla="*/ 1813757 h 2343129"/>
                <a:gd name="connsiteX8-2257" fmla="*/ 516414 w 690249"/>
                <a:gd name="connsiteY8-2258" fmla="*/ 1376400 h 2343129"/>
                <a:gd name="connsiteX9-2259" fmla="*/ 690244 w 690249"/>
                <a:gd name="connsiteY9-2260" fmla="*/ 1144624 h 2343129"/>
                <a:gd name="connsiteX10-2261" fmla="*/ 550545 w 690249"/>
                <a:gd name="connsiteY10-2262" fmla="*/ 986670 h 2343129"/>
                <a:gd name="connsiteX11-2263" fmla="*/ 175894 w 690249"/>
                <a:gd name="connsiteY11-2264" fmla="*/ 535025 h 2343129"/>
                <a:gd name="connsiteX12-2265" fmla="*/ 113188 w 690249"/>
                <a:gd name="connsiteY12-2266" fmla="*/ 38 h 2343129"/>
                <a:gd name="connsiteX13-2267" fmla="*/ 6032 w 690249"/>
                <a:gd name="connsiteY13-2268" fmla="*/ 38 h 2343129"/>
                <a:gd name="connsiteX0-2269" fmla="*/ 6032 w 690249"/>
                <a:gd name="connsiteY0-2270" fmla="*/ 38 h 2343129"/>
                <a:gd name="connsiteX1-2271" fmla="*/ 117157 w 690249"/>
                <a:gd name="connsiteY1-2272" fmla="*/ 606463 h 2343129"/>
                <a:gd name="connsiteX2-2273" fmla="*/ 553720 w 690249"/>
                <a:gd name="connsiteY2-2274" fmla="*/ 1060487 h 2343129"/>
                <a:gd name="connsiteX3-2275" fmla="*/ 552925 w 690249"/>
                <a:gd name="connsiteY3-2276" fmla="*/ 1272418 h 2343129"/>
                <a:gd name="connsiteX4-2277" fmla="*/ 183832 w 690249"/>
                <a:gd name="connsiteY4-2278" fmla="*/ 1626432 h 2343129"/>
                <a:gd name="connsiteX5-2279" fmla="*/ 9207 w 690249"/>
                <a:gd name="connsiteY5-2280" fmla="*/ 2336838 h 2343129"/>
                <a:gd name="connsiteX6-2281" fmla="*/ 113188 w 690249"/>
                <a:gd name="connsiteY6-2282" fmla="*/ 2341600 h 2343129"/>
                <a:gd name="connsiteX7-2283" fmla="*/ 174307 w 690249"/>
                <a:gd name="connsiteY7-2284" fmla="*/ 1813757 h 2343129"/>
                <a:gd name="connsiteX8-2285" fmla="*/ 516414 w 690249"/>
                <a:gd name="connsiteY8-2286" fmla="*/ 1376400 h 2343129"/>
                <a:gd name="connsiteX9-2287" fmla="*/ 690244 w 690249"/>
                <a:gd name="connsiteY9-2288" fmla="*/ 1144624 h 2343129"/>
                <a:gd name="connsiteX10-2289" fmla="*/ 550545 w 690249"/>
                <a:gd name="connsiteY10-2290" fmla="*/ 986670 h 2343129"/>
                <a:gd name="connsiteX11-2291" fmla="*/ 175894 w 690249"/>
                <a:gd name="connsiteY11-2292" fmla="*/ 535025 h 2343129"/>
                <a:gd name="connsiteX12-2293" fmla="*/ 113188 w 690249"/>
                <a:gd name="connsiteY12-2294" fmla="*/ 38 h 2343129"/>
                <a:gd name="connsiteX13-2295" fmla="*/ 6032 w 690249"/>
                <a:gd name="connsiteY13-2296" fmla="*/ 38 h 2343129"/>
                <a:gd name="connsiteX0-2297" fmla="*/ 6032 w 690249"/>
                <a:gd name="connsiteY0-2298" fmla="*/ 38 h 2343129"/>
                <a:gd name="connsiteX1-2299" fmla="*/ 117157 w 690249"/>
                <a:gd name="connsiteY1-2300" fmla="*/ 606463 h 2343129"/>
                <a:gd name="connsiteX2-2301" fmla="*/ 553720 w 690249"/>
                <a:gd name="connsiteY2-2302" fmla="*/ 1060487 h 2343129"/>
                <a:gd name="connsiteX3-2303" fmla="*/ 552925 w 690249"/>
                <a:gd name="connsiteY3-2304" fmla="*/ 1272418 h 2343129"/>
                <a:gd name="connsiteX4-2305" fmla="*/ 183832 w 690249"/>
                <a:gd name="connsiteY4-2306" fmla="*/ 1626432 h 2343129"/>
                <a:gd name="connsiteX5-2307" fmla="*/ 9207 w 690249"/>
                <a:gd name="connsiteY5-2308" fmla="*/ 2336838 h 2343129"/>
                <a:gd name="connsiteX6-2309" fmla="*/ 113188 w 690249"/>
                <a:gd name="connsiteY6-2310" fmla="*/ 2341600 h 2343129"/>
                <a:gd name="connsiteX7-2311" fmla="*/ 174307 w 690249"/>
                <a:gd name="connsiteY7-2312" fmla="*/ 1813757 h 2343129"/>
                <a:gd name="connsiteX8-2313" fmla="*/ 516414 w 690249"/>
                <a:gd name="connsiteY8-2314" fmla="*/ 1376400 h 2343129"/>
                <a:gd name="connsiteX9-2315" fmla="*/ 690244 w 690249"/>
                <a:gd name="connsiteY9-2316" fmla="*/ 1144624 h 2343129"/>
                <a:gd name="connsiteX10-2317" fmla="*/ 550545 w 690249"/>
                <a:gd name="connsiteY10-2318" fmla="*/ 986670 h 2343129"/>
                <a:gd name="connsiteX11-2319" fmla="*/ 175894 w 690249"/>
                <a:gd name="connsiteY11-2320" fmla="*/ 535025 h 2343129"/>
                <a:gd name="connsiteX12-2321" fmla="*/ 113188 w 690249"/>
                <a:gd name="connsiteY12-2322" fmla="*/ 38 h 2343129"/>
                <a:gd name="connsiteX13-2323" fmla="*/ 6032 w 690249"/>
                <a:gd name="connsiteY13-2324" fmla="*/ 38 h 2343129"/>
                <a:gd name="connsiteX0-2325" fmla="*/ 12817 w 697034"/>
                <a:gd name="connsiteY0-2326" fmla="*/ 38 h 2343129"/>
                <a:gd name="connsiteX1-2327" fmla="*/ 123942 w 697034"/>
                <a:gd name="connsiteY1-2328" fmla="*/ 606463 h 2343129"/>
                <a:gd name="connsiteX2-2329" fmla="*/ 560505 w 697034"/>
                <a:gd name="connsiteY2-2330" fmla="*/ 1060487 h 2343129"/>
                <a:gd name="connsiteX3-2331" fmla="*/ 559710 w 697034"/>
                <a:gd name="connsiteY3-2332" fmla="*/ 1272418 h 2343129"/>
                <a:gd name="connsiteX4-2333" fmla="*/ 131085 w 697034"/>
                <a:gd name="connsiteY4-2334" fmla="*/ 1719301 h 2343129"/>
                <a:gd name="connsiteX5-2335" fmla="*/ 15992 w 697034"/>
                <a:gd name="connsiteY5-2336" fmla="*/ 2336838 h 2343129"/>
                <a:gd name="connsiteX6-2337" fmla="*/ 119973 w 697034"/>
                <a:gd name="connsiteY6-2338" fmla="*/ 2341600 h 2343129"/>
                <a:gd name="connsiteX7-2339" fmla="*/ 181092 w 697034"/>
                <a:gd name="connsiteY7-2340" fmla="*/ 1813757 h 2343129"/>
                <a:gd name="connsiteX8-2341" fmla="*/ 523199 w 697034"/>
                <a:gd name="connsiteY8-2342" fmla="*/ 1376400 h 2343129"/>
                <a:gd name="connsiteX9-2343" fmla="*/ 697029 w 697034"/>
                <a:gd name="connsiteY9-2344" fmla="*/ 1144624 h 2343129"/>
                <a:gd name="connsiteX10-2345" fmla="*/ 557330 w 697034"/>
                <a:gd name="connsiteY10-2346" fmla="*/ 986670 h 2343129"/>
                <a:gd name="connsiteX11-2347" fmla="*/ 182679 w 697034"/>
                <a:gd name="connsiteY11-2348" fmla="*/ 535025 h 2343129"/>
                <a:gd name="connsiteX12-2349" fmla="*/ 119973 w 697034"/>
                <a:gd name="connsiteY12-2350" fmla="*/ 38 h 2343129"/>
                <a:gd name="connsiteX13-2351" fmla="*/ 12817 w 697034"/>
                <a:gd name="connsiteY13-2352" fmla="*/ 38 h 2343129"/>
                <a:gd name="connsiteX0-2353" fmla="*/ 12130 w 696347"/>
                <a:gd name="connsiteY0-2354" fmla="*/ 38 h 2343129"/>
                <a:gd name="connsiteX1-2355" fmla="*/ 123255 w 696347"/>
                <a:gd name="connsiteY1-2356" fmla="*/ 606463 h 2343129"/>
                <a:gd name="connsiteX2-2357" fmla="*/ 559818 w 696347"/>
                <a:gd name="connsiteY2-2358" fmla="*/ 1060487 h 2343129"/>
                <a:gd name="connsiteX3-2359" fmla="*/ 559023 w 696347"/>
                <a:gd name="connsiteY3-2360" fmla="*/ 1272418 h 2343129"/>
                <a:gd name="connsiteX4-2361" fmla="*/ 130398 w 696347"/>
                <a:gd name="connsiteY4-2362" fmla="*/ 1719301 h 2343129"/>
                <a:gd name="connsiteX5-2363" fmla="*/ 15305 w 696347"/>
                <a:gd name="connsiteY5-2364" fmla="*/ 2336838 h 2343129"/>
                <a:gd name="connsiteX6-2365" fmla="*/ 119286 w 696347"/>
                <a:gd name="connsiteY6-2366" fmla="*/ 2341600 h 2343129"/>
                <a:gd name="connsiteX7-2367" fmla="*/ 180405 w 696347"/>
                <a:gd name="connsiteY7-2368" fmla="*/ 1813757 h 2343129"/>
                <a:gd name="connsiteX8-2369" fmla="*/ 522512 w 696347"/>
                <a:gd name="connsiteY8-2370" fmla="*/ 1376400 h 2343129"/>
                <a:gd name="connsiteX9-2371" fmla="*/ 696342 w 696347"/>
                <a:gd name="connsiteY9-2372" fmla="*/ 1144624 h 2343129"/>
                <a:gd name="connsiteX10-2373" fmla="*/ 556643 w 696347"/>
                <a:gd name="connsiteY10-2374" fmla="*/ 986670 h 2343129"/>
                <a:gd name="connsiteX11-2375" fmla="*/ 181992 w 696347"/>
                <a:gd name="connsiteY11-2376" fmla="*/ 535025 h 2343129"/>
                <a:gd name="connsiteX12-2377" fmla="*/ 119286 w 696347"/>
                <a:gd name="connsiteY12-2378" fmla="*/ 38 h 2343129"/>
                <a:gd name="connsiteX13-2379" fmla="*/ 12130 w 696347"/>
                <a:gd name="connsiteY13-2380" fmla="*/ 38 h 2343129"/>
                <a:gd name="connsiteX0-2381" fmla="*/ 6033 w 690250"/>
                <a:gd name="connsiteY0-2382" fmla="*/ 38 h 2343129"/>
                <a:gd name="connsiteX1-2383" fmla="*/ 117158 w 690250"/>
                <a:gd name="connsiteY1-2384" fmla="*/ 606463 h 2343129"/>
                <a:gd name="connsiteX2-2385" fmla="*/ 553721 w 690250"/>
                <a:gd name="connsiteY2-2386" fmla="*/ 1060487 h 2343129"/>
                <a:gd name="connsiteX3-2387" fmla="*/ 552926 w 690250"/>
                <a:gd name="connsiteY3-2388" fmla="*/ 1272418 h 2343129"/>
                <a:gd name="connsiteX4-2389" fmla="*/ 124301 w 690250"/>
                <a:gd name="connsiteY4-2390" fmla="*/ 1719301 h 2343129"/>
                <a:gd name="connsiteX5-2391" fmla="*/ 9208 w 690250"/>
                <a:gd name="connsiteY5-2392" fmla="*/ 2336838 h 2343129"/>
                <a:gd name="connsiteX6-2393" fmla="*/ 113189 w 690250"/>
                <a:gd name="connsiteY6-2394" fmla="*/ 2341600 h 2343129"/>
                <a:gd name="connsiteX7-2395" fmla="*/ 174308 w 690250"/>
                <a:gd name="connsiteY7-2396" fmla="*/ 1813757 h 2343129"/>
                <a:gd name="connsiteX8-2397" fmla="*/ 516415 w 690250"/>
                <a:gd name="connsiteY8-2398" fmla="*/ 1376400 h 2343129"/>
                <a:gd name="connsiteX9-2399" fmla="*/ 690245 w 690250"/>
                <a:gd name="connsiteY9-2400" fmla="*/ 1144624 h 2343129"/>
                <a:gd name="connsiteX10-2401" fmla="*/ 550546 w 690250"/>
                <a:gd name="connsiteY10-2402" fmla="*/ 986670 h 2343129"/>
                <a:gd name="connsiteX11-2403" fmla="*/ 175895 w 690250"/>
                <a:gd name="connsiteY11-2404" fmla="*/ 535025 h 2343129"/>
                <a:gd name="connsiteX12-2405" fmla="*/ 113189 w 690250"/>
                <a:gd name="connsiteY12-2406" fmla="*/ 38 h 2343129"/>
                <a:gd name="connsiteX13-2407" fmla="*/ 6033 w 690250"/>
                <a:gd name="connsiteY13-2408" fmla="*/ 38 h 2343129"/>
                <a:gd name="connsiteX0-2409" fmla="*/ 6033 w 690250"/>
                <a:gd name="connsiteY0-2410" fmla="*/ 38 h 2343129"/>
                <a:gd name="connsiteX1-2411" fmla="*/ 117158 w 690250"/>
                <a:gd name="connsiteY1-2412" fmla="*/ 606463 h 2343129"/>
                <a:gd name="connsiteX2-2413" fmla="*/ 553721 w 690250"/>
                <a:gd name="connsiteY2-2414" fmla="*/ 1060487 h 2343129"/>
                <a:gd name="connsiteX3-2415" fmla="*/ 552926 w 690250"/>
                <a:gd name="connsiteY3-2416" fmla="*/ 1272418 h 2343129"/>
                <a:gd name="connsiteX4-2417" fmla="*/ 124301 w 690250"/>
                <a:gd name="connsiteY4-2418" fmla="*/ 1719301 h 2343129"/>
                <a:gd name="connsiteX5-2419" fmla="*/ 9208 w 690250"/>
                <a:gd name="connsiteY5-2420" fmla="*/ 2336838 h 2343129"/>
                <a:gd name="connsiteX6-2421" fmla="*/ 113189 w 690250"/>
                <a:gd name="connsiteY6-2422" fmla="*/ 2341600 h 2343129"/>
                <a:gd name="connsiteX7-2423" fmla="*/ 174308 w 690250"/>
                <a:gd name="connsiteY7-2424" fmla="*/ 1813757 h 2343129"/>
                <a:gd name="connsiteX8-2425" fmla="*/ 516415 w 690250"/>
                <a:gd name="connsiteY8-2426" fmla="*/ 1376400 h 2343129"/>
                <a:gd name="connsiteX9-2427" fmla="*/ 690245 w 690250"/>
                <a:gd name="connsiteY9-2428" fmla="*/ 1144624 h 2343129"/>
                <a:gd name="connsiteX10-2429" fmla="*/ 550546 w 690250"/>
                <a:gd name="connsiteY10-2430" fmla="*/ 986670 h 2343129"/>
                <a:gd name="connsiteX11-2431" fmla="*/ 175895 w 690250"/>
                <a:gd name="connsiteY11-2432" fmla="*/ 535025 h 2343129"/>
                <a:gd name="connsiteX12-2433" fmla="*/ 113189 w 690250"/>
                <a:gd name="connsiteY12-2434" fmla="*/ 38 h 2343129"/>
                <a:gd name="connsiteX13-2435" fmla="*/ 6033 w 690250"/>
                <a:gd name="connsiteY13-2436" fmla="*/ 38 h 2343129"/>
                <a:gd name="connsiteX0-2437" fmla="*/ 6033 w 690250"/>
                <a:gd name="connsiteY0-2438" fmla="*/ 38 h 2343129"/>
                <a:gd name="connsiteX1-2439" fmla="*/ 117158 w 690250"/>
                <a:gd name="connsiteY1-2440" fmla="*/ 606463 h 2343129"/>
                <a:gd name="connsiteX2-2441" fmla="*/ 553721 w 690250"/>
                <a:gd name="connsiteY2-2442" fmla="*/ 1060487 h 2343129"/>
                <a:gd name="connsiteX3-2443" fmla="*/ 552926 w 690250"/>
                <a:gd name="connsiteY3-2444" fmla="*/ 1272418 h 2343129"/>
                <a:gd name="connsiteX4-2445" fmla="*/ 124301 w 690250"/>
                <a:gd name="connsiteY4-2446" fmla="*/ 1719301 h 2343129"/>
                <a:gd name="connsiteX5-2447" fmla="*/ 9208 w 690250"/>
                <a:gd name="connsiteY5-2448" fmla="*/ 2336838 h 2343129"/>
                <a:gd name="connsiteX6-2449" fmla="*/ 113189 w 690250"/>
                <a:gd name="connsiteY6-2450" fmla="*/ 2341600 h 2343129"/>
                <a:gd name="connsiteX7-2451" fmla="*/ 174308 w 690250"/>
                <a:gd name="connsiteY7-2452" fmla="*/ 1813757 h 2343129"/>
                <a:gd name="connsiteX8-2453" fmla="*/ 516415 w 690250"/>
                <a:gd name="connsiteY8-2454" fmla="*/ 1376400 h 2343129"/>
                <a:gd name="connsiteX9-2455" fmla="*/ 690245 w 690250"/>
                <a:gd name="connsiteY9-2456" fmla="*/ 1144624 h 2343129"/>
                <a:gd name="connsiteX10-2457" fmla="*/ 550546 w 690250"/>
                <a:gd name="connsiteY10-2458" fmla="*/ 986670 h 2343129"/>
                <a:gd name="connsiteX11-2459" fmla="*/ 175895 w 690250"/>
                <a:gd name="connsiteY11-2460" fmla="*/ 535025 h 2343129"/>
                <a:gd name="connsiteX12-2461" fmla="*/ 113189 w 690250"/>
                <a:gd name="connsiteY12-2462" fmla="*/ 38 h 2343129"/>
                <a:gd name="connsiteX13-2463" fmla="*/ 6033 w 690250"/>
                <a:gd name="connsiteY13-2464" fmla="*/ 38 h 2343129"/>
                <a:gd name="connsiteX0-2465" fmla="*/ 6033 w 690250"/>
                <a:gd name="connsiteY0-2466" fmla="*/ 38 h 2343129"/>
                <a:gd name="connsiteX1-2467" fmla="*/ 117158 w 690250"/>
                <a:gd name="connsiteY1-2468" fmla="*/ 606463 h 2343129"/>
                <a:gd name="connsiteX2-2469" fmla="*/ 553721 w 690250"/>
                <a:gd name="connsiteY2-2470" fmla="*/ 1060487 h 2343129"/>
                <a:gd name="connsiteX3-2471" fmla="*/ 552926 w 690250"/>
                <a:gd name="connsiteY3-2472" fmla="*/ 1272418 h 2343129"/>
                <a:gd name="connsiteX4-2473" fmla="*/ 124301 w 690250"/>
                <a:gd name="connsiteY4-2474" fmla="*/ 1719301 h 2343129"/>
                <a:gd name="connsiteX5-2475" fmla="*/ 9208 w 690250"/>
                <a:gd name="connsiteY5-2476" fmla="*/ 2336838 h 2343129"/>
                <a:gd name="connsiteX6-2477" fmla="*/ 113189 w 690250"/>
                <a:gd name="connsiteY6-2478" fmla="*/ 2341600 h 2343129"/>
                <a:gd name="connsiteX7-2479" fmla="*/ 174308 w 690250"/>
                <a:gd name="connsiteY7-2480" fmla="*/ 1813757 h 2343129"/>
                <a:gd name="connsiteX8-2481" fmla="*/ 516415 w 690250"/>
                <a:gd name="connsiteY8-2482" fmla="*/ 1376400 h 2343129"/>
                <a:gd name="connsiteX9-2483" fmla="*/ 690245 w 690250"/>
                <a:gd name="connsiteY9-2484" fmla="*/ 1144624 h 2343129"/>
                <a:gd name="connsiteX10-2485" fmla="*/ 550546 w 690250"/>
                <a:gd name="connsiteY10-2486" fmla="*/ 986670 h 2343129"/>
                <a:gd name="connsiteX11-2487" fmla="*/ 175895 w 690250"/>
                <a:gd name="connsiteY11-2488" fmla="*/ 535025 h 2343129"/>
                <a:gd name="connsiteX12-2489" fmla="*/ 113189 w 690250"/>
                <a:gd name="connsiteY12-2490" fmla="*/ 38 h 2343129"/>
                <a:gd name="connsiteX13-2491" fmla="*/ 6033 w 690250"/>
                <a:gd name="connsiteY13-2492" fmla="*/ 38 h 2343129"/>
                <a:gd name="connsiteX0-2493" fmla="*/ 6033 w 690250"/>
                <a:gd name="connsiteY0-2494" fmla="*/ 38 h 2343129"/>
                <a:gd name="connsiteX1-2495" fmla="*/ 117158 w 690250"/>
                <a:gd name="connsiteY1-2496" fmla="*/ 606463 h 2343129"/>
                <a:gd name="connsiteX2-2497" fmla="*/ 553721 w 690250"/>
                <a:gd name="connsiteY2-2498" fmla="*/ 1060487 h 2343129"/>
                <a:gd name="connsiteX3-2499" fmla="*/ 552926 w 690250"/>
                <a:gd name="connsiteY3-2500" fmla="*/ 1272418 h 2343129"/>
                <a:gd name="connsiteX4-2501" fmla="*/ 124301 w 690250"/>
                <a:gd name="connsiteY4-2502" fmla="*/ 1719301 h 2343129"/>
                <a:gd name="connsiteX5-2503" fmla="*/ 9208 w 690250"/>
                <a:gd name="connsiteY5-2504" fmla="*/ 2336838 h 2343129"/>
                <a:gd name="connsiteX6-2505" fmla="*/ 113189 w 690250"/>
                <a:gd name="connsiteY6-2506" fmla="*/ 2341600 h 2343129"/>
                <a:gd name="connsiteX7-2507" fmla="*/ 174308 w 690250"/>
                <a:gd name="connsiteY7-2508" fmla="*/ 1813757 h 2343129"/>
                <a:gd name="connsiteX8-2509" fmla="*/ 516415 w 690250"/>
                <a:gd name="connsiteY8-2510" fmla="*/ 1376400 h 2343129"/>
                <a:gd name="connsiteX9-2511" fmla="*/ 690245 w 690250"/>
                <a:gd name="connsiteY9-2512" fmla="*/ 1144624 h 2343129"/>
                <a:gd name="connsiteX10-2513" fmla="*/ 550546 w 690250"/>
                <a:gd name="connsiteY10-2514" fmla="*/ 986670 h 2343129"/>
                <a:gd name="connsiteX11-2515" fmla="*/ 175895 w 690250"/>
                <a:gd name="connsiteY11-2516" fmla="*/ 535025 h 2343129"/>
                <a:gd name="connsiteX12-2517" fmla="*/ 113189 w 690250"/>
                <a:gd name="connsiteY12-2518" fmla="*/ 38 h 2343129"/>
                <a:gd name="connsiteX13-2519" fmla="*/ 6033 w 690250"/>
                <a:gd name="connsiteY13-2520" fmla="*/ 38 h 2343129"/>
                <a:gd name="connsiteX0-2521" fmla="*/ 6033 w 690248"/>
                <a:gd name="connsiteY0-2522" fmla="*/ 38 h 2343129"/>
                <a:gd name="connsiteX1-2523" fmla="*/ 117158 w 690248"/>
                <a:gd name="connsiteY1-2524" fmla="*/ 606463 h 2343129"/>
                <a:gd name="connsiteX2-2525" fmla="*/ 553721 w 690248"/>
                <a:gd name="connsiteY2-2526" fmla="*/ 1060487 h 2343129"/>
                <a:gd name="connsiteX3-2527" fmla="*/ 552926 w 690248"/>
                <a:gd name="connsiteY3-2528" fmla="*/ 1272418 h 2343129"/>
                <a:gd name="connsiteX4-2529" fmla="*/ 124301 w 690248"/>
                <a:gd name="connsiteY4-2530" fmla="*/ 1719301 h 2343129"/>
                <a:gd name="connsiteX5-2531" fmla="*/ 9208 w 690248"/>
                <a:gd name="connsiteY5-2532" fmla="*/ 2336838 h 2343129"/>
                <a:gd name="connsiteX6-2533" fmla="*/ 113189 w 690248"/>
                <a:gd name="connsiteY6-2534" fmla="*/ 2341600 h 2343129"/>
                <a:gd name="connsiteX7-2535" fmla="*/ 174308 w 690248"/>
                <a:gd name="connsiteY7-2536" fmla="*/ 1813757 h 2343129"/>
                <a:gd name="connsiteX8-2537" fmla="*/ 516415 w 690248"/>
                <a:gd name="connsiteY8-2538" fmla="*/ 1376400 h 2343129"/>
                <a:gd name="connsiteX9-2539" fmla="*/ 690245 w 690248"/>
                <a:gd name="connsiteY9-2540" fmla="*/ 1144624 h 2343129"/>
                <a:gd name="connsiteX10-2541" fmla="*/ 550546 w 690248"/>
                <a:gd name="connsiteY10-2542" fmla="*/ 986670 h 2343129"/>
                <a:gd name="connsiteX11-2543" fmla="*/ 175895 w 690248"/>
                <a:gd name="connsiteY11-2544" fmla="*/ 535025 h 2343129"/>
                <a:gd name="connsiteX12-2545" fmla="*/ 113189 w 690248"/>
                <a:gd name="connsiteY12-2546" fmla="*/ 38 h 2343129"/>
                <a:gd name="connsiteX13-2547" fmla="*/ 6033 w 690248"/>
                <a:gd name="connsiteY13-2548" fmla="*/ 38 h 2343129"/>
                <a:gd name="connsiteX0-2549" fmla="*/ 6033 w 690249"/>
                <a:gd name="connsiteY0-2550" fmla="*/ 38 h 2343129"/>
                <a:gd name="connsiteX1-2551" fmla="*/ 117158 w 690249"/>
                <a:gd name="connsiteY1-2552" fmla="*/ 606463 h 2343129"/>
                <a:gd name="connsiteX2-2553" fmla="*/ 553721 w 690249"/>
                <a:gd name="connsiteY2-2554" fmla="*/ 1060487 h 2343129"/>
                <a:gd name="connsiteX3-2555" fmla="*/ 552926 w 690249"/>
                <a:gd name="connsiteY3-2556" fmla="*/ 1272418 h 2343129"/>
                <a:gd name="connsiteX4-2557" fmla="*/ 124301 w 690249"/>
                <a:gd name="connsiteY4-2558" fmla="*/ 1719301 h 2343129"/>
                <a:gd name="connsiteX5-2559" fmla="*/ 9208 w 690249"/>
                <a:gd name="connsiteY5-2560" fmla="*/ 2336838 h 2343129"/>
                <a:gd name="connsiteX6-2561" fmla="*/ 113189 w 690249"/>
                <a:gd name="connsiteY6-2562" fmla="*/ 2341600 h 2343129"/>
                <a:gd name="connsiteX7-2563" fmla="*/ 174308 w 690249"/>
                <a:gd name="connsiteY7-2564" fmla="*/ 1813757 h 2343129"/>
                <a:gd name="connsiteX8-2565" fmla="*/ 516415 w 690249"/>
                <a:gd name="connsiteY8-2566" fmla="*/ 1376400 h 2343129"/>
                <a:gd name="connsiteX9-2567" fmla="*/ 690245 w 690249"/>
                <a:gd name="connsiteY9-2568" fmla="*/ 1144624 h 2343129"/>
                <a:gd name="connsiteX10-2569" fmla="*/ 555308 w 690249"/>
                <a:gd name="connsiteY10-2570" fmla="*/ 993814 h 2343129"/>
                <a:gd name="connsiteX11-2571" fmla="*/ 175895 w 690249"/>
                <a:gd name="connsiteY11-2572" fmla="*/ 535025 h 2343129"/>
                <a:gd name="connsiteX12-2573" fmla="*/ 113189 w 690249"/>
                <a:gd name="connsiteY12-2574" fmla="*/ 38 h 2343129"/>
                <a:gd name="connsiteX13-2575" fmla="*/ 6033 w 690249"/>
                <a:gd name="connsiteY13-2576" fmla="*/ 38 h 2343129"/>
                <a:gd name="connsiteX0-2577" fmla="*/ 6033 w 690249"/>
                <a:gd name="connsiteY0-2578" fmla="*/ 38 h 2343129"/>
                <a:gd name="connsiteX1-2579" fmla="*/ 117158 w 690249"/>
                <a:gd name="connsiteY1-2580" fmla="*/ 606463 h 2343129"/>
                <a:gd name="connsiteX2-2581" fmla="*/ 553721 w 690249"/>
                <a:gd name="connsiteY2-2582" fmla="*/ 1060487 h 2343129"/>
                <a:gd name="connsiteX3-2583" fmla="*/ 552926 w 690249"/>
                <a:gd name="connsiteY3-2584" fmla="*/ 1272418 h 2343129"/>
                <a:gd name="connsiteX4-2585" fmla="*/ 124301 w 690249"/>
                <a:gd name="connsiteY4-2586" fmla="*/ 1719301 h 2343129"/>
                <a:gd name="connsiteX5-2587" fmla="*/ 9208 w 690249"/>
                <a:gd name="connsiteY5-2588" fmla="*/ 2336838 h 2343129"/>
                <a:gd name="connsiteX6-2589" fmla="*/ 113189 w 690249"/>
                <a:gd name="connsiteY6-2590" fmla="*/ 2341600 h 2343129"/>
                <a:gd name="connsiteX7-2591" fmla="*/ 174308 w 690249"/>
                <a:gd name="connsiteY7-2592" fmla="*/ 1813757 h 2343129"/>
                <a:gd name="connsiteX8-2593" fmla="*/ 556896 w 690249"/>
                <a:gd name="connsiteY8-2594" fmla="*/ 1331156 h 2343129"/>
                <a:gd name="connsiteX9-2595" fmla="*/ 690245 w 690249"/>
                <a:gd name="connsiteY9-2596" fmla="*/ 1144624 h 2343129"/>
                <a:gd name="connsiteX10-2597" fmla="*/ 555308 w 690249"/>
                <a:gd name="connsiteY10-2598" fmla="*/ 993814 h 2343129"/>
                <a:gd name="connsiteX11-2599" fmla="*/ 175895 w 690249"/>
                <a:gd name="connsiteY11-2600" fmla="*/ 535025 h 2343129"/>
                <a:gd name="connsiteX12-2601" fmla="*/ 113189 w 690249"/>
                <a:gd name="connsiteY12-2602" fmla="*/ 38 h 2343129"/>
                <a:gd name="connsiteX13-2603" fmla="*/ 6033 w 690249"/>
                <a:gd name="connsiteY13-2604" fmla="*/ 38 h 2343129"/>
                <a:gd name="connsiteX0-2605" fmla="*/ 6033 w 690249"/>
                <a:gd name="connsiteY0-2606" fmla="*/ 38 h 2343129"/>
                <a:gd name="connsiteX1-2607" fmla="*/ 117158 w 690249"/>
                <a:gd name="connsiteY1-2608" fmla="*/ 606463 h 2343129"/>
                <a:gd name="connsiteX2-2609" fmla="*/ 553721 w 690249"/>
                <a:gd name="connsiteY2-2610" fmla="*/ 1060487 h 2343129"/>
                <a:gd name="connsiteX3-2611" fmla="*/ 552926 w 690249"/>
                <a:gd name="connsiteY3-2612" fmla="*/ 1272418 h 2343129"/>
                <a:gd name="connsiteX4-2613" fmla="*/ 124301 w 690249"/>
                <a:gd name="connsiteY4-2614" fmla="*/ 1719301 h 2343129"/>
                <a:gd name="connsiteX5-2615" fmla="*/ 9208 w 690249"/>
                <a:gd name="connsiteY5-2616" fmla="*/ 2336838 h 2343129"/>
                <a:gd name="connsiteX6-2617" fmla="*/ 113189 w 690249"/>
                <a:gd name="connsiteY6-2618" fmla="*/ 2341600 h 2343129"/>
                <a:gd name="connsiteX7-2619" fmla="*/ 174308 w 690249"/>
                <a:gd name="connsiteY7-2620" fmla="*/ 1813757 h 2343129"/>
                <a:gd name="connsiteX8-2621" fmla="*/ 556896 w 690249"/>
                <a:gd name="connsiteY8-2622" fmla="*/ 1331156 h 2343129"/>
                <a:gd name="connsiteX9-2623" fmla="*/ 690245 w 690249"/>
                <a:gd name="connsiteY9-2624" fmla="*/ 1144624 h 2343129"/>
                <a:gd name="connsiteX10-2625" fmla="*/ 555308 w 690249"/>
                <a:gd name="connsiteY10-2626" fmla="*/ 993814 h 2343129"/>
                <a:gd name="connsiteX11-2627" fmla="*/ 175895 w 690249"/>
                <a:gd name="connsiteY11-2628" fmla="*/ 535025 h 2343129"/>
                <a:gd name="connsiteX12-2629" fmla="*/ 113189 w 690249"/>
                <a:gd name="connsiteY12-2630" fmla="*/ 38 h 2343129"/>
                <a:gd name="connsiteX13-2631" fmla="*/ 6033 w 690249"/>
                <a:gd name="connsiteY13-2632" fmla="*/ 38 h 2343129"/>
                <a:gd name="connsiteX0-2633" fmla="*/ 6033 w 690249"/>
                <a:gd name="connsiteY0-2634" fmla="*/ 38 h 2343129"/>
                <a:gd name="connsiteX1-2635" fmla="*/ 117158 w 690249"/>
                <a:gd name="connsiteY1-2636" fmla="*/ 606463 h 2343129"/>
                <a:gd name="connsiteX2-2637" fmla="*/ 553721 w 690249"/>
                <a:gd name="connsiteY2-2638" fmla="*/ 1060487 h 2343129"/>
                <a:gd name="connsiteX3-2639" fmla="*/ 552926 w 690249"/>
                <a:gd name="connsiteY3-2640" fmla="*/ 1272418 h 2343129"/>
                <a:gd name="connsiteX4-2641" fmla="*/ 124301 w 690249"/>
                <a:gd name="connsiteY4-2642" fmla="*/ 1719301 h 2343129"/>
                <a:gd name="connsiteX5-2643" fmla="*/ 9208 w 690249"/>
                <a:gd name="connsiteY5-2644" fmla="*/ 2336838 h 2343129"/>
                <a:gd name="connsiteX6-2645" fmla="*/ 113189 w 690249"/>
                <a:gd name="connsiteY6-2646" fmla="*/ 2341600 h 2343129"/>
                <a:gd name="connsiteX7-2647" fmla="*/ 174308 w 690249"/>
                <a:gd name="connsiteY7-2648" fmla="*/ 1813757 h 2343129"/>
                <a:gd name="connsiteX8-2649" fmla="*/ 556896 w 690249"/>
                <a:gd name="connsiteY8-2650" fmla="*/ 1331156 h 2343129"/>
                <a:gd name="connsiteX9-2651" fmla="*/ 690245 w 690249"/>
                <a:gd name="connsiteY9-2652" fmla="*/ 1144624 h 2343129"/>
                <a:gd name="connsiteX10-2653" fmla="*/ 555308 w 690249"/>
                <a:gd name="connsiteY10-2654" fmla="*/ 993814 h 2343129"/>
                <a:gd name="connsiteX11-2655" fmla="*/ 175895 w 690249"/>
                <a:gd name="connsiteY11-2656" fmla="*/ 535025 h 2343129"/>
                <a:gd name="connsiteX12-2657" fmla="*/ 113189 w 690249"/>
                <a:gd name="connsiteY12-2658" fmla="*/ 38 h 2343129"/>
                <a:gd name="connsiteX13-2659" fmla="*/ 6033 w 690249"/>
                <a:gd name="connsiteY13-2660" fmla="*/ 38 h 2343129"/>
                <a:gd name="connsiteX0-2661" fmla="*/ 6033 w 690332"/>
                <a:gd name="connsiteY0-2662" fmla="*/ 38 h 2343129"/>
                <a:gd name="connsiteX1-2663" fmla="*/ 117158 w 690332"/>
                <a:gd name="connsiteY1-2664" fmla="*/ 606463 h 2343129"/>
                <a:gd name="connsiteX2-2665" fmla="*/ 553721 w 690332"/>
                <a:gd name="connsiteY2-2666" fmla="*/ 1060487 h 2343129"/>
                <a:gd name="connsiteX3-2667" fmla="*/ 552926 w 690332"/>
                <a:gd name="connsiteY3-2668" fmla="*/ 1272418 h 2343129"/>
                <a:gd name="connsiteX4-2669" fmla="*/ 124301 w 690332"/>
                <a:gd name="connsiteY4-2670" fmla="*/ 1719301 h 2343129"/>
                <a:gd name="connsiteX5-2671" fmla="*/ 9208 w 690332"/>
                <a:gd name="connsiteY5-2672" fmla="*/ 2336838 h 2343129"/>
                <a:gd name="connsiteX6-2673" fmla="*/ 113189 w 690332"/>
                <a:gd name="connsiteY6-2674" fmla="*/ 2341600 h 2343129"/>
                <a:gd name="connsiteX7-2675" fmla="*/ 174308 w 690332"/>
                <a:gd name="connsiteY7-2676" fmla="*/ 1813757 h 2343129"/>
                <a:gd name="connsiteX8-2677" fmla="*/ 556896 w 690332"/>
                <a:gd name="connsiteY8-2678" fmla="*/ 1331156 h 2343129"/>
                <a:gd name="connsiteX9-2679" fmla="*/ 690245 w 690332"/>
                <a:gd name="connsiteY9-2680" fmla="*/ 1144624 h 2343129"/>
                <a:gd name="connsiteX10-2681" fmla="*/ 555308 w 690332"/>
                <a:gd name="connsiteY10-2682" fmla="*/ 993814 h 2343129"/>
                <a:gd name="connsiteX11-2683" fmla="*/ 175895 w 690332"/>
                <a:gd name="connsiteY11-2684" fmla="*/ 535025 h 2343129"/>
                <a:gd name="connsiteX12-2685" fmla="*/ 113189 w 690332"/>
                <a:gd name="connsiteY12-2686" fmla="*/ 38 h 2343129"/>
                <a:gd name="connsiteX13-2687" fmla="*/ 6033 w 690332"/>
                <a:gd name="connsiteY13-2688" fmla="*/ 38 h 2343129"/>
                <a:gd name="connsiteX0-2689" fmla="*/ 6033 w 632159"/>
                <a:gd name="connsiteY0-2690" fmla="*/ 38 h 2343129"/>
                <a:gd name="connsiteX1-2691" fmla="*/ 117158 w 632159"/>
                <a:gd name="connsiteY1-2692" fmla="*/ 606463 h 2343129"/>
                <a:gd name="connsiteX2-2693" fmla="*/ 553721 w 632159"/>
                <a:gd name="connsiteY2-2694" fmla="*/ 1060487 h 2343129"/>
                <a:gd name="connsiteX3-2695" fmla="*/ 552926 w 632159"/>
                <a:gd name="connsiteY3-2696" fmla="*/ 1272418 h 2343129"/>
                <a:gd name="connsiteX4-2697" fmla="*/ 124301 w 632159"/>
                <a:gd name="connsiteY4-2698" fmla="*/ 1719301 h 2343129"/>
                <a:gd name="connsiteX5-2699" fmla="*/ 9208 w 632159"/>
                <a:gd name="connsiteY5-2700" fmla="*/ 2336838 h 2343129"/>
                <a:gd name="connsiteX6-2701" fmla="*/ 113189 w 632159"/>
                <a:gd name="connsiteY6-2702" fmla="*/ 2341600 h 2343129"/>
                <a:gd name="connsiteX7-2703" fmla="*/ 174308 w 632159"/>
                <a:gd name="connsiteY7-2704" fmla="*/ 1813757 h 2343129"/>
                <a:gd name="connsiteX8-2705" fmla="*/ 556896 w 632159"/>
                <a:gd name="connsiteY8-2706" fmla="*/ 1331156 h 2343129"/>
                <a:gd name="connsiteX9-2707" fmla="*/ 555308 w 632159"/>
                <a:gd name="connsiteY9-2708" fmla="*/ 993814 h 2343129"/>
                <a:gd name="connsiteX10-2709" fmla="*/ 175895 w 632159"/>
                <a:gd name="connsiteY10-2710" fmla="*/ 535025 h 2343129"/>
                <a:gd name="connsiteX11-2711" fmla="*/ 113189 w 632159"/>
                <a:gd name="connsiteY11-2712" fmla="*/ 38 h 2343129"/>
                <a:gd name="connsiteX12-2713" fmla="*/ 6033 w 632159"/>
                <a:gd name="connsiteY12-2714" fmla="*/ 38 h 2343129"/>
                <a:gd name="connsiteX0-2715" fmla="*/ 6033 w 656624"/>
                <a:gd name="connsiteY0-2716" fmla="*/ 38 h 2343129"/>
                <a:gd name="connsiteX1-2717" fmla="*/ 117158 w 656624"/>
                <a:gd name="connsiteY1-2718" fmla="*/ 606463 h 2343129"/>
                <a:gd name="connsiteX2-2719" fmla="*/ 553721 w 656624"/>
                <a:gd name="connsiteY2-2720" fmla="*/ 1060487 h 2343129"/>
                <a:gd name="connsiteX3-2721" fmla="*/ 552926 w 656624"/>
                <a:gd name="connsiteY3-2722" fmla="*/ 1272418 h 2343129"/>
                <a:gd name="connsiteX4-2723" fmla="*/ 124301 w 656624"/>
                <a:gd name="connsiteY4-2724" fmla="*/ 1719301 h 2343129"/>
                <a:gd name="connsiteX5-2725" fmla="*/ 9208 w 656624"/>
                <a:gd name="connsiteY5-2726" fmla="*/ 2336838 h 2343129"/>
                <a:gd name="connsiteX6-2727" fmla="*/ 113189 w 656624"/>
                <a:gd name="connsiteY6-2728" fmla="*/ 2341600 h 2343129"/>
                <a:gd name="connsiteX7-2729" fmla="*/ 174308 w 656624"/>
                <a:gd name="connsiteY7-2730" fmla="*/ 1813757 h 2343129"/>
                <a:gd name="connsiteX8-2731" fmla="*/ 556896 w 656624"/>
                <a:gd name="connsiteY8-2732" fmla="*/ 1331156 h 2343129"/>
                <a:gd name="connsiteX9-2733" fmla="*/ 555308 w 656624"/>
                <a:gd name="connsiteY9-2734" fmla="*/ 993814 h 2343129"/>
                <a:gd name="connsiteX10-2735" fmla="*/ 175895 w 656624"/>
                <a:gd name="connsiteY10-2736" fmla="*/ 535025 h 2343129"/>
                <a:gd name="connsiteX11-2737" fmla="*/ 113189 w 656624"/>
                <a:gd name="connsiteY11-2738" fmla="*/ 38 h 2343129"/>
                <a:gd name="connsiteX12-2739" fmla="*/ 6033 w 656624"/>
                <a:gd name="connsiteY12-2740" fmla="*/ 38 h 2343129"/>
                <a:gd name="connsiteX0-2741" fmla="*/ 6033 w 663046"/>
                <a:gd name="connsiteY0-2742" fmla="*/ 38 h 2343129"/>
                <a:gd name="connsiteX1-2743" fmla="*/ 117158 w 663046"/>
                <a:gd name="connsiteY1-2744" fmla="*/ 606463 h 2343129"/>
                <a:gd name="connsiteX2-2745" fmla="*/ 553721 w 663046"/>
                <a:gd name="connsiteY2-2746" fmla="*/ 1060487 h 2343129"/>
                <a:gd name="connsiteX3-2747" fmla="*/ 552926 w 663046"/>
                <a:gd name="connsiteY3-2748" fmla="*/ 1272418 h 2343129"/>
                <a:gd name="connsiteX4-2749" fmla="*/ 124301 w 663046"/>
                <a:gd name="connsiteY4-2750" fmla="*/ 1719301 h 2343129"/>
                <a:gd name="connsiteX5-2751" fmla="*/ 9208 w 663046"/>
                <a:gd name="connsiteY5-2752" fmla="*/ 2336838 h 2343129"/>
                <a:gd name="connsiteX6-2753" fmla="*/ 113189 w 663046"/>
                <a:gd name="connsiteY6-2754" fmla="*/ 2341600 h 2343129"/>
                <a:gd name="connsiteX7-2755" fmla="*/ 174308 w 663046"/>
                <a:gd name="connsiteY7-2756" fmla="*/ 1813757 h 2343129"/>
                <a:gd name="connsiteX8-2757" fmla="*/ 556896 w 663046"/>
                <a:gd name="connsiteY8-2758" fmla="*/ 1331156 h 2343129"/>
                <a:gd name="connsiteX9-2759" fmla="*/ 555308 w 663046"/>
                <a:gd name="connsiteY9-2760" fmla="*/ 993814 h 2343129"/>
                <a:gd name="connsiteX10-2761" fmla="*/ 175895 w 663046"/>
                <a:gd name="connsiteY10-2762" fmla="*/ 535025 h 2343129"/>
                <a:gd name="connsiteX11-2763" fmla="*/ 113189 w 663046"/>
                <a:gd name="connsiteY11-2764" fmla="*/ 38 h 2343129"/>
                <a:gd name="connsiteX12-2765" fmla="*/ 6033 w 663046"/>
                <a:gd name="connsiteY12-2766" fmla="*/ 38 h 2343129"/>
                <a:gd name="connsiteX0-2767" fmla="*/ 6033 w 681517"/>
                <a:gd name="connsiteY0-2768" fmla="*/ 38 h 2343129"/>
                <a:gd name="connsiteX1-2769" fmla="*/ 117158 w 681517"/>
                <a:gd name="connsiteY1-2770" fmla="*/ 606463 h 2343129"/>
                <a:gd name="connsiteX2-2771" fmla="*/ 553721 w 681517"/>
                <a:gd name="connsiteY2-2772" fmla="*/ 1060487 h 2343129"/>
                <a:gd name="connsiteX3-2773" fmla="*/ 552926 w 681517"/>
                <a:gd name="connsiteY3-2774" fmla="*/ 1272418 h 2343129"/>
                <a:gd name="connsiteX4-2775" fmla="*/ 124301 w 681517"/>
                <a:gd name="connsiteY4-2776" fmla="*/ 1719301 h 2343129"/>
                <a:gd name="connsiteX5-2777" fmla="*/ 9208 w 681517"/>
                <a:gd name="connsiteY5-2778" fmla="*/ 2336838 h 2343129"/>
                <a:gd name="connsiteX6-2779" fmla="*/ 113189 w 681517"/>
                <a:gd name="connsiteY6-2780" fmla="*/ 2341600 h 2343129"/>
                <a:gd name="connsiteX7-2781" fmla="*/ 174308 w 681517"/>
                <a:gd name="connsiteY7-2782" fmla="*/ 1813757 h 2343129"/>
                <a:gd name="connsiteX8-2783" fmla="*/ 556896 w 681517"/>
                <a:gd name="connsiteY8-2784" fmla="*/ 1331156 h 2343129"/>
                <a:gd name="connsiteX9-2785" fmla="*/ 555308 w 681517"/>
                <a:gd name="connsiteY9-2786" fmla="*/ 993814 h 2343129"/>
                <a:gd name="connsiteX10-2787" fmla="*/ 175895 w 681517"/>
                <a:gd name="connsiteY10-2788" fmla="*/ 535025 h 2343129"/>
                <a:gd name="connsiteX11-2789" fmla="*/ 113189 w 681517"/>
                <a:gd name="connsiteY11-2790" fmla="*/ 38 h 2343129"/>
                <a:gd name="connsiteX12-2791" fmla="*/ 6033 w 681517"/>
                <a:gd name="connsiteY12-2792" fmla="*/ 38 h 2343129"/>
                <a:gd name="connsiteX0-2793" fmla="*/ 6033 w 634658"/>
                <a:gd name="connsiteY0-2794" fmla="*/ 38 h 2343129"/>
                <a:gd name="connsiteX1-2795" fmla="*/ 117158 w 634658"/>
                <a:gd name="connsiteY1-2796" fmla="*/ 606463 h 2343129"/>
                <a:gd name="connsiteX2-2797" fmla="*/ 553721 w 634658"/>
                <a:gd name="connsiteY2-2798" fmla="*/ 1060487 h 2343129"/>
                <a:gd name="connsiteX3-2799" fmla="*/ 552926 w 634658"/>
                <a:gd name="connsiteY3-2800" fmla="*/ 1272418 h 2343129"/>
                <a:gd name="connsiteX4-2801" fmla="*/ 124301 w 634658"/>
                <a:gd name="connsiteY4-2802" fmla="*/ 1719301 h 2343129"/>
                <a:gd name="connsiteX5-2803" fmla="*/ 9208 w 634658"/>
                <a:gd name="connsiteY5-2804" fmla="*/ 2336838 h 2343129"/>
                <a:gd name="connsiteX6-2805" fmla="*/ 113189 w 634658"/>
                <a:gd name="connsiteY6-2806" fmla="*/ 2341600 h 2343129"/>
                <a:gd name="connsiteX7-2807" fmla="*/ 200502 w 634658"/>
                <a:gd name="connsiteY7-2808" fmla="*/ 1756607 h 2343129"/>
                <a:gd name="connsiteX8-2809" fmla="*/ 556896 w 634658"/>
                <a:gd name="connsiteY8-2810" fmla="*/ 1331156 h 2343129"/>
                <a:gd name="connsiteX9-2811" fmla="*/ 555308 w 634658"/>
                <a:gd name="connsiteY9-2812" fmla="*/ 993814 h 2343129"/>
                <a:gd name="connsiteX10-2813" fmla="*/ 175895 w 634658"/>
                <a:gd name="connsiteY10-2814" fmla="*/ 535025 h 2343129"/>
                <a:gd name="connsiteX11-2815" fmla="*/ 113189 w 634658"/>
                <a:gd name="connsiteY11-2816" fmla="*/ 38 h 2343129"/>
                <a:gd name="connsiteX12-2817" fmla="*/ 6033 w 634658"/>
                <a:gd name="connsiteY12-2818" fmla="*/ 38 h 2343129"/>
                <a:gd name="connsiteX0-2819" fmla="*/ 6033 w 676933"/>
                <a:gd name="connsiteY0-2820" fmla="*/ 38 h 2343129"/>
                <a:gd name="connsiteX1-2821" fmla="*/ 117158 w 676933"/>
                <a:gd name="connsiteY1-2822" fmla="*/ 606463 h 2343129"/>
                <a:gd name="connsiteX2-2823" fmla="*/ 553721 w 676933"/>
                <a:gd name="connsiteY2-2824" fmla="*/ 1060487 h 2343129"/>
                <a:gd name="connsiteX3-2825" fmla="*/ 552926 w 676933"/>
                <a:gd name="connsiteY3-2826" fmla="*/ 1272418 h 2343129"/>
                <a:gd name="connsiteX4-2827" fmla="*/ 124301 w 676933"/>
                <a:gd name="connsiteY4-2828" fmla="*/ 1719301 h 2343129"/>
                <a:gd name="connsiteX5-2829" fmla="*/ 9208 w 676933"/>
                <a:gd name="connsiteY5-2830" fmla="*/ 2336838 h 2343129"/>
                <a:gd name="connsiteX6-2831" fmla="*/ 113189 w 676933"/>
                <a:gd name="connsiteY6-2832" fmla="*/ 2341600 h 2343129"/>
                <a:gd name="connsiteX7-2833" fmla="*/ 200502 w 676933"/>
                <a:gd name="connsiteY7-2834" fmla="*/ 1756607 h 2343129"/>
                <a:gd name="connsiteX8-2835" fmla="*/ 556896 w 676933"/>
                <a:gd name="connsiteY8-2836" fmla="*/ 1331156 h 2343129"/>
                <a:gd name="connsiteX9-2837" fmla="*/ 555308 w 676933"/>
                <a:gd name="connsiteY9-2838" fmla="*/ 993814 h 2343129"/>
                <a:gd name="connsiteX10-2839" fmla="*/ 175895 w 676933"/>
                <a:gd name="connsiteY10-2840" fmla="*/ 535025 h 2343129"/>
                <a:gd name="connsiteX11-2841" fmla="*/ 113189 w 676933"/>
                <a:gd name="connsiteY11-2842" fmla="*/ 38 h 2343129"/>
                <a:gd name="connsiteX12-2843" fmla="*/ 6033 w 676933"/>
                <a:gd name="connsiteY12-2844" fmla="*/ 38 h 2343129"/>
                <a:gd name="connsiteX0-2845" fmla="*/ 6033 w 676933"/>
                <a:gd name="connsiteY0-2846" fmla="*/ 38 h 2343129"/>
                <a:gd name="connsiteX1-2847" fmla="*/ 117158 w 676933"/>
                <a:gd name="connsiteY1-2848" fmla="*/ 606463 h 2343129"/>
                <a:gd name="connsiteX2-2849" fmla="*/ 553721 w 676933"/>
                <a:gd name="connsiteY2-2850" fmla="*/ 1060487 h 2343129"/>
                <a:gd name="connsiteX3-2851" fmla="*/ 552926 w 676933"/>
                <a:gd name="connsiteY3-2852" fmla="*/ 1272418 h 2343129"/>
                <a:gd name="connsiteX4-2853" fmla="*/ 124301 w 676933"/>
                <a:gd name="connsiteY4-2854" fmla="*/ 1719301 h 2343129"/>
                <a:gd name="connsiteX5-2855" fmla="*/ 9208 w 676933"/>
                <a:gd name="connsiteY5-2856" fmla="*/ 2336838 h 2343129"/>
                <a:gd name="connsiteX6-2857" fmla="*/ 113189 w 676933"/>
                <a:gd name="connsiteY6-2858" fmla="*/ 2341600 h 2343129"/>
                <a:gd name="connsiteX7-2859" fmla="*/ 200502 w 676933"/>
                <a:gd name="connsiteY7-2860" fmla="*/ 1756607 h 2343129"/>
                <a:gd name="connsiteX8-2861" fmla="*/ 556896 w 676933"/>
                <a:gd name="connsiteY8-2862" fmla="*/ 1331156 h 2343129"/>
                <a:gd name="connsiteX9-2863" fmla="*/ 555308 w 676933"/>
                <a:gd name="connsiteY9-2864" fmla="*/ 993814 h 2343129"/>
                <a:gd name="connsiteX10-2865" fmla="*/ 175895 w 676933"/>
                <a:gd name="connsiteY10-2866" fmla="*/ 535025 h 2343129"/>
                <a:gd name="connsiteX11-2867" fmla="*/ 113189 w 676933"/>
                <a:gd name="connsiteY11-2868" fmla="*/ 38 h 2343129"/>
                <a:gd name="connsiteX12-2869" fmla="*/ 6033 w 676933"/>
                <a:gd name="connsiteY12-2870" fmla="*/ 38 h 2343129"/>
                <a:gd name="connsiteX0-2871" fmla="*/ 6033 w 676933"/>
                <a:gd name="connsiteY0-2872" fmla="*/ 38 h 2343129"/>
                <a:gd name="connsiteX1-2873" fmla="*/ 117158 w 676933"/>
                <a:gd name="connsiteY1-2874" fmla="*/ 606463 h 2343129"/>
                <a:gd name="connsiteX2-2875" fmla="*/ 553721 w 676933"/>
                <a:gd name="connsiteY2-2876" fmla="*/ 1060487 h 2343129"/>
                <a:gd name="connsiteX3-2877" fmla="*/ 552926 w 676933"/>
                <a:gd name="connsiteY3-2878" fmla="*/ 1272418 h 2343129"/>
                <a:gd name="connsiteX4-2879" fmla="*/ 124301 w 676933"/>
                <a:gd name="connsiteY4-2880" fmla="*/ 1719301 h 2343129"/>
                <a:gd name="connsiteX5-2881" fmla="*/ 9208 w 676933"/>
                <a:gd name="connsiteY5-2882" fmla="*/ 2336838 h 2343129"/>
                <a:gd name="connsiteX6-2883" fmla="*/ 113189 w 676933"/>
                <a:gd name="connsiteY6-2884" fmla="*/ 2341600 h 2343129"/>
                <a:gd name="connsiteX7-2885" fmla="*/ 200502 w 676933"/>
                <a:gd name="connsiteY7-2886" fmla="*/ 1756607 h 2343129"/>
                <a:gd name="connsiteX8-2887" fmla="*/ 556896 w 676933"/>
                <a:gd name="connsiteY8-2888" fmla="*/ 1331156 h 2343129"/>
                <a:gd name="connsiteX9-2889" fmla="*/ 555308 w 676933"/>
                <a:gd name="connsiteY9-2890" fmla="*/ 993814 h 2343129"/>
                <a:gd name="connsiteX10-2891" fmla="*/ 175895 w 676933"/>
                <a:gd name="connsiteY10-2892" fmla="*/ 535025 h 2343129"/>
                <a:gd name="connsiteX11-2893" fmla="*/ 113189 w 676933"/>
                <a:gd name="connsiteY11-2894" fmla="*/ 38 h 2343129"/>
                <a:gd name="connsiteX12-2895" fmla="*/ 6033 w 676933"/>
                <a:gd name="connsiteY12-2896" fmla="*/ 38 h 2343129"/>
                <a:gd name="connsiteX0-2897" fmla="*/ 6033 w 683751"/>
                <a:gd name="connsiteY0-2898" fmla="*/ 38 h 2343129"/>
                <a:gd name="connsiteX1-2899" fmla="*/ 117158 w 683751"/>
                <a:gd name="connsiteY1-2900" fmla="*/ 606463 h 2343129"/>
                <a:gd name="connsiteX2-2901" fmla="*/ 553721 w 683751"/>
                <a:gd name="connsiteY2-2902" fmla="*/ 1060487 h 2343129"/>
                <a:gd name="connsiteX3-2903" fmla="*/ 552926 w 683751"/>
                <a:gd name="connsiteY3-2904" fmla="*/ 1272418 h 2343129"/>
                <a:gd name="connsiteX4-2905" fmla="*/ 124301 w 683751"/>
                <a:gd name="connsiteY4-2906" fmla="*/ 1719301 h 2343129"/>
                <a:gd name="connsiteX5-2907" fmla="*/ 9208 w 683751"/>
                <a:gd name="connsiteY5-2908" fmla="*/ 2336838 h 2343129"/>
                <a:gd name="connsiteX6-2909" fmla="*/ 113189 w 683751"/>
                <a:gd name="connsiteY6-2910" fmla="*/ 2341600 h 2343129"/>
                <a:gd name="connsiteX7-2911" fmla="*/ 200502 w 683751"/>
                <a:gd name="connsiteY7-2912" fmla="*/ 1756607 h 2343129"/>
                <a:gd name="connsiteX8-2913" fmla="*/ 556896 w 683751"/>
                <a:gd name="connsiteY8-2914" fmla="*/ 1331156 h 2343129"/>
                <a:gd name="connsiteX9-2915" fmla="*/ 555308 w 683751"/>
                <a:gd name="connsiteY9-2916" fmla="*/ 993814 h 2343129"/>
                <a:gd name="connsiteX10-2917" fmla="*/ 175895 w 683751"/>
                <a:gd name="connsiteY10-2918" fmla="*/ 535025 h 2343129"/>
                <a:gd name="connsiteX11-2919" fmla="*/ 113189 w 683751"/>
                <a:gd name="connsiteY11-2920" fmla="*/ 38 h 2343129"/>
                <a:gd name="connsiteX12-2921" fmla="*/ 6033 w 683751"/>
                <a:gd name="connsiteY12-2922" fmla="*/ 38 h 2343129"/>
                <a:gd name="connsiteX0-2923" fmla="*/ 6033 w 683751"/>
                <a:gd name="connsiteY0-2924" fmla="*/ 38 h 2343129"/>
                <a:gd name="connsiteX1-2925" fmla="*/ 117158 w 683751"/>
                <a:gd name="connsiteY1-2926" fmla="*/ 606463 h 2343129"/>
                <a:gd name="connsiteX2-2927" fmla="*/ 553721 w 683751"/>
                <a:gd name="connsiteY2-2928" fmla="*/ 1060487 h 2343129"/>
                <a:gd name="connsiteX3-2929" fmla="*/ 552926 w 683751"/>
                <a:gd name="connsiteY3-2930" fmla="*/ 1272418 h 2343129"/>
                <a:gd name="connsiteX4-2931" fmla="*/ 124301 w 683751"/>
                <a:gd name="connsiteY4-2932" fmla="*/ 1719301 h 2343129"/>
                <a:gd name="connsiteX5-2933" fmla="*/ 9208 w 683751"/>
                <a:gd name="connsiteY5-2934" fmla="*/ 2336838 h 2343129"/>
                <a:gd name="connsiteX6-2935" fmla="*/ 113189 w 683751"/>
                <a:gd name="connsiteY6-2936" fmla="*/ 2341600 h 2343129"/>
                <a:gd name="connsiteX7-2937" fmla="*/ 200502 w 683751"/>
                <a:gd name="connsiteY7-2938" fmla="*/ 1756607 h 2343129"/>
                <a:gd name="connsiteX8-2939" fmla="*/ 556896 w 683751"/>
                <a:gd name="connsiteY8-2940" fmla="*/ 1331156 h 2343129"/>
                <a:gd name="connsiteX9-2941" fmla="*/ 555308 w 683751"/>
                <a:gd name="connsiteY9-2942" fmla="*/ 993814 h 2343129"/>
                <a:gd name="connsiteX10-2943" fmla="*/ 175895 w 683751"/>
                <a:gd name="connsiteY10-2944" fmla="*/ 535025 h 2343129"/>
                <a:gd name="connsiteX11-2945" fmla="*/ 113189 w 683751"/>
                <a:gd name="connsiteY11-2946" fmla="*/ 38 h 2343129"/>
                <a:gd name="connsiteX12-2947" fmla="*/ 6033 w 683751"/>
                <a:gd name="connsiteY12-2948" fmla="*/ 38 h 2343129"/>
                <a:gd name="connsiteX0-2949" fmla="*/ 6033 w 683895"/>
                <a:gd name="connsiteY0-2950" fmla="*/ 38 h 2343129"/>
                <a:gd name="connsiteX1-2951" fmla="*/ 117158 w 683895"/>
                <a:gd name="connsiteY1-2952" fmla="*/ 606463 h 2343129"/>
                <a:gd name="connsiteX2-2953" fmla="*/ 553721 w 683895"/>
                <a:gd name="connsiteY2-2954" fmla="*/ 1060487 h 2343129"/>
                <a:gd name="connsiteX3-2955" fmla="*/ 552926 w 683895"/>
                <a:gd name="connsiteY3-2956" fmla="*/ 1272418 h 2343129"/>
                <a:gd name="connsiteX4-2957" fmla="*/ 124301 w 683895"/>
                <a:gd name="connsiteY4-2958" fmla="*/ 1719301 h 2343129"/>
                <a:gd name="connsiteX5-2959" fmla="*/ 9208 w 683895"/>
                <a:gd name="connsiteY5-2960" fmla="*/ 2336838 h 2343129"/>
                <a:gd name="connsiteX6-2961" fmla="*/ 113189 w 683895"/>
                <a:gd name="connsiteY6-2962" fmla="*/ 2341600 h 2343129"/>
                <a:gd name="connsiteX7-2963" fmla="*/ 200502 w 683895"/>
                <a:gd name="connsiteY7-2964" fmla="*/ 1756607 h 2343129"/>
                <a:gd name="connsiteX8-2965" fmla="*/ 556896 w 683895"/>
                <a:gd name="connsiteY8-2966" fmla="*/ 1331156 h 2343129"/>
                <a:gd name="connsiteX9-2967" fmla="*/ 683894 w 683895"/>
                <a:gd name="connsiteY9-2968" fmla="*/ 1165263 h 2343129"/>
                <a:gd name="connsiteX10-2969" fmla="*/ 555308 w 683895"/>
                <a:gd name="connsiteY10-2970" fmla="*/ 993814 h 2343129"/>
                <a:gd name="connsiteX11-2971" fmla="*/ 175895 w 683895"/>
                <a:gd name="connsiteY11-2972" fmla="*/ 535025 h 2343129"/>
                <a:gd name="connsiteX12-2973" fmla="*/ 113189 w 683895"/>
                <a:gd name="connsiteY12-2974" fmla="*/ 38 h 2343129"/>
                <a:gd name="connsiteX13-2975" fmla="*/ 6033 w 683895"/>
                <a:gd name="connsiteY13-2976" fmla="*/ 38 h 2343129"/>
                <a:gd name="connsiteX0-2977" fmla="*/ 6033 w 702832"/>
                <a:gd name="connsiteY0-2978" fmla="*/ 38 h 2343129"/>
                <a:gd name="connsiteX1-2979" fmla="*/ 117158 w 702832"/>
                <a:gd name="connsiteY1-2980" fmla="*/ 606463 h 2343129"/>
                <a:gd name="connsiteX2-2981" fmla="*/ 553721 w 702832"/>
                <a:gd name="connsiteY2-2982" fmla="*/ 1060487 h 2343129"/>
                <a:gd name="connsiteX3-2983" fmla="*/ 552926 w 702832"/>
                <a:gd name="connsiteY3-2984" fmla="*/ 1272418 h 2343129"/>
                <a:gd name="connsiteX4-2985" fmla="*/ 124301 w 702832"/>
                <a:gd name="connsiteY4-2986" fmla="*/ 1719301 h 2343129"/>
                <a:gd name="connsiteX5-2987" fmla="*/ 9208 w 702832"/>
                <a:gd name="connsiteY5-2988" fmla="*/ 2336838 h 2343129"/>
                <a:gd name="connsiteX6-2989" fmla="*/ 113189 w 702832"/>
                <a:gd name="connsiteY6-2990" fmla="*/ 2341600 h 2343129"/>
                <a:gd name="connsiteX7-2991" fmla="*/ 200502 w 702832"/>
                <a:gd name="connsiteY7-2992" fmla="*/ 1756607 h 2343129"/>
                <a:gd name="connsiteX8-2993" fmla="*/ 556896 w 702832"/>
                <a:gd name="connsiteY8-2994" fmla="*/ 1331156 h 2343129"/>
                <a:gd name="connsiteX9-2995" fmla="*/ 683894 w 702832"/>
                <a:gd name="connsiteY9-2996" fmla="*/ 1165263 h 2343129"/>
                <a:gd name="connsiteX10-2997" fmla="*/ 175895 w 702832"/>
                <a:gd name="connsiteY10-2998" fmla="*/ 535025 h 2343129"/>
                <a:gd name="connsiteX11-2999" fmla="*/ 113189 w 702832"/>
                <a:gd name="connsiteY11-3000" fmla="*/ 38 h 2343129"/>
                <a:gd name="connsiteX12-3001" fmla="*/ 6033 w 702832"/>
                <a:gd name="connsiteY12-3002" fmla="*/ 38 h 2343129"/>
                <a:gd name="connsiteX0-3003" fmla="*/ 6033 w 683925"/>
                <a:gd name="connsiteY0-3004" fmla="*/ 38 h 2343129"/>
                <a:gd name="connsiteX1-3005" fmla="*/ 117158 w 683925"/>
                <a:gd name="connsiteY1-3006" fmla="*/ 606463 h 2343129"/>
                <a:gd name="connsiteX2-3007" fmla="*/ 553721 w 683925"/>
                <a:gd name="connsiteY2-3008" fmla="*/ 1060487 h 2343129"/>
                <a:gd name="connsiteX3-3009" fmla="*/ 552926 w 683925"/>
                <a:gd name="connsiteY3-3010" fmla="*/ 1272418 h 2343129"/>
                <a:gd name="connsiteX4-3011" fmla="*/ 124301 w 683925"/>
                <a:gd name="connsiteY4-3012" fmla="*/ 1719301 h 2343129"/>
                <a:gd name="connsiteX5-3013" fmla="*/ 9208 w 683925"/>
                <a:gd name="connsiteY5-3014" fmla="*/ 2336838 h 2343129"/>
                <a:gd name="connsiteX6-3015" fmla="*/ 113189 w 683925"/>
                <a:gd name="connsiteY6-3016" fmla="*/ 2341600 h 2343129"/>
                <a:gd name="connsiteX7-3017" fmla="*/ 200502 w 683925"/>
                <a:gd name="connsiteY7-3018" fmla="*/ 1756607 h 2343129"/>
                <a:gd name="connsiteX8-3019" fmla="*/ 683894 w 683925"/>
                <a:gd name="connsiteY8-3020" fmla="*/ 1165263 h 2343129"/>
                <a:gd name="connsiteX9-3021" fmla="*/ 175895 w 683925"/>
                <a:gd name="connsiteY9-3022" fmla="*/ 535025 h 2343129"/>
                <a:gd name="connsiteX10-3023" fmla="*/ 113189 w 683925"/>
                <a:gd name="connsiteY10-3024" fmla="*/ 38 h 2343129"/>
                <a:gd name="connsiteX11-3025" fmla="*/ 6033 w 683925"/>
                <a:gd name="connsiteY11-3026" fmla="*/ 38 h 2343129"/>
                <a:gd name="connsiteX0-3027" fmla="*/ 6033 w 689984"/>
                <a:gd name="connsiteY0-3028" fmla="*/ 38 h 2343129"/>
                <a:gd name="connsiteX1-3029" fmla="*/ 117158 w 689984"/>
                <a:gd name="connsiteY1-3030" fmla="*/ 606463 h 2343129"/>
                <a:gd name="connsiteX2-3031" fmla="*/ 553721 w 689984"/>
                <a:gd name="connsiteY2-3032" fmla="*/ 1060487 h 2343129"/>
                <a:gd name="connsiteX3-3033" fmla="*/ 552926 w 689984"/>
                <a:gd name="connsiteY3-3034" fmla="*/ 1272418 h 2343129"/>
                <a:gd name="connsiteX4-3035" fmla="*/ 124301 w 689984"/>
                <a:gd name="connsiteY4-3036" fmla="*/ 1719301 h 2343129"/>
                <a:gd name="connsiteX5-3037" fmla="*/ 9208 w 689984"/>
                <a:gd name="connsiteY5-3038" fmla="*/ 2336838 h 2343129"/>
                <a:gd name="connsiteX6-3039" fmla="*/ 113189 w 689984"/>
                <a:gd name="connsiteY6-3040" fmla="*/ 2341600 h 2343129"/>
                <a:gd name="connsiteX7-3041" fmla="*/ 200502 w 689984"/>
                <a:gd name="connsiteY7-3042" fmla="*/ 1756607 h 2343129"/>
                <a:gd name="connsiteX8-3043" fmla="*/ 683894 w 689984"/>
                <a:gd name="connsiteY8-3044" fmla="*/ 1165263 h 2343129"/>
                <a:gd name="connsiteX9-3045" fmla="*/ 175895 w 689984"/>
                <a:gd name="connsiteY9-3046" fmla="*/ 535025 h 2343129"/>
                <a:gd name="connsiteX10-3047" fmla="*/ 113189 w 689984"/>
                <a:gd name="connsiteY10-3048" fmla="*/ 38 h 2343129"/>
                <a:gd name="connsiteX11-3049" fmla="*/ 6033 w 689984"/>
                <a:gd name="connsiteY11-3050" fmla="*/ 38 h 2343129"/>
                <a:gd name="connsiteX0-3051" fmla="*/ 6033 w 684892"/>
                <a:gd name="connsiteY0-3052" fmla="*/ 38 h 2343129"/>
                <a:gd name="connsiteX1-3053" fmla="*/ 117158 w 684892"/>
                <a:gd name="connsiteY1-3054" fmla="*/ 606463 h 2343129"/>
                <a:gd name="connsiteX2-3055" fmla="*/ 553721 w 684892"/>
                <a:gd name="connsiteY2-3056" fmla="*/ 1060487 h 2343129"/>
                <a:gd name="connsiteX3-3057" fmla="*/ 552926 w 684892"/>
                <a:gd name="connsiteY3-3058" fmla="*/ 1272418 h 2343129"/>
                <a:gd name="connsiteX4-3059" fmla="*/ 124301 w 684892"/>
                <a:gd name="connsiteY4-3060" fmla="*/ 1719301 h 2343129"/>
                <a:gd name="connsiteX5-3061" fmla="*/ 9208 w 684892"/>
                <a:gd name="connsiteY5-3062" fmla="*/ 2336838 h 2343129"/>
                <a:gd name="connsiteX6-3063" fmla="*/ 113189 w 684892"/>
                <a:gd name="connsiteY6-3064" fmla="*/ 2341600 h 2343129"/>
                <a:gd name="connsiteX7-3065" fmla="*/ 200502 w 684892"/>
                <a:gd name="connsiteY7-3066" fmla="*/ 1756607 h 2343129"/>
                <a:gd name="connsiteX8-3067" fmla="*/ 683894 w 684892"/>
                <a:gd name="connsiteY8-3068" fmla="*/ 1165263 h 2343129"/>
                <a:gd name="connsiteX9-3069" fmla="*/ 175895 w 684892"/>
                <a:gd name="connsiteY9-3070" fmla="*/ 535025 h 2343129"/>
                <a:gd name="connsiteX10-3071" fmla="*/ 113189 w 684892"/>
                <a:gd name="connsiteY10-3072" fmla="*/ 38 h 2343129"/>
                <a:gd name="connsiteX11-3073" fmla="*/ 6033 w 684892"/>
                <a:gd name="connsiteY11-3074" fmla="*/ 38 h 2343129"/>
                <a:gd name="connsiteX0-3075" fmla="*/ 6033 w 684004"/>
                <a:gd name="connsiteY0-3076" fmla="*/ 38 h 2343129"/>
                <a:gd name="connsiteX1-3077" fmla="*/ 117158 w 684004"/>
                <a:gd name="connsiteY1-3078" fmla="*/ 606463 h 2343129"/>
                <a:gd name="connsiteX2-3079" fmla="*/ 553721 w 684004"/>
                <a:gd name="connsiteY2-3080" fmla="*/ 1060487 h 2343129"/>
                <a:gd name="connsiteX3-3081" fmla="*/ 552926 w 684004"/>
                <a:gd name="connsiteY3-3082" fmla="*/ 1272418 h 2343129"/>
                <a:gd name="connsiteX4-3083" fmla="*/ 124301 w 684004"/>
                <a:gd name="connsiteY4-3084" fmla="*/ 1719301 h 2343129"/>
                <a:gd name="connsiteX5-3085" fmla="*/ 9208 w 684004"/>
                <a:gd name="connsiteY5-3086" fmla="*/ 2336838 h 2343129"/>
                <a:gd name="connsiteX6-3087" fmla="*/ 113189 w 684004"/>
                <a:gd name="connsiteY6-3088" fmla="*/ 2341600 h 2343129"/>
                <a:gd name="connsiteX7-3089" fmla="*/ 200502 w 684004"/>
                <a:gd name="connsiteY7-3090" fmla="*/ 1756607 h 2343129"/>
                <a:gd name="connsiteX8-3091" fmla="*/ 683894 w 684004"/>
                <a:gd name="connsiteY8-3092" fmla="*/ 1165263 h 2343129"/>
                <a:gd name="connsiteX9-3093" fmla="*/ 175895 w 684004"/>
                <a:gd name="connsiteY9-3094" fmla="*/ 535025 h 2343129"/>
                <a:gd name="connsiteX10-3095" fmla="*/ 113189 w 684004"/>
                <a:gd name="connsiteY10-3096" fmla="*/ 38 h 2343129"/>
                <a:gd name="connsiteX11-3097" fmla="*/ 6033 w 684004"/>
                <a:gd name="connsiteY11-3098" fmla="*/ 38 h 2343129"/>
                <a:gd name="connsiteX0-3099" fmla="*/ 6033 w 684004"/>
                <a:gd name="connsiteY0-3100" fmla="*/ 38 h 2343129"/>
                <a:gd name="connsiteX1-3101" fmla="*/ 117158 w 684004"/>
                <a:gd name="connsiteY1-3102" fmla="*/ 606463 h 2343129"/>
                <a:gd name="connsiteX2-3103" fmla="*/ 553721 w 684004"/>
                <a:gd name="connsiteY2-3104" fmla="*/ 1060487 h 2343129"/>
                <a:gd name="connsiteX3-3105" fmla="*/ 552926 w 684004"/>
                <a:gd name="connsiteY3-3106" fmla="*/ 1272418 h 2343129"/>
                <a:gd name="connsiteX4-3107" fmla="*/ 124301 w 684004"/>
                <a:gd name="connsiteY4-3108" fmla="*/ 1719301 h 2343129"/>
                <a:gd name="connsiteX5-3109" fmla="*/ 9208 w 684004"/>
                <a:gd name="connsiteY5-3110" fmla="*/ 2336838 h 2343129"/>
                <a:gd name="connsiteX6-3111" fmla="*/ 113189 w 684004"/>
                <a:gd name="connsiteY6-3112" fmla="*/ 2341600 h 2343129"/>
                <a:gd name="connsiteX7-3113" fmla="*/ 200502 w 684004"/>
                <a:gd name="connsiteY7-3114" fmla="*/ 1756607 h 2343129"/>
                <a:gd name="connsiteX8-3115" fmla="*/ 683894 w 684004"/>
                <a:gd name="connsiteY8-3116" fmla="*/ 1165263 h 2343129"/>
                <a:gd name="connsiteX9-3117" fmla="*/ 175895 w 684004"/>
                <a:gd name="connsiteY9-3118" fmla="*/ 535025 h 2343129"/>
                <a:gd name="connsiteX10-3119" fmla="*/ 113189 w 684004"/>
                <a:gd name="connsiteY10-3120" fmla="*/ 38 h 2343129"/>
                <a:gd name="connsiteX11-3121" fmla="*/ 6033 w 684004"/>
                <a:gd name="connsiteY11-3122" fmla="*/ 38 h 2343129"/>
                <a:gd name="connsiteX0-3123" fmla="*/ 6033 w 683899"/>
                <a:gd name="connsiteY0-3124" fmla="*/ 38 h 2343129"/>
                <a:gd name="connsiteX1-3125" fmla="*/ 117158 w 683899"/>
                <a:gd name="connsiteY1-3126" fmla="*/ 606463 h 2343129"/>
                <a:gd name="connsiteX2-3127" fmla="*/ 553721 w 683899"/>
                <a:gd name="connsiteY2-3128" fmla="*/ 1060487 h 2343129"/>
                <a:gd name="connsiteX3-3129" fmla="*/ 552926 w 683899"/>
                <a:gd name="connsiteY3-3130" fmla="*/ 1272418 h 2343129"/>
                <a:gd name="connsiteX4-3131" fmla="*/ 124301 w 683899"/>
                <a:gd name="connsiteY4-3132" fmla="*/ 1719301 h 2343129"/>
                <a:gd name="connsiteX5-3133" fmla="*/ 9208 w 683899"/>
                <a:gd name="connsiteY5-3134" fmla="*/ 2336838 h 2343129"/>
                <a:gd name="connsiteX6-3135" fmla="*/ 113189 w 683899"/>
                <a:gd name="connsiteY6-3136" fmla="*/ 2341600 h 2343129"/>
                <a:gd name="connsiteX7-3137" fmla="*/ 200502 w 683899"/>
                <a:gd name="connsiteY7-3138" fmla="*/ 1756607 h 2343129"/>
                <a:gd name="connsiteX8-3139" fmla="*/ 683894 w 683899"/>
                <a:gd name="connsiteY8-3140" fmla="*/ 1165263 h 2343129"/>
                <a:gd name="connsiteX9-3141" fmla="*/ 175895 w 683899"/>
                <a:gd name="connsiteY9-3142" fmla="*/ 535025 h 2343129"/>
                <a:gd name="connsiteX10-3143" fmla="*/ 113189 w 683899"/>
                <a:gd name="connsiteY10-3144" fmla="*/ 38 h 2343129"/>
                <a:gd name="connsiteX11-3145" fmla="*/ 6033 w 683899"/>
                <a:gd name="connsiteY11-3146" fmla="*/ 38 h 2343129"/>
                <a:gd name="connsiteX0-3147" fmla="*/ 6033 w 683899"/>
                <a:gd name="connsiteY0-3148" fmla="*/ 38 h 2343129"/>
                <a:gd name="connsiteX1-3149" fmla="*/ 117158 w 683899"/>
                <a:gd name="connsiteY1-3150" fmla="*/ 606463 h 2343129"/>
                <a:gd name="connsiteX2-3151" fmla="*/ 553721 w 683899"/>
                <a:gd name="connsiteY2-3152" fmla="*/ 1060487 h 2343129"/>
                <a:gd name="connsiteX3-3153" fmla="*/ 552926 w 683899"/>
                <a:gd name="connsiteY3-3154" fmla="*/ 1272418 h 2343129"/>
                <a:gd name="connsiteX4-3155" fmla="*/ 124301 w 683899"/>
                <a:gd name="connsiteY4-3156" fmla="*/ 1719301 h 2343129"/>
                <a:gd name="connsiteX5-3157" fmla="*/ 9208 w 683899"/>
                <a:gd name="connsiteY5-3158" fmla="*/ 2336838 h 2343129"/>
                <a:gd name="connsiteX6-3159" fmla="*/ 113189 w 683899"/>
                <a:gd name="connsiteY6-3160" fmla="*/ 2341600 h 2343129"/>
                <a:gd name="connsiteX7-3161" fmla="*/ 200502 w 683899"/>
                <a:gd name="connsiteY7-3162" fmla="*/ 1756607 h 2343129"/>
                <a:gd name="connsiteX8-3163" fmla="*/ 683894 w 683899"/>
                <a:gd name="connsiteY8-3164" fmla="*/ 1165263 h 2343129"/>
                <a:gd name="connsiteX9-3165" fmla="*/ 175895 w 683899"/>
                <a:gd name="connsiteY9-3166" fmla="*/ 535025 h 2343129"/>
                <a:gd name="connsiteX10-3167" fmla="*/ 113189 w 683899"/>
                <a:gd name="connsiteY10-3168" fmla="*/ 38 h 2343129"/>
                <a:gd name="connsiteX11-3169" fmla="*/ 6033 w 683899"/>
                <a:gd name="connsiteY11-3170" fmla="*/ 38 h 2343129"/>
                <a:gd name="connsiteX0-3171" fmla="*/ 6033 w 683899"/>
                <a:gd name="connsiteY0-3172" fmla="*/ 38 h 2343129"/>
                <a:gd name="connsiteX1-3173" fmla="*/ 117158 w 683899"/>
                <a:gd name="connsiteY1-3174" fmla="*/ 606463 h 2343129"/>
                <a:gd name="connsiteX2-3175" fmla="*/ 553721 w 683899"/>
                <a:gd name="connsiteY2-3176" fmla="*/ 1060487 h 2343129"/>
                <a:gd name="connsiteX3-3177" fmla="*/ 552926 w 683899"/>
                <a:gd name="connsiteY3-3178" fmla="*/ 1272418 h 2343129"/>
                <a:gd name="connsiteX4-3179" fmla="*/ 124301 w 683899"/>
                <a:gd name="connsiteY4-3180" fmla="*/ 1719301 h 2343129"/>
                <a:gd name="connsiteX5-3181" fmla="*/ 9208 w 683899"/>
                <a:gd name="connsiteY5-3182" fmla="*/ 2336838 h 2343129"/>
                <a:gd name="connsiteX6-3183" fmla="*/ 113189 w 683899"/>
                <a:gd name="connsiteY6-3184" fmla="*/ 2341600 h 2343129"/>
                <a:gd name="connsiteX7-3185" fmla="*/ 200502 w 683899"/>
                <a:gd name="connsiteY7-3186" fmla="*/ 1756607 h 2343129"/>
                <a:gd name="connsiteX8-3187" fmla="*/ 683894 w 683899"/>
                <a:gd name="connsiteY8-3188" fmla="*/ 1165263 h 2343129"/>
                <a:gd name="connsiteX9-3189" fmla="*/ 175895 w 683899"/>
                <a:gd name="connsiteY9-3190" fmla="*/ 535025 h 2343129"/>
                <a:gd name="connsiteX10-3191" fmla="*/ 113189 w 683899"/>
                <a:gd name="connsiteY10-3192" fmla="*/ 38 h 2343129"/>
                <a:gd name="connsiteX11-3193" fmla="*/ 6033 w 683899"/>
                <a:gd name="connsiteY11-3194" fmla="*/ 38 h 2343129"/>
                <a:gd name="connsiteX0-3195" fmla="*/ 6033 w 683899"/>
                <a:gd name="connsiteY0-3196" fmla="*/ 38 h 2343129"/>
                <a:gd name="connsiteX1-3197" fmla="*/ 117158 w 683899"/>
                <a:gd name="connsiteY1-3198" fmla="*/ 606463 h 2343129"/>
                <a:gd name="connsiteX2-3199" fmla="*/ 553721 w 683899"/>
                <a:gd name="connsiteY2-3200" fmla="*/ 1060487 h 2343129"/>
                <a:gd name="connsiteX3-3201" fmla="*/ 552926 w 683899"/>
                <a:gd name="connsiteY3-3202" fmla="*/ 1272418 h 2343129"/>
                <a:gd name="connsiteX4-3203" fmla="*/ 124301 w 683899"/>
                <a:gd name="connsiteY4-3204" fmla="*/ 1719301 h 2343129"/>
                <a:gd name="connsiteX5-3205" fmla="*/ 9208 w 683899"/>
                <a:gd name="connsiteY5-3206" fmla="*/ 2336838 h 2343129"/>
                <a:gd name="connsiteX6-3207" fmla="*/ 113189 w 683899"/>
                <a:gd name="connsiteY6-3208" fmla="*/ 2341600 h 2343129"/>
                <a:gd name="connsiteX7-3209" fmla="*/ 200502 w 683899"/>
                <a:gd name="connsiteY7-3210" fmla="*/ 1756607 h 2343129"/>
                <a:gd name="connsiteX8-3211" fmla="*/ 683894 w 683899"/>
                <a:gd name="connsiteY8-3212" fmla="*/ 1165263 h 2343129"/>
                <a:gd name="connsiteX9-3213" fmla="*/ 175895 w 683899"/>
                <a:gd name="connsiteY9-3214" fmla="*/ 535025 h 2343129"/>
                <a:gd name="connsiteX10-3215" fmla="*/ 113189 w 683899"/>
                <a:gd name="connsiteY10-3216" fmla="*/ 38 h 2343129"/>
                <a:gd name="connsiteX11-3217" fmla="*/ 6033 w 683899"/>
                <a:gd name="connsiteY11-3218" fmla="*/ 38 h 2343129"/>
                <a:gd name="connsiteX0-3219" fmla="*/ 6033 w 683899"/>
                <a:gd name="connsiteY0-3220" fmla="*/ 38 h 2341719"/>
                <a:gd name="connsiteX1-3221" fmla="*/ 117158 w 683899"/>
                <a:gd name="connsiteY1-3222" fmla="*/ 606463 h 2341719"/>
                <a:gd name="connsiteX2-3223" fmla="*/ 553721 w 683899"/>
                <a:gd name="connsiteY2-3224" fmla="*/ 1060487 h 2341719"/>
                <a:gd name="connsiteX3-3225" fmla="*/ 552926 w 683899"/>
                <a:gd name="connsiteY3-3226" fmla="*/ 1272418 h 2341719"/>
                <a:gd name="connsiteX4-3227" fmla="*/ 124301 w 683899"/>
                <a:gd name="connsiteY4-3228" fmla="*/ 1719301 h 2341719"/>
                <a:gd name="connsiteX5-3229" fmla="*/ 9208 w 683899"/>
                <a:gd name="connsiteY5-3230" fmla="*/ 2336838 h 2341719"/>
                <a:gd name="connsiteX6-3231" fmla="*/ 113189 w 683899"/>
                <a:gd name="connsiteY6-3232" fmla="*/ 2341600 h 2341719"/>
                <a:gd name="connsiteX7-3233" fmla="*/ 200502 w 683899"/>
                <a:gd name="connsiteY7-3234" fmla="*/ 1756607 h 2341719"/>
                <a:gd name="connsiteX8-3235" fmla="*/ 683894 w 683899"/>
                <a:gd name="connsiteY8-3236" fmla="*/ 1165263 h 2341719"/>
                <a:gd name="connsiteX9-3237" fmla="*/ 175895 w 683899"/>
                <a:gd name="connsiteY9-3238" fmla="*/ 535025 h 2341719"/>
                <a:gd name="connsiteX10-3239" fmla="*/ 113189 w 683899"/>
                <a:gd name="connsiteY10-3240" fmla="*/ 38 h 2341719"/>
                <a:gd name="connsiteX11-3241" fmla="*/ 6033 w 683899"/>
                <a:gd name="connsiteY11-3242" fmla="*/ 38 h 2341719"/>
                <a:gd name="connsiteX0-3243" fmla="*/ 6033 w 683899"/>
                <a:gd name="connsiteY0-3244" fmla="*/ 38 h 2341701"/>
                <a:gd name="connsiteX1-3245" fmla="*/ 117158 w 683899"/>
                <a:gd name="connsiteY1-3246" fmla="*/ 606463 h 2341701"/>
                <a:gd name="connsiteX2-3247" fmla="*/ 553721 w 683899"/>
                <a:gd name="connsiteY2-3248" fmla="*/ 1060487 h 2341701"/>
                <a:gd name="connsiteX3-3249" fmla="*/ 552926 w 683899"/>
                <a:gd name="connsiteY3-3250" fmla="*/ 1272418 h 2341701"/>
                <a:gd name="connsiteX4-3251" fmla="*/ 124301 w 683899"/>
                <a:gd name="connsiteY4-3252" fmla="*/ 1719301 h 2341701"/>
                <a:gd name="connsiteX5-3253" fmla="*/ 9208 w 683899"/>
                <a:gd name="connsiteY5-3254" fmla="*/ 2336838 h 2341701"/>
                <a:gd name="connsiteX6-3255" fmla="*/ 113189 w 683899"/>
                <a:gd name="connsiteY6-3256" fmla="*/ 2341600 h 2341701"/>
                <a:gd name="connsiteX7-3257" fmla="*/ 200502 w 683899"/>
                <a:gd name="connsiteY7-3258" fmla="*/ 1756607 h 2341701"/>
                <a:gd name="connsiteX8-3259" fmla="*/ 683894 w 683899"/>
                <a:gd name="connsiteY8-3260" fmla="*/ 1165263 h 2341701"/>
                <a:gd name="connsiteX9-3261" fmla="*/ 175895 w 683899"/>
                <a:gd name="connsiteY9-3262" fmla="*/ 535025 h 2341701"/>
                <a:gd name="connsiteX10-3263" fmla="*/ 113189 w 683899"/>
                <a:gd name="connsiteY10-3264" fmla="*/ 38 h 2341701"/>
                <a:gd name="connsiteX11-3265" fmla="*/ 6033 w 683899"/>
                <a:gd name="connsiteY11-3266" fmla="*/ 38 h 2341701"/>
                <a:gd name="connsiteX0-3267" fmla="*/ 6033 w 683899"/>
                <a:gd name="connsiteY0-3268" fmla="*/ 38 h 2341699"/>
                <a:gd name="connsiteX1-3269" fmla="*/ 117158 w 683899"/>
                <a:gd name="connsiteY1-3270" fmla="*/ 606463 h 2341699"/>
                <a:gd name="connsiteX2-3271" fmla="*/ 553721 w 683899"/>
                <a:gd name="connsiteY2-3272" fmla="*/ 1060487 h 2341699"/>
                <a:gd name="connsiteX3-3273" fmla="*/ 552926 w 683899"/>
                <a:gd name="connsiteY3-3274" fmla="*/ 1272418 h 2341699"/>
                <a:gd name="connsiteX4-3275" fmla="*/ 124301 w 683899"/>
                <a:gd name="connsiteY4-3276" fmla="*/ 1719301 h 2341699"/>
                <a:gd name="connsiteX5-3277" fmla="*/ 9208 w 683899"/>
                <a:gd name="connsiteY5-3278" fmla="*/ 2336838 h 2341699"/>
                <a:gd name="connsiteX6-3279" fmla="*/ 113189 w 683899"/>
                <a:gd name="connsiteY6-3280" fmla="*/ 2341600 h 2341699"/>
                <a:gd name="connsiteX7-3281" fmla="*/ 200502 w 683899"/>
                <a:gd name="connsiteY7-3282" fmla="*/ 1756607 h 2341699"/>
                <a:gd name="connsiteX8-3283" fmla="*/ 683894 w 683899"/>
                <a:gd name="connsiteY8-3284" fmla="*/ 1165263 h 2341699"/>
                <a:gd name="connsiteX9-3285" fmla="*/ 175895 w 683899"/>
                <a:gd name="connsiteY9-3286" fmla="*/ 535025 h 2341699"/>
                <a:gd name="connsiteX10-3287" fmla="*/ 113189 w 683899"/>
                <a:gd name="connsiteY10-3288" fmla="*/ 38 h 2341699"/>
                <a:gd name="connsiteX11-3289" fmla="*/ 6033 w 683899"/>
                <a:gd name="connsiteY11-3290" fmla="*/ 38 h 2341699"/>
                <a:gd name="connsiteX0-3291" fmla="*/ 6033 w 683899"/>
                <a:gd name="connsiteY0-3292" fmla="*/ 38 h 2341699"/>
                <a:gd name="connsiteX1-3293" fmla="*/ 117158 w 683899"/>
                <a:gd name="connsiteY1-3294" fmla="*/ 606463 h 2341699"/>
                <a:gd name="connsiteX2-3295" fmla="*/ 553721 w 683899"/>
                <a:gd name="connsiteY2-3296" fmla="*/ 1060487 h 2341699"/>
                <a:gd name="connsiteX3-3297" fmla="*/ 552926 w 683899"/>
                <a:gd name="connsiteY3-3298" fmla="*/ 1272418 h 2341699"/>
                <a:gd name="connsiteX4-3299" fmla="*/ 124301 w 683899"/>
                <a:gd name="connsiteY4-3300" fmla="*/ 1719301 h 2341699"/>
                <a:gd name="connsiteX5-3301" fmla="*/ 9208 w 683899"/>
                <a:gd name="connsiteY5-3302" fmla="*/ 2336838 h 2341699"/>
                <a:gd name="connsiteX6-3303" fmla="*/ 113189 w 683899"/>
                <a:gd name="connsiteY6-3304" fmla="*/ 2341600 h 2341699"/>
                <a:gd name="connsiteX7-3305" fmla="*/ 200502 w 683899"/>
                <a:gd name="connsiteY7-3306" fmla="*/ 1756607 h 2341699"/>
                <a:gd name="connsiteX8-3307" fmla="*/ 683894 w 683899"/>
                <a:gd name="connsiteY8-3308" fmla="*/ 1165263 h 2341699"/>
                <a:gd name="connsiteX9-3309" fmla="*/ 175895 w 683899"/>
                <a:gd name="connsiteY9-3310" fmla="*/ 535025 h 2341699"/>
                <a:gd name="connsiteX10-3311" fmla="*/ 113189 w 683899"/>
                <a:gd name="connsiteY10-3312" fmla="*/ 38 h 2341699"/>
                <a:gd name="connsiteX11-3313" fmla="*/ 6033 w 683899"/>
                <a:gd name="connsiteY11-3314" fmla="*/ 38 h 2341699"/>
                <a:gd name="connsiteX0-3315" fmla="*/ 6033 w 683899"/>
                <a:gd name="connsiteY0-3316" fmla="*/ 38 h 2341699"/>
                <a:gd name="connsiteX1-3317" fmla="*/ 117158 w 683899"/>
                <a:gd name="connsiteY1-3318" fmla="*/ 606463 h 2341699"/>
                <a:gd name="connsiteX2-3319" fmla="*/ 553721 w 683899"/>
                <a:gd name="connsiteY2-3320" fmla="*/ 1060487 h 2341699"/>
                <a:gd name="connsiteX3-3321" fmla="*/ 552926 w 683899"/>
                <a:gd name="connsiteY3-3322" fmla="*/ 1272418 h 2341699"/>
                <a:gd name="connsiteX4-3323" fmla="*/ 124301 w 683899"/>
                <a:gd name="connsiteY4-3324" fmla="*/ 1719301 h 2341699"/>
                <a:gd name="connsiteX5-3325" fmla="*/ 9208 w 683899"/>
                <a:gd name="connsiteY5-3326" fmla="*/ 2336838 h 2341699"/>
                <a:gd name="connsiteX6-3327" fmla="*/ 113189 w 683899"/>
                <a:gd name="connsiteY6-3328" fmla="*/ 2341600 h 2341699"/>
                <a:gd name="connsiteX7-3329" fmla="*/ 200502 w 683899"/>
                <a:gd name="connsiteY7-3330" fmla="*/ 1756607 h 2341699"/>
                <a:gd name="connsiteX8-3331" fmla="*/ 683894 w 683899"/>
                <a:gd name="connsiteY8-3332" fmla="*/ 1165263 h 2341699"/>
                <a:gd name="connsiteX9-3333" fmla="*/ 175895 w 683899"/>
                <a:gd name="connsiteY9-3334" fmla="*/ 535025 h 2341699"/>
                <a:gd name="connsiteX10-3335" fmla="*/ 113189 w 683899"/>
                <a:gd name="connsiteY10-3336" fmla="*/ 38 h 2341699"/>
                <a:gd name="connsiteX11-3337" fmla="*/ 6033 w 683899"/>
                <a:gd name="connsiteY11-3338" fmla="*/ 38 h 2341699"/>
                <a:gd name="connsiteX0-3339" fmla="*/ 6033 w 683899"/>
                <a:gd name="connsiteY0-3340" fmla="*/ 38 h 2341699"/>
                <a:gd name="connsiteX1-3341" fmla="*/ 117158 w 683899"/>
                <a:gd name="connsiteY1-3342" fmla="*/ 606463 h 2341699"/>
                <a:gd name="connsiteX2-3343" fmla="*/ 553721 w 683899"/>
                <a:gd name="connsiteY2-3344" fmla="*/ 1060487 h 2341699"/>
                <a:gd name="connsiteX3-3345" fmla="*/ 552926 w 683899"/>
                <a:gd name="connsiteY3-3346" fmla="*/ 1272418 h 2341699"/>
                <a:gd name="connsiteX4-3347" fmla="*/ 124301 w 683899"/>
                <a:gd name="connsiteY4-3348" fmla="*/ 1719301 h 2341699"/>
                <a:gd name="connsiteX5-3349" fmla="*/ 9208 w 683899"/>
                <a:gd name="connsiteY5-3350" fmla="*/ 2336838 h 2341699"/>
                <a:gd name="connsiteX6-3351" fmla="*/ 113189 w 683899"/>
                <a:gd name="connsiteY6-3352" fmla="*/ 2341600 h 2341699"/>
                <a:gd name="connsiteX7-3353" fmla="*/ 200502 w 683899"/>
                <a:gd name="connsiteY7-3354" fmla="*/ 1756607 h 2341699"/>
                <a:gd name="connsiteX8-3355" fmla="*/ 683894 w 683899"/>
                <a:gd name="connsiteY8-3356" fmla="*/ 1165263 h 2341699"/>
                <a:gd name="connsiteX9-3357" fmla="*/ 175895 w 683899"/>
                <a:gd name="connsiteY9-3358" fmla="*/ 535025 h 2341699"/>
                <a:gd name="connsiteX10-3359" fmla="*/ 113189 w 683899"/>
                <a:gd name="connsiteY10-3360" fmla="*/ 38 h 2341699"/>
                <a:gd name="connsiteX11-3361" fmla="*/ 6033 w 683899"/>
                <a:gd name="connsiteY11-3362" fmla="*/ 38 h 2341699"/>
                <a:gd name="connsiteX0-3363" fmla="*/ 6033 w 683898"/>
                <a:gd name="connsiteY0-3364" fmla="*/ 38 h 2336838"/>
                <a:gd name="connsiteX1-3365" fmla="*/ 117158 w 683898"/>
                <a:gd name="connsiteY1-3366" fmla="*/ 606463 h 2336838"/>
                <a:gd name="connsiteX2-3367" fmla="*/ 553721 w 683898"/>
                <a:gd name="connsiteY2-3368" fmla="*/ 1060487 h 2336838"/>
                <a:gd name="connsiteX3-3369" fmla="*/ 552926 w 683898"/>
                <a:gd name="connsiteY3-3370" fmla="*/ 1272418 h 2336838"/>
                <a:gd name="connsiteX4-3371" fmla="*/ 124301 w 683898"/>
                <a:gd name="connsiteY4-3372" fmla="*/ 1719301 h 2336838"/>
                <a:gd name="connsiteX5-3373" fmla="*/ 9208 w 683898"/>
                <a:gd name="connsiteY5-3374" fmla="*/ 2336838 h 2336838"/>
                <a:gd name="connsiteX6-3375" fmla="*/ 141764 w 683898"/>
                <a:gd name="connsiteY6-3376" fmla="*/ 2335250 h 2336838"/>
                <a:gd name="connsiteX7-3377" fmla="*/ 200502 w 683898"/>
                <a:gd name="connsiteY7-3378" fmla="*/ 1756607 h 2336838"/>
                <a:gd name="connsiteX8-3379" fmla="*/ 683894 w 683898"/>
                <a:gd name="connsiteY8-3380" fmla="*/ 1165263 h 2336838"/>
                <a:gd name="connsiteX9-3381" fmla="*/ 175895 w 683898"/>
                <a:gd name="connsiteY9-3382" fmla="*/ 535025 h 2336838"/>
                <a:gd name="connsiteX10-3383" fmla="*/ 113189 w 683898"/>
                <a:gd name="connsiteY10-3384" fmla="*/ 38 h 2336838"/>
                <a:gd name="connsiteX11-3385" fmla="*/ 6033 w 683898"/>
                <a:gd name="connsiteY11-3386" fmla="*/ 38 h 2336838"/>
                <a:gd name="connsiteX0-3387" fmla="*/ 6033 w 683899"/>
                <a:gd name="connsiteY0-3388" fmla="*/ 38 h 2336838"/>
                <a:gd name="connsiteX1-3389" fmla="*/ 117158 w 683899"/>
                <a:gd name="connsiteY1-3390" fmla="*/ 606463 h 2336838"/>
                <a:gd name="connsiteX2-3391" fmla="*/ 553721 w 683899"/>
                <a:gd name="connsiteY2-3392" fmla="*/ 1060487 h 2336838"/>
                <a:gd name="connsiteX3-3393" fmla="*/ 552926 w 683899"/>
                <a:gd name="connsiteY3-3394" fmla="*/ 1272418 h 2336838"/>
                <a:gd name="connsiteX4-3395" fmla="*/ 124301 w 683899"/>
                <a:gd name="connsiteY4-3396" fmla="*/ 1719301 h 2336838"/>
                <a:gd name="connsiteX5-3397" fmla="*/ 9208 w 683899"/>
                <a:gd name="connsiteY5-3398" fmla="*/ 2336838 h 2336838"/>
                <a:gd name="connsiteX6-3399" fmla="*/ 141764 w 683899"/>
                <a:gd name="connsiteY6-3400" fmla="*/ 2335250 h 2336838"/>
                <a:gd name="connsiteX7-3401" fmla="*/ 200502 w 683899"/>
                <a:gd name="connsiteY7-3402" fmla="*/ 1756607 h 2336838"/>
                <a:gd name="connsiteX8-3403" fmla="*/ 683894 w 683899"/>
                <a:gd name="connsiteY8-3404" fmla="*/ 1165263 h 2336838"/>
                <a:gd name="connsiteX9-3405" fmla="*/ 175895 w 683899"/>
                <a:gd name="connsiteY9-3406" fmla="*/ 535025 h 2336838"/>
                <a:gd name="connsiteX10-3407" fmla="*/ 113189 w 683899"/>
                <a:gd name="connsiteY10-3408" fmla="*/ 38 h 2336838"/>
                <a:gd name="connsiteX11-3409" fmla="*/ 6033 w 683899"/>
                <a:gd name="connsiteY11-3410" fmla="*/ 38 h 2336838"/>
                <a:gd name="connsiteX0-3411" fmla="*/ 7898 w 685764"/>
                <a:gd name="connsiteY0-3412" fmla="*/ 38 h 2336838"/>
                <a:gd name="connsiteX1-3413" fmla="*/ 119023 w 685764"/>
                <a:gd name="connsiteY1-3414" fmla="*/ 606463 h 2336838"/>
                <a:gd name="connsiteX2-3415" fmla="*/ 555586 w 685764"/>
                <a:gd name="connsiteY2-3416" fmla="*/ 1060487 h 2336838"/>
                <a:gd name="connsiteX3-3417" fmla="*/ 554791 w 685764"/>
                <a:gd name="connsiteY3-3418" fmla="*/ 1272418 h 2336838"/>
                <a:gd name="connsiteX4-3419" fmla="*/ 113466 w 685764"/>
                <a:gd name="connsiteY4-3420" fmla="*/ 1716126 h 2336838"/>
                <a:gd name="connsiteX5-3421" fmla="*/ 11073 w 685764"/>
                <a:gd name="connsiteY5-3422" fmla="*/ 2336838 h 2336838"/>
                <a:gd name="connsiteX6-3423" fmla="*/ 143629 w 685764"/>
                <a:gd name="connsiteY6-3424" fmla="*/ 2335250 h 2336838"/>
                <a:gd name="connsiteX7-3425" fmla="*/ 202367 w 685764"/>
                <a:gd name="connsiteY7-3426" fmla="*/ 1756607 h 2336838"/>
                <a:gd name="connsiteX8-3427" fmla="*/ 685759 w 685764"/>
                <a:gd name="connsiteY8-3428" fmla="*/ 1165263 h 2336838"/>
                <a:gd name="connsiteX9-3429" fmla="*/ 177760 w 685764"/>
                <a:gd name="connsiteY9-3430" fmla="*/ 535025 h 2336838"/>
                <a:gd name="connsiteX10-3431" fmla="*/ 115054 w 685764"/>
                <a:gd name="connsiteY10-3432" fmla="*/ 38 h 2336838"/>
                <a:gd name="connsiteX11-3433" fmla="*/ 7898 w 685764"/>
                <a:gd name="connsiteY11-3434" fmla="*/ 38 h 2336838"/>
                <a:gd name="connsiteX0-3435" fmla="*/ 7898 w 685764"/>
                <a:gd name="connsiteY0-3436" fmla="*/ 38 h 2336838"/>
                <a:gd name="connsiteX1-3437" fmla="*/ 119023 w 685764"/>
                <a:gd name="connsiteY1-3438" fmla="*/ 606463 h 2336838"/>
                <a:gd name="connsiteX2-3439" fmla="*/ 555586 w 685764"/>
                <a:gd name="connsiteY2-3440" fmla="*/ 1060487 h 2336838"/>
                <a:gd name="connsiteX3-3441" fmla="*/ 554791 w 685764"/>
                <a:gd name="connsiteY3-3442" fmla="*/ 1272418 h 2336838"/>
                <a:gd name="connsiteX4-3443" fmla="*/ 113466 w 685764"/>
                <a:gd name="connsiteY4-3444" fmla="*/ 1716126 h 2336838"/>
                <a:gd name="connsiteX5-3445" fmla="*/ 11073 w 685764"/>
                <a:gd name="connsiteY5-3446" fmla="*/ 2336838 h 2336838"/>
                <a:gd name="connsiteX6-3447" fmla="*/ 143629 w 685764"/>
                <a:gd name="connsiteY6-3448" fmla="*/ 2335250 h 2336838"/>
                <a:gd name="connsiteX7-3449" fmla="*/ 202367 w 685764"/>
                <a:gd name="connsiteY7-3450" fmla="*/ 1756607 h 2336838"/>
                <a:gd name="connsiteX8-3451" fmla="*/ 685759 w 685764"/>
                <a:gd name="connsiteY8-3452" fmla="*/ 1165263 h 2336838"/>
                <a:gd name="connsiteX9-3453" fmla="*/ 177760 w 685764"/>
                <a:gd name="connsiteY9-3454" fmla="*/ 535025 h 2336838"/>
                <a:gd name="connsiteX10-3455" fmla="*/ 115054 w 685764"/>
                <a:gd name="connsiteY10-3456" fmla="*/ 38 h 2336838"/>
                <a:gd name="connsiteX11-3457" fmla="*/ 7898 w 685764"/>
                <a:gd name="connsiteY11-3458" fmla="*/ 38 h 2336838"/>
                <a:gd name="connsiteX0-3459" fmla="*/ 6033 w 683899"/>
                <a:gd name="connsiteY0-3460" fmla="*/ 38 h 2336838"/>
                <a:gd name="connsiteX1-3461" fmla="*/ 117158 w 683899"/>
                <a:gd name="connsiteY1-3462" fmla="*/ 606463 h 2336838"/>
                <a:gd name="connsiteX2-3463" fmla="*/ 553721 w 683899"/>
                <a:gd name="connsiteY2-3464" fmla="*/ 1060487 h 2336838"/>
                <a:gd name="connsiteX3-3465" fmla="*/ 552926 w 683899"/>
                <a:gd name="connsiteY3-3466" fmla="*/ 1272418 h 2336838"/>
                <a:gd name="connsiteX4-3467" fmla="*/ 111601 w 683899"/>
                <a:gd name="connsiteY4-3468" fmla="*/ 1716126 h 2336838"/>
                <a:gd name="connsiteX5-3469" fmla="*/ 9208 w 683899"/>
                <a:gd name="connsiteY5-3470" fmla="*/ 2336838 h 2336838"/>
                <a:gd name="connsiteX6-3471" fmla="*/ 141764 w 683899"/>
                <a:gd name="connsiteY6-3472" fmla="*/ 2335250 h 2336838"/>
                <a:gd name="connsiteX7-3473" fmla="*/ 200502 w 683899"/>
                <a:gd name="connsiteY7-3474" fmla="*/ 1756607 h 2336838"/>
                <a:gd name="connsiteX8-3475" fmla="*/ 683894 w 683899"/>
                <a:gd name="connsiteY8-3476" fmla="*/ 1165263 h 2336838"/>
                <a:gd name="connsiteX9-3477" fmla="*/ 175895 w 683899"/>
                <a:gd name="connsiteY9-3478" fmla="*/ 535025 h 2336838"/>
                <a:gd name="connsiteX10-3479" fmla="*/ 113189 w 683899"/>
                <a:gd name="connsiteY10-3480" fmla="*/ 38 h 2336838"/>
                <a:gd name="connsiteX11-3481" fmla="*/ 6033 w 683899"/>
                <a:gd name="connsiteY11-3482" fmla="*/ 38 h 2336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683899" h="2336838">
                  <a:moveTo>
                    <a:pt x="6033" y="38"/>
                  </a:moveTo>
                  <a:cubicBezTo>
                    <a:pt x="-16721" y="183657"/>
                    <a:pt x="25877" y="429721"/>
                    <a:pt x="117158" y="606463"/>
                  </a:cubicBezTo>
                  <a:cubicBezTo>
                    <a:pt x="208439" y="783205"/>
                    <a:pt x="431087" y="968544"/>
                    <a:pt x="553721" y="1060487"/>
                  </a:cubicBezTo>
                  <a:cubicBezTo>
                    <a:pt x="676355" y="1152430"/>
                    <a:pt x="642488" y="1204420"/>
                    <a:pt x="552926" y="1272418"/>
                  </a:cubicBezTo>
                  <a:cubicBezTo>
                    <a:pt x="463364" y="1340416"/>
                    <a:pt x="241114" y="1476017"/>
                    <a:pt x="111601" y="1716126"/>
                  </a:cubicBezTo>
                  <a:cubicBezTo>
                    <a:pt x="-17912" y="1956235"/>
                    <a:pt x="-2434" y="2224788"/>
                    <a:pt x="9208" y="2336838"/>
                  </a:cubicBezTo>
                  <a:cubicBezTo>
                    <a:pt x="73238" y="2334588"/>
                    <a:pt x="79322" y="2333927"/>
                    <a:pt x="141764" y="2335250"/>
                  </a:cubicBezTo>
                  <a:cubicBezTo>
                    <a:pt x="142293" y="2341337"/>
                    <a:pt x="72047" y="2043680"/>
                    <a:pt x="200502" y="1756607"/>
                  </a:cubicBezTo>
                  <a:cubicBezTo>
                    <a:pt x="328957" y="1469534"/>
                    <a:pt x="685482" y="1317001"/>
                    <a:pt x="683894" y="1165263"/>
                  </a:cubicBezTo>
                  <a:cubicBezTo>
                    <a:pt x="682306" y="1013525"/>
                    <a:pt x="282919" y="869723"/>
                    <a:pt x="175895" y="535025"/>
                  </a:cubicBezTo>
                  <a:cubicBezTo>
                    <a:pt x="68871" y="200327"/>
                    <a:pt x="104458" y="4271"/>
                    <a:pt x="113189" y="38"/>
                  </a:cubicBezTo>
                  <a:cubicBezTo>
                    <a:pt x="90964" y="-226"/>
                    <a:pt x="41530" y="1023"/>
                    <a:pt x="6033" y="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57037" y="1023995"/>
              <a:ext cx="2371887" cy="2525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7037" y="4318878"/>
              <a:ext cx="2371887" cy="2525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1846295" y="3964605"/>
            <a:ext cx="289325" cy="289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855159" y="4351009"/>
            <a:ext cx="361278" cy="361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91016" y="4662028"/>
            <a:ext cx="322774" cy="3228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917895" y="4794098"/>
            <a:ext cx="221353" cy="2213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190040" y="4128805"/>
            <a:ext cx="240259" cy="240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272368" y="4747105"/>
            <a:ext cx="290615" cy="290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641759" y="2384592"/>
            <a:ext cx="5527120" cy="1141723"/>
            <a:chOff x="3055620" y="1276516"/>
            <a:chExt cx="4194295" cy="856293"/>
          </a:xfrm>
        </p:grpSpPr>
        <p:sp>
          <p:nvSpPr>
            <p:cNvPr id="73" name="矩形 72"/>
            <p:cNvSpPr/>
            <p:nvPr/>
          </p:nvSpPr>
          <p:spPr>
            <a:xfrm>
              <a:off x="3207030" y="1276516"/>
              <a:ext cx="4042885" cy="856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800" b="1" i="0" spc="0" dirty="0">
                  <a:solidFill>
                    <a:srgbClr val="333333"/>
                  </a:solidFill>
                  <a:effectLst/>
                  <a:latin typeface="-apple-system"/>
                </a:rPr>
                <a:t>创新驱动是相对要素驱动和投资驱动更高级的发展阶段，也是一个国家经济发展到一定程度必须经历的一个重要阶段</a:t>
              </a:r>
              <a:r>
                <a:rPr lang="zh-CN" altLang="en-US" sz="1800" b="0" i="0" spc="0" dirty="0">
                  <a:solidFill>
                    <a:srgbClr val="333333"/>
                  </a:solidFill>
                  <a:effectLst/>
                  <a:latin typeface="-apple-system"/>
                </a:rPr>
                <a:t>。 </a:t>
              </a:r>
              <a:endParaRPr lang="zh-CN" altLang="en-US" dirty="0">
                <a:effectLst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055620" y="1351820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4843760" y="1954068"/>
            <a:ext cx="5741529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拉动经济增长的需求侧，推动经济增长的供给侧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为什么要创新驱动发展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BA7882-FD9D-49AF-9A8F-327D44BA0A96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EFDB7E3-5A9A-4C42-ADB0-D4F5197DE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6943DFC4-340F-49FC-AA7D-043901ADA88C}"/>
              </a:ext>
            </a:extLst>
          </p:cNvPr>
          <p:cNvSpPr/>
          <p:nvPr/>
        </p:nvSpPr>
        <p:spPr>
          <a:xfrm>
            <a:off x="4700793" y="1291013"/>
            <a:ext cx="5409053" cy="61554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创新驱动发展是大势所趋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466275A-A496-469B-B870-5862EEA55FDA}"/>
              </a:ext>
            </a:extLst>
          </p:cNvPr>
          <p:cNvGrpSpPr/>
          <p:nvPr/>
        </p:nvGrpSpPr>
        <p:grpSpPr>
          <a:xfrm>
            <a:off x="4641759" y="5214826"/>
            <a:ext cx="5527121" cy="1381532"/>
            <a:chOff x="3055620" y="2008188"/>
            <a:chExt cx="4099742" cy="103614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34B3469-71D3-4C9C-84A9-9D9BEB6CE91E}"/>
                </a:ext>
              </a:extLst>
            </p:cNvPr>
            <p:cNvSpPr/>
            <p:nvPr/>
          </p:nvSpPr>
          <p:spPr>
            <a:xfrm>
              <a:off x="3207031" y="2008188"/>
              <a:ext cx="3948331" cy="1036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供给侧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供给侧包括土地、资本、人口、技术、制度等生产要素。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在科学的制度下，不断创新的技术，是引领一国经济增长、社会进步最为持久的动力。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88A0B2F-3A92-4CF7-85E8-088967DEB2E4}"/>
                </a:ext>
              </a:extLst>
            </p:cNvPr>
            <p:cNvSpPr/>
            <p:nvPr/>
          </p:nvSpPr>
          <p:spPr>
            <a:xfrm>
              <a:off x="3055620" y="207572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29FE71A-01F3-4885-82AA-9365E201D2C1}"/>
              </a:ext>
            </a:extLst>
          </p:cNvPr>
          <p:cNvGrpSpPr/>
          <p:nvPr/>
        </p:nvGrpSpPr>
        <p:grpSpPr>
          <a:xfrm>
            <a:off x="4641759" y="3626720"/>
            <a:ext cx="5527120" cy="1381532"/>
            <a:chOff x="3055620" y="1276516"/>
            <a:chExt cx="4194295" cy="103615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8BC02F8-411E-4D78-A500-49DA101872F0}"/>
                </a:ext>
              </a:extLst>
            </p:cNvPr>
            <p:cNvSpPr/>
            <p:nvPr/>
          </p:nvSpPr>
          <p:spPr>
            <a:xfrm>
              <a:off x="3207030" y="1276516"/>
              <a:ext cx="4042885" cy="1036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需求侧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需求侧就是我们常说的三驾马车：消费、投资、净出口。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拉动经济增长的三驾马车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目前都面临着动力不住的问题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所以我们需要为经济增长寻求新的增长点。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F1974C8-D623-4810-8124-BC7B50E9F05F}"/>
                </a:ext>
              </a:extLst>
            </p:cNvPr>
            <p:cNvSpPr/>
            <p:nvPr/>
          </p:nvSpPr>
          <p:spPr>
            <a:xfrm>
              <a:off x="3055620" y="1351820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46"/>
          <p:cNvSpPr txBox="1">
            <a:spLocks noChangeArrowheads="1"/>
          </p:cNvSpPr>
          <p:nvPr/>
        </p:nvSpPr>
        <p:spPr bwMode="auto">
          <a:xfrm>
            <a:off x="5698837" y="1847863"/>
            <a:ext cx="193514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800" dirty="0">
                <a:ln w="76200">
                  <a:noFill/>
                  <a:miter lim="800000"/>
                </a:ln>
                <a:solidFill>
                  <a:schemeClr val="tx2"/>
                </a:solidFill>
                <a:latin typeface="Impact" panose="020B0806030902050204" pitchFamily="34" charset="0"/>
              </a:rPr>
              <a:t>03</a:t>
            </a:r>
            <a:endParaRPr lang="zh-CN" altLang="en-US" sz="12800" dirty="0">
              <a:ln w="76200">
                <a:noFill/>
                <a:miter lim="800000"/>
              </a:ln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" y="2270235"/>
            <a:ext cx="5222352" cy="40233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DAB180-7573-456D-8DB1-2A8B0811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2" y="240249"/>
            <a:ext cx="1365527" cy="13655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207383-FB0B-4C5F-947E-5C323E55A4E7}"/>
              </a:ext>
            </a:extLst>
          </p:cNvPr>
          <p:cNvSpPr/>
          <p:nvPr/>
        </p:nvSpPr>
        <p:spPr bwMode="auto">
          <a:xfrm>
            <a:off x="7593119" y="2145517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如何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</a:rPr>
              <a:t>创新驱动发展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1" name="组合 7">
            <a:extLst>
              <a:ext uri="{FF2B5EF4-FFF2-40B4-BE49-F238E27FC236}">
                <a16:creationId xmlns:a16="http://schemas.microsoft.com/office/drawing/2014/main" id="{5E8E7060-D07B-4B92-B5A2-993B37FCC8D8}"/>
              </a:ext>
            </a:extLst>
          </p:cNvPr>
          <p:cNvGrpSpPr/>
          <p:nvPr/>
        </p:nvGrpSpPr>
        <p:grpSpPr bwMode="auto">
          <a:xfrm>
            <a:off x="7593119" y="3285806"/>
            <a:ext cx="4241229" cy="349460"/>
            <a:chOff x="344002" y="3564377"/>
            <a:chExt cx="5345052" cy="348771"/>
          </a:xfrm>
        </p:grpSpPr>
        <p:sp>
          <p:nvSpPr>
            <p:cNvPr id="12" name="文本框 13">
              <a:extLst>
                <a:ext uri="{FF2B5EF4-FFF2-40B4-BE49-F238E27FC236}">
                  <a16:creationId xmlns:a16="http://schemas.microsoft.com/office/drawing/2014/main" id="{998CC326-A98B-450B-A236-794A2202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02" y="3575262"/>
              <a:ext cx="5345052" cy="33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Innovation-driven Development Strategy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5F30E665-962A-471B-9083-1B5EE054F5D1}"/>
                </a:ext>
              </a:extLst>
            </p:cNvPr>
            <p:cNvGrpSpPr/>
            <p:nvPr/>
          </p:nvGrpSpPr>
          <p:grpSpPr bwMode="auto">
            <a:xfrm>
              <a:off x="398257" y="3564377"/>
              <a:ext cx="5240543" cy="329549"/>
              <a:chOff x="344001" y="3575263"/>
              <a:chExt cx="5177591" cy="329549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4073F27-C33E-4B6F-8655-12775C9E72A5}"/>
                  </a:ext>
                </a:extLst>
              </p:cNvPr>
              <p:cNvCxnSpPr/>
              <p:nvPr/>
            </p:nvCxnSpPr>
            <p:spPr>
              <a:xfrm>
                <a:off x="344191" y="3575263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03ABBC4-9EE1-4F72-A20F-DFAFD3782F20}"/>
                  </a:ext>
                </a:extLst>
              </p:cNvPr>
              <p:cNvCxnSpPr/>
              <p:nvPr/>
            </p:nvCxnSpPr>
            <p:spPr>
              <a:xfrm>
                <a:off x="344191" y="3904812"/>
                <a:ext cx="517773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425340" y="2263903"/>
            <a:ext cx="4610318" cy="48422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第一，进一步提高自主创新能力</a:t>
            </a:r>
            <a:endParaRPr lang="en-US" altLang="zh-CN" sz="20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7152" y="1376174"/>
            <a:ext cx="4190454" cy="3055684"/>
            <a:chOff x="2359026" y="155575"/>
            <a:chExt cx="4406900" cy="3213100"/>
          </a:xfrm>
        </p:grpSpPr>
        <p:sp>
          <p:nvSpPr>
            <p:cNvPr id="74" name="Freeform 5"/>
            <p:cNvSpPr/>
            <p:nvPr/>
          </p:nvSpPr>
          <p:spPr bwMode="auto">
            <a:xfrm>
              <a:off x="2933701" y="155575"/>
              <a:ext cx="3832225" cy="3213100"/>
            </a:xfrm>
            <a:custGeom>
              <a:avLst/>
              <a:gdLst>
                <a:gd name="T0" fmla="*/ 0 w 2414"/>
                <a:gd name="T1" fmla="*/ 2024 h 2024"/>
                <a:gd name="T2" fmla="*/ 2414 w 2414"/>
                <a:gd name="T3" fmla="*/ 1266 h 2024"/>
                <a:gd name="T4" fmla="*/ 1110 w 2414"/>
                <a:gd name="T5" fmla="*/ 0 h 2024"/>
                <a:gd name="T6" fmla="*/ 0 w 2414"/>
                <a:gd name="T7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2024">
                  <a:moveTo>
                    <a:pt x="0" y="2024"/>
                  </a:moveTo>
                  <a:lnTo>
                    <a:pt x="2414" y="1266"/>
                  </a:lnTo>
                  <a:lnTo>
                    <a:pt x="1110" y="0"/>
                  </a:lnTo>
                  <a:lnTo>
                    <a:pt x="0" y="20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9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2359025" y="155575"/>
              <a:ext cx="2616200" cy="3213100"/>
            </a:xfrm>
            <a:custGeom>
              <a:avLst/>
              <a:gdLst>
                <a:gd name="T0" fmla="*/ 1648 w 1648"/>
                <a:gd name="T1" fmla="*/ 402 h 2024"/>
                <a:gd name="T2" fmla="*/ 1472 w 1648"/>
                <a:gd name="T3" fmla="*/ 0 h 2024"/>
                <a:gd name="T4" fmla="*/ 1472 w 1648"/>
                <a:gd name="T5" fmla="*/ 0 h 2024"/>
                <a:gd name="T6" fmla="*/ 0 w 1648"/>
                <a:gd name="T7" fmla="*/ 1882 h 2024"/>
                <a:gd name="T8" fmla="*/ 362 w 1648"/>
                <a:gd name="T9" fmla="*/ 2024 h 2024"/>
                <a:gd name="T10" fmla="*/ 1648 w 1648"/>
                <a:gd name="T11" fmla="*/ 402 h 2024"/>
                <a:gd name="T12" fmla="*/ 1648 w 1648"/>
                <a:gd name="T13" fmla="*/ 402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8" h="2024">
                  <a:moveTo>
                    <a:pt x="1648" y="402"/>
                  </a:moveTo>
                  <a:lnTo>
                    <a:pt x="1472" y="0"/>
                  </a:lnTo>
                  <a:lnTo>
                    <a:pt x="1472" y="0"/>
                  </a:lnTo>
                  <a:lnTo>
                    <a:pt x="0" y="1882"/>
                  </a:lnTo>
                  <a:lnTo>
                    <a:pt x="362" y="2024"/>
                  </a:lnTo>
                  <a:lnTo>
                    <a:pt x="1648" y="402"/>
                  </a:lnTo>
                  <a:lnTo>
                    <a:pt x="1648" y="4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4695824" y="155575"/>
              <a:ext cx="2070101" cy="2009775"/>
            </a:xfrm>
            <a:custGeom>
              <a:avLst/>
              <a:gdLst>
                <a:gd name="T0" fmla="*/ 0 w 1304"/>
                <a:gd name="T1" fmla="*/ 0 h 1266"/>
                <a:gd name="T2" fmla="*/ 176 w 1304"/>
                <a:gd name="T3" fmla="*/ 402 h 1266"/>
                <a:gd name="T4" fmla="*/ 1304 w 1304"/>
                <a:gd name="T5" fmla="*/ 1266 h 1266"/>
                <a:gd name="T6" fmla="*/ 1304 w 1304"/>
                <a:gd name="T7" fmla="*/ 1034 h 1266"/>
                <a:gd name="T8" fmla="*/ 0 w 1304"/>
                <a:gd name="T9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1266">
                  <a:moveTo>
                    <a:pt x="0" y="0"/>
                  </a:moveTo>
                  <a:lnTo>
                    <a:pt x="176" y="402"/>
                  </a:lnTo>
                  <a:lnTo>
                    <a:pt x="1304" y="1266"/>
                  </a:lnTo>
                  <a:lnTo>
                    <a:pt x="1304" y="103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970423" y="2467593"/>
            <a:ext cx="3197184" cy="2346115"/>
            <a:chOff x="3403599" y="1276350"/>
            <a:chExt cx="3362326" cy="2466975"/>
          </a:xfrm>
        </p:grpSpPr>
        <p:sp>
          <p:nvSpPr>
            <p:cNvPr id="78" name="Freeform 6"/>
            <p:cNvSpPr/>
            <p:nvPr/>
          </p:nvSpPr>
          <p:spPr bwMode="auto">
            <a:xfrm>
              <a:off x="3892550" y="1276350"/>
              <a:ext cx="2873375" cy="2466975"/>
            </a:xfrm>
            <a:custGeom>
              <a:avLst/>
              <a:gdLst>
                <a:gd name="T0" fmla="*/ 816 w 1810"/>
                <a:gd name="T1" fmla="*/ 0 h 1554"/>
                <a:gd name="T2" fmla="*/ 0 w 1810"/>
                <a:gd name="T3" fmla="*/ 1554 h 1554"/>
                <a:gd name="T4" fmla="*/ 1810 w 1810"/>
                <a:gd name="T5" fmla="*/ 980 h 1554"/>
                <a:gd name="T6" fmla="*/ 816 w 1810"/>
                <a:gd name="T7" fmla="*/ 0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0" h="1554">
                  <a:moveTo>
                    <a:pt x="816" y="0"/>
                  </a:moveTo>
                  <a:lnTo>
                    <a:pt x="0" y="1554"/>
                  </a:lnTo>
                  <a:lnTo>
                    <a:pt x="1810" y="980"/>
                  </a:lnTo>
                  <a:lnTo>
                    <a:pt x="816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3403599" y="1276350"/>
              <a:ext cx="2016124" cy="2466975"/>
            </a:xfrm>
            <a:custGeom>
              <a:avLst/>
              <a:gdLst>
                <a:gd name="T0" fmla="*/ 1270 w 1270"/>
                <a:gd name="T1" fmla="*/ 334 h 1554"/>
                <a:gd name="T2" fmla="*/ 1124 w 1270"/>
                <a:gd name="T3" fmla="*/ 0 h 1554"/>
                <a:gd name="T4" fmla="*/ 1124 w 1270"/>
                <a:gd name="T5" fmla="*/ 0 h 1554"/>
                <a:gd name="T6" fmla="*/ 0 w 1270"/>
                <a:gd name="T7" fmla="*/ 1434 h 1554"/>
                <a:gd name="T8" fmla="*/ 308 w 1270"/>
                <a:gd name="T9" fmla="*/ 1554 h 1554"/>
                <a:gd name="T10" fmla="*/ 1270 w 1270"/>
                <a:gd name="T11" fmla="*/ 334 h 1554"/>
                <a:gd name="T12" fmla="*/ 1270 w 1270"/>
                <a:gd name="T13" fmla="*/ 334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0" h="1554">
                  <a:moveTo>
                    <a:pt x="1270" y="334"/>
                  </a:moveTo>
                  <a:lnTo>
                    <a:pt x="1124" y="0"/>
                  </a:lnTo>
                  <a:lnTo>
                    <a:pt x="1124" y="0"/>
                  </a:lnTo>
                  <a:lnTo>
                    <a:pt x="0" y="1434"/>
                  </a:lnTo>
                  <a:lnTo>
                    <a:pt x="308" y="1554"/>
                  </a:lnTo>
                  <a:lnTo>
                    <a:pt x="1270" y="334"/>
                  </a:lnTo>
                  <a:lnTo>
                    <a:pt x="1270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5187951" y="1276350"/>
              <a:ext cx="1577974" cy="1555750"/>
            </a:xfrm>
            <a:custGeom>
              <a:avLst/>
              <a:gdLst>
                <a:gd name="T0" fmla="*/ 146 w 994"/>
                <a:gd name="T1" fmla="*/ 334 h 980"/>
                <a:gd name="T2" fmla="*/ 994 w 994"/>
                <a:gd name="T3" fmla="*/ 980 h 980"/>
                <a:gd name="T4" fmla="*/ 994 w 994"/>
                <a:gd name="T5" fmla="*/ 774 h 980"/>
                <a:gd name="T6" fmla="*/ 0 w 994"/>
                <a:gd name="T7" fmla="*/ 0 h 980"/>
                <a:gd name="T8" fmla="*/ 146 w 994"/>
                <a:gd name="T9" fmla="*/ 334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980">
                  <a:moveTo>
                    <a:pt x="146" y="334"/>
                  </a:moveTo>
                  <a:lnTo>
                    <a:pt x="994" y="980"/>
                  </a:lnTo>
                  <a:lnTo>
                    <a:pt x="994" y="774"/>
                  </a:lnTo>
                  <a:lnTo>
                    <a:pt x="0" y="0"/>
                  </a:lnTo>
                  <a:lnTo>
                    <a:pt x="146" y="3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6333" y="3490433"/>
            <a:ext cx="2261275" cy="1718068"/>
            <a:chOff x="4387852" y="2324100"/>
            <a:chExt cx="2378076" cy="1806574"/>
          </a:xfrm>
        </p:grpSpPr>
        <p:sp>
          <p:nvSpPr>
            <p:cNvPr id="82" name="Freeform 7"/>
            <p:cNvSpPr/>
            <p:nvPr/>
          </p:nvSpPr>
          <p:spPr bwMode="auto">
            <a:xfrm>
              <a:off x="4883152" y="2324100"/>
              <a:ext cx="1882776" cy="1806574"/>
            </a:xfrm>
            <a:custGeom>
              <a:avLst/>
              <a:gdLst>
                <a:gd name="T0" fmla="*/ 482 w 1186"/>
                <a:gd name="T1" fmla="*/ 0 h 1138"/>
                <a:gd name="T2" fmla="*/ 0 w 1186"/>
                <a:gd name="T3" fmla="*/ 1138 h 1138"/>
                <a:gd name="T4" fmla="*/ 1186 w 1186"/>
                <a:gd name="T5" fmla="*/ 760 h 1138"/>
                <a:gd name="T6" fmla="*/ 482 w 1186"/>
                <a:gd name="T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" h="1138">
                  <a:moveTo>
                    <a:pt x="482" y="0"/>
                  </a:moveTo>
                  <a:lnTo>
                    <a:pt x="0" y="1138"/>
                  </a:lnTo>
                  <a:lnTo>
                    <a:pt x="1186" y="760"/>
                  </a:lnTo>
                  <a:lnTo>
                    <a:pt x="48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</a:schemeClr>
                </a:gs>
                <a:gs pos="42000">
                  <a:schemeClr val="accent3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4387852" y="2324100"/>
              <a:ext cx="1495426" cy="1806574"/>
            </a:xfrm>
            <a:custGeom>
              <a:avLst/>
              <a:gdLst>
                <a:gd name="T0" fmla="*/ 942 w 942"/>
                <a:gd name="T1" fmla="*/ 338 h 1138"/>
                <a:gd name="T2" fmla="*/ 794 w 942"/>
                <a:gd name="T3" fmla="*/ 0 h 1138"/>
                <a:gd name="T4" fmla="*/ 0 w 942"/>
                <a:gd name="T5" fmla="*/ 1016 h 1138"/>
                <a:gd name="T6" fmla="*/ 312 w 942"/>
                <a:gd name="T7" fmla="*/ 1138 h 1138"/>
                <a:gd name="T8" fmla="*/ 942 w 942"/>
                <a:gd name="T9" fmla="*/ 338 h 1138"/>
                <a:gd name="T10" fmla="*/ 942 w 942"/>
                <a:gd name="T11" fmla="*/ 3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2" h="1138">
                  <a:moveTo>
                    <a:pt x="942" y="338"/>
                  </a:moveTo>
                  <a:lnTo>
                    <a:pt x="794" y="0"/>
                  </a:lnTo>
                  <a:lnTo>
                    <a:pt x="0" y="1016"/>
                  </a:lnTo>
                  <a:lnTo>
                    <a:pt x="312" y="1138"/>
                  </a:lnTo>
                  <a:lnTo>
                    <a:pt x="942" y="338"/>
                  </a:lnTo>
                  <a:lnTo>
                    <a:pt x="942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648325" y="2324100"/>
              <a:ext cx="1117600" cy="1206499"/>
            </a:xfrm>
            <a:custGeom>
              <a:avLst/>
              <a:gdLst>
                <a:gd name="T0" fmla="*/ 148 w 704"/>
                <a:gd name="T1" fmla="*/ 338 h 760"/>
                <a:gd name="T2" fmla="*/ 704 w 704"/>
                <a:gd name="T3" fmla="*/ 760 h 760"/>
                <a:gd name="T4" fmla="*/ 704 w 704"/>
                <a:gd name="T5" fmla="*/ 554 h 760"/>
                <a:gd name="T6" fmla="*/ 0 w 704"/>
                <a:gd name="T7" fmla="*/ 0 h 760"/>
                <a:gd name="T8" fmla="*/ 148 w 704"/>
                <a:gd name="T9" fmla="*/ 3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760">
                  <a:moveTo>
                    <a:pt x="148" y="338"/>
                  </a:moveTo>
                  <a:lnTo>
                    <a:pt x="704" y="760"/>
                  </a:lnTo>
                  <a:lnTo>
                    <a:pt x="704" y="554"/>
                  </a:lnTo>
                  <a:lnTo>
                    <a:pt x="0" y="0"/>
                  </a:lnTo>
                  <a:lnTo>
                    <a:pt x="148" y="33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866393" y="4564049"/>
            <a:ext cx="1301215" cy="1391968"/>
            <a:chOff x="5397502" y="3400425"/>
            <a:chExt cx="1368425" cy="1463675"/>
          </a:xfrm>
        </p:grpSpPr>
        <p:sp>
          <p:nvSpPr>
            <p:cNvPr id="86" name="Freeform 11"/>
            <p:cNvSpPr/>
            <p:nvPr/>
          </p:nvSpPr>
          <p:spPr bwMode="auto">
            <a:xfrm>
              <a:off x="5397502" y="3400425"/>
              <a:ext cx="1368425" cy="1463675"/>
            </a:xfrm>
            <a:custGeom>
              <a:avLst/>
              <a:gdLst>
                <a:gd name="T0" fmla="*/ 862 w 862"/>
                <a:gd name="T1" fmla="*/ 920 h 922"/>
                <a:gd name="T2" fmla="*/ 456 w 862"/>
                <a:gd name="T3" fmla="*/ 0 h 922"/>
                <a:gd name="T4" fmla="*/ 0 w 862"/>
                <a:gd name="T5" fmla="*/ 586 h 922"/>
                <a:gd name="T6" fmla="*/ 860 w 862"/>
                <a:gd name="T7" fmla="*/ 922 h 922"/>
                <a:gd name="T8" fmla="*/ 862 w 862"/>
                <a:gd name="T9" fmla="*/ 92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922">
                  <a:moveTo>
                    <a:pt x="862" y="920"/>
                  </a:moveTo>
                  <a:lnTo>
                    <a:pt x="456" y="0"/>
                  </a:lnTo>
                  <a:lnTo>
                    <a:pt x="0" y="586"/>
                  </a:lnTo>
                  <a:lnTo>
                    <a:pt x="860" y="922"/>
                  </a:lnTo>
                  <a:lnTo>
                    <a:pt x="862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5"/>
            <p:cNvSpPr/>
            <p:nvPr/>
          </p:nvSpPr>
          <p:spPr bwMode="auto">
            <a:xfrm>
              <a:off x="6121400" y="3400425"/>
              <a:ext cx="644525" cy="1460500"/>
            </a:xfrm>
            <a:custGeom>
              <a:avLst/>
              <a:gdLst>
                <a:gd name="T0" fmla="*/ 406 w 406"/>
                <a:gd name="T1" fmla="*/ 920 h 920"/>
                <a:gd name="T2" fmla="*/ 406 w 406"/>
                <a:gd name="T3" fmla="*/ 316 h 920"/>
                <a:gd name="T4" fmla="*/ 0 w 406"/>
                <a:gd name="T5" fmla="*/ 0 h 920"/>
                <a:gd name="T6" fmla="*/ 406 w 406"/>
                <a:gd name="T7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920">
                  <a:moveTo>
                    <a:pt x="406" y="920"/>
                  </a:moveTo>
                  <a:lnTo>
                    <a:pt x="406" y="316"/>
                  </a:lnTo>
                  <a:lnTo>
                    <a:pt x="0" y="0"/>
                  </a:lnTo>
                  <a:lnTo>
                    <a:pt x="406" y="9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6436835" y="3221674"/>
            <a:ext cx="4610318" cy="48422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第二，进一步深化科技体制改革。</a:t>
            </a:r>
            <a:endParaRPr lang="en-US" altLang="zh-CN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425340" y="4109875"/>
            <a:ext cx="4610318" cy="48422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第三，进一步优化创新环境。</a:t>
            </a:r>
            <a:endParaRPr lang="en-US" altLang="zh-CN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25340" y="5064657"/>
            <a:ext cx="4610318" cy="484223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第四，进一步扩大科技开放合作。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cxnSpLocks/>
          </p:cNvCxnSpPr>
          <p:nvPr/>
        </p:nvCxnSpPr>
        <p:spPr>
          <a:xfrm flipV="1">
            <a:off x="5264220" y="3463786"/>
            <a:ext cx="1076002" cy="1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5014210" y="2501316"/>
            <a:ext cx="13628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349338" y="4404198"/>
            <a:ext cx="10277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349338" y="5270669"/>
            <a:ext cx="10277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如何创新驱动发展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E4407A-E029-456C-BC6F-4AABAB28E166}"/>
              </a:ext>
            </a:extLst>
          </p:cNvPr>
          <p:cNvSpPr/>
          <p:nvPr/>
        </p:nvSpPr>
        <p:spPr>
          <a:xfrm>
            <a:off x="9595821" y="43031"/>
            <a:ext cx="2596179" cy="806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D24DD87-C9F4-4AF7-909A-4C6EC7A8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1" y="112574"/>
            <a:ext cx="1365527" cy="13655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8" grpId="0"/>
      <p:bldP spid="89" grpId="0"/>
      <p:bldP spid="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C00000"/>
      </a:dk2>
      <a:lt2>
        <a:srgbClr val="E3DED1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6B9F25"/>
      </a:hlink>
      <a:folHlink>
        <a:srgbClr val="BA690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773</Words>
  <Application>Microsoft Office PowerPoint</Application>
  <PresentationFormat>宽屏</PresentationFormat>
  <Paragraphs>99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Kozuka Gothic Pro M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创新驱动发展战略两层含义</vt:lpstr>
      <vt:lpstr>PowerPoint 演示文稿</vt:lpstr>
      <vt:lpstr>为什么要创新驱动发展</vt:lpstr>
      <vt:lpstr>为什么要创新驱动发展</vt:lpstr>
      <vt:lpstr>PowerPoint 演示文稿</vt:lpstr>
      <vt:lpstr>如何创新驱动发展</vt:lpstr>
      <vt:lpstr>PowerPoint 演示文稿</vt:lpstr>
      <vt:lpstr>计算机与创新驱动发展</vt:lpstr>
      <vt:lpstr>计算机与创新驱动发展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Dechuang Chen</cp:lastModifiedBy>
  <cp:revision>75</cp:revision>
  <dcterms:created xsi:type="dcterms:W3CDTF">2015-05-05T08:02:00Z</dcterms:created>
  <dcterms:modified xsi:type="dcterms:W3CDTF">2021-04-19T15:39:35Z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