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2"/>
  </p:notesMasterIdLst>
  <p:sldIdLst>
    <p:sldId id="262" r:id="rId2"/>
    <p:sldId id="257" r:id="rId3"/>
    <p:sldId id="260" r:id="rId4"/>
    <p:sldId id="266" r:id="rId5"/>
    <p:sldId id="263" r:id="rId6"/>
    <p:sldId id="261" r:id="rId7"/>
    <p:sldId id="259" r:id="rId8"/>
    <p:sldId id="258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F8C64E-2FA1-429A-B4D9-1C41D807EE01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B36A0B2-55BB-424D-8D23-8E28E10BF474}">
      <dgm:prSet phldrT="[Text]"/>
      <dgm:spPr/>
      <dgm:t>
        <a:bodyPr/>
        <a:lstStyle/>
        <a:p>
          <a:r>
            <a:rPr lang="en-US" dirty="0" smtClean="0"/>
            <a:t>LEVEL 0</a:t>
          </a:r>
          <a:endParaRPr lang="en-US" dirty="0"/>
        </a:p>
      </dgm:t>
    </dgm:pt>
    <dgm:pt modelId="{A96F84F8-0CF0-4119-8219-C277F64F2281}" type="parTrans" cxnId="{30472E7D-116F-4889-AFFB-0F7C39AA7696}">
      <dgm:prSet/>
      <dgm:spPr/>
      <dgm:t>
        <a:bodyPr/>
        <a:lstStyle/>
        <a:p>
          <a:endParaRPr lang="en-US"/>
        </a:p>
      </dgm:t>
    </dgm:pt>
    <dgm:pt modelId="{9420BFF3-57CF-4BA2-AAC2-F3C78F5F1471}" type="sibTrans" cxnId="{30472E7D-116F-4889-AFFB-0F7C39AA7696}">
      <dgm:prSet/>
      <dgm:spPr/>
      <dgm:t>
        <a:bodyPr/>
        <a:lstStyle/>
        <a:p>
          <a:endParaRPr lang="en-US"/>
        </a:p>
      </dgm:t>
    </dgm:pt>
    <dgm:pt modelId="{AAC58003-27DF-466A-8C55-1217C2C4D30C}">
      <dgm:prSet phldrT="[Text]" custT="1"/>
      <dgm:spPr/>
      <dgm:t>
        <a:bodyPr/>
        <a:lstStyle/>
        <a:p>
          <a:r>
            <a:rPr lang="en-US" sz="1500" b="1" dirty="0" smtClean="0"/>
            <a:t>No automation</a:t>
          </a:r>
          <a:endParaRPr lang="en-US" sz="1500" b="1" dirty="0"/>
        </a:p>
      </dgm:t>
    </dgm:pt>
    <dgm:pt modelId="{41B5123B-98D0-4C8C-8D83-CDF585D587A7}" type="parTrans" cxnId="{9DA25B49-0A77-4860-94EB-A6099A2A2181}">
      <dgm:prSet/>
      <dgm:spPr/>
      <dgm:t>
        <a:bodyPr/>
        <a:lstStyle/>
        <a:p>
          <a:endParaRPr lang="en-US"/>
        </a:p>
      </dgm:t>
    </dgm:pt>
    <dgm:pt modelId="{8E75CD3F-9DAD-481E-A0ED-7424C92F89C4}" type="sibTrans" cxnId="{9DA25B49-0A77-4860-94EB-A6099A2A2181}">
      <dgm:prSet/>
      <dgm:spPr/>
      <dgm:t>
        <a:bodyPr/>
        <a:lstStyle/>
        <a:p>
          <a:endParaRPr lang="en-US"/>
        </a:p>
      </dgm:t>
    </dgm:pt>
    <dgm:pt modelId="{6F446724-D68F-458F-A5D8-2D4BD8C0C64A}">
      <dgm:prSet phldrT="[Text]" custT="1"/>
      <dgm:spPr/>
      <dgm:t>
        <a:bodyPr/>
        <a:lstStyle/>
        <a:p>
          <a:r>
            <a:rPr lang="en-US" sz="1500" dirty="0" smtClean="0"/>
            <a:t>Driver Performs all driving Tasks</a:t>
          </a:r>
          <a:endParaRPr lang="en-US" sz="1500" dirty="0"/>
        </a:p>
      </dgm:t>
    </dgm:pt>
    <dgm:pt modelId="{D2423336-F5E0-486F-900E-FF40F8B4544E}" type="parTrans" cxnId="{406565A9-8DFF-45B7-886E-133E67B15C2F}">
      <dgm:prSet/>
      <dgm:spPr/>
      <dgm:t>
        <a:bodyPr/>
        <a:lstStyle/>
        <a:p>
          <a:endParaRPr lang="en-US"/>
        </a:p>
      </dgm:t>
    </dgm:pt>
    <dgm:pt modelId="{B49170BB-34D3-4286-8BE5-B1852AE42E90}" type="sibTrans" cxnId="{406565A9-8DFF-45B7-886E-133E67B15C2F}">
      <dgm:prSet/>
      <dgm:spPr/>
      <dgm:t>
        <a:bodyPr/>
        <a:lstStyle/>
        <a:p>
          <a:endParaRPr lang="en-US"/>
        </a:p>
      </dgm:t>
    </dgm:pt>
    <dgm:pt modelId="{3FFE47E7-9A30-4351-920C-433CD4261ABB}">
      <dgm:prSet phldrT="[Text]"/>
      <dgm:spPr/>
      <dgm:t>
        <a:bodyPr/>
        <a:lstStyle/>
        <a:p>
          <a:r>
            <a:rPr lang="en-US" dirty="0" smtClean="0"/>
            <a:t>LEVEL 1</a:t>
          </a:r>
          <a:endParaRPr lang="en-US" dirty="0"/>
        </a:p>
      </dgm:t>
    </dgm:pt>
    <dgm:pt modelId="{D81D2B7F-0F9E-44AB-BD89-E0CFC665C18F}" type="parTrans" cxnId="{92CFEF8D-5DC5-4627-9171-CC4D2A40F01E}">
      <dgm:prSet/>
      <dgm:spPr/>
      <dgm:t>
        <a:bodyPr/>
        <a:lstStyle/>
        <a:p>
          <a:endParaRPr lang="en-US"/>
        </a:p>
      </dgm:t>
    </dgm:pt>
    <dgm:pt modelId="{F04CEA0E-80AD-4F3B-AC8D-58AEDF03C360}" type="sibTrans" cxnId="{92CFEF8D-5DC5-4627-9171-CC4D2A40F01E}">
      <dgm:prSet/>
      <dgm:spPr/>
      <dgm:t>
        <a:bodyPr/>
        <a:lstStyle/>
        <a:p>
          <a:endParaRPr lang="en-US"/>
        </a:p>
      </dgm:t>
    </dgm:pt>
    <dgm:pt modelId="{3B989AF5-D384-4847-9505-20E98B247B39}">
      <dgm:prSet phldrT="[Text]" custT="1"/>
      <dgm:spPr/>
      <dgm:t>
        <a:bodyPr/>
        <a:lstStyle/>
        <a:p>
          <a:r>
            <a:rPr lang="en-US" sz="1500" b="1" dirty="0" smtClean="0"/>
            <a:t>Drive Assistance</a:t>
          </a:r>
          <a:endParaRPr lang="en-US" sz="1500" b="1" dirty="0"/>
        </a:p>
      </dgm:t>
    </dgm:pt>
    <dgm:pt modelId="{A62001FA-DD38-4FFC-A6D4-B4526FA56639}" type="parTrans" cxnId="{E50D2E42-4773-43D6-A412-ED9ACCFE1ED3}">
      <dgm:prSet/>
      <dgm:spPr/>
      <dgm:t>
        <a:bodyPr/>
        <a:lstStyle/>
        <a:p>
          <a:endParaRPr lang="en-US"/>
        </a:p>
      </dgm:t>
    </dgm:pt>
    <dgm:pt modelId="{22FAFD4A-4303-4158-9CB7-60A7D631F56A}" type="sibTrans" cxnId="{E50D2E42-4773-43D6-A412-ED9ACCFE1ED3}">
      <dgm:prSet/>
      <dgm:spPr/>
      <dgm:t>
        <a:bodyPr/>
        <a:lstStyle/>
        <a:p>
          <a:endParaRPr lang="en-US"/>
        </a:p>
      </dgm:t>
    </dgm:pt>
    <dgm:pt modelId="{B6F9006B-49D8-4242-8265-CB1FD3F029D4}">
      <dgm:prSet phldrT="[Text]" custT="1"/>
      <dgm:spPr/>
      <dgm:t>
        <a:bodyPr/>
        <a:lstStyle/>
        <a:p>
          <a:r>
            <a:rPr lang="en-US" sz="1500" dirty="0" smtClean="0"/>
            <a:t>Vehicle is controlled by driver</a:t>
          </a:r>
          <a:endParaRPr lang="en-US" sz="1500" dirty="0"/>
        </a:p>
      </dgm:t>
    </dgm:pt>
    <dgm:pt modelId="{85FB6C8C-53FD-419C-809B-7249F06C07EB}" type="parTrans" cxnId="{8EF61D56-6581-4D6E-BCB9-43903C6761AF}">
      <dgm:prSet/>
      <dgm:spPr/>
      <dgm:t>
        <a:bodyPr/>
        <a:lstStyle/>
        <a:p>
          <a:endParaRPr lang="en-US"/>
        </a:p>
      </dgm:t>
    </dgm:pt>
    <dgm:pt modelId="{E1E2AFFD-3C69-422C-B5A6-1F110EA1999E}" type="sibTrans" cxnId="{8EF61D56-6581-4D6E-BCB9-43903C6761AF}">
      <dgm:prSet/>
      <dgm:spPr/>
      <dgm:t>
        <a:bodyPr/>
        <a:lstStyle/>
        <a:p>
          <a:endParaRPr lang="en-US"/>
        </a:p>
      </dgm:t>
    </dgm:pt>
    <dgm:pt modelId="{662EA074-0679-4347-B1B1-BDC16551B03E}">
      <dgm:prSet phldrT="[Text]"/>
      <dgm:spPr/>
      <dgm:t>
        <a:bodyPr/>
        <a:lstStyle/>
        <a:p>
          <a:r>
            <a:rPr lang="en-US" dirty="0" smtClean="0"/>
            <a:t>LEVEL 2</a:t>
          </a:r>
          <a:endParaRPr lang="en-US" dirty="0"/>
        </a:p>
      </dgm:t>
    </dgm:pt>
    <dgm:pt modelId="{5C921A28-3D8F-430D-8846-89A08266F23E}" type="parTrans" cxnId="{4575DDC8-EBA0-40E8-99C1-4CF632D91360}">
      <dgm:prSet/>
      <dgm:spPr/>
      <dgm:t>
        <a:bodyPr/>
        <a:lstStyle/>
        <a:p>
          <a:endParaRPr lang="en-US"/>
        </a:p>
      </dgm:t>
    </dgm:pt>
    <dgm:pt modelId="{170C25B2-33F6-485A-8246-6437D1F22D79}" type="sibTrans" cxnId="{4575DDC8-EBA0-40E8-99C1-4CF632D91360}">
      <dgm:prSet/>
      <dgm:spPr/>
      <dgm:t>
        <a:bodyPr/>
        <a:lstStyle/>
        <a:p>
          <a:endParaRPr lang="en-US"/>
        </a:p>
      </dgm:t>
    </dgm:pt>
    <dgm:pt modelId="{CD637D77-7BE9-4C56-BECF-F76AAAFE8B10}">
      <dgm:prSet phldrT="[Text]" custT="1"/>
      <dgm:spPr/>
      <dgm:t>
        <a:bodyPr/>
        <a:lstStyle/>
        <a:p>
          <a:r>
            <a:rPr lang="en-US" sz="1500" b="1" dirty="0" smtClean="0"/>
            <a:t>Partial Automation</a:t>
          </a:r>
          <a:endParaRPr lang="en-US" sz="1500" b="1" dirty="0"/>
        </a:p>
      </dgm:t>
    </dgm:pt>
    <dgm:pt modelId="{7FB93684-443B-4D8F-8E5E-B906BAEB797D}" type="parTrans" cxnId="{37BD24A8-E0BE-41A7-A76D-7DF61343B83C}">
      <dgm:prSet/>
      <dgm:spPr/>
      <dgm:t>
        <a:bodyPr/>
        <a:lstStyle/>
        <a:p>
          <a:endParaRPr lang="en-US"/>
        </a:p>
      </dgm:t>
    </dgm:pt>
    <dgm:pt modelId="{D62C3504-D908-4C95-8BD6-9A9F541772AF}" type="sibTrans" cxnId="{37BD24A8-E0BE-41A7-A76D-7DF61343B83C}">
      <dgm:prSet/>
      <dgm:spPr/>
      <dgm:t>
        <a:bodyPr/>
        <a:lstStyle/>
        <a:p>
          <a:endParaRPr lang="en-US"/>
        </a:p>
      </dgm:t>
    </dgm:pt>
    <dgm:pt modelId="{F2276D44-8FFA-4724-A726-182192821582}">
      <dgm:prSet phldrT="[Text]" custT="1"/>
      <dgm:spPr/>
      <dgm:t>
        <a:bodyPr/>
        <a:lstStyle/>
        <a:p>
          <a:r>
            <a:rPr lang="en-US" sz="1500" dirty="0" smtClean="0"/>
            <a:t>Combined automation functions like acceleration and steering, with the engagement of driver task to monitor environment</a:t>
          </a:r>
          <a:endParaRPr lang="en-US" sz="1500" dirty="0"/>
        </a:p>
      </dgm:t>
    </dgm:pt>
    <dgm:pt modelId="{842285C8-DF7D-4FEA-8DDE-665ABC671425}" type="parTrans" cxnId="{11B5CD9E-8775-4C91-9D12-3E07C88D1B2D}">
      <dgm:prSet/>
      <dgm:spPr/>
      <dgm:t>
        <a:bodyPr/>
        <a:lstStyle/>
        <a:p>
          <a:endParaRPr lang="en-US"/>
        </a:p>
      </dgm:t>
    </dgm:pt>
    <dgm:pt modelId="{4809E28B-9EE5-44A0-80C1-DD0D5EA6BDAE}" type="sibTrans" cxnId="{11B5CD9E-8775-4C91-9D12-3E07C88D1B2D}">
      <dgm:prSet/>
      <dgm:spPr/>
      <dgm:t>
        <a:bodyPr/>
        <a:lstStyle/>
        <a:p>
          <a:endParaRPr lang="en-US"/>
        </a:p>
      </dgm:t>
    </dgm:pt>
    <dgm:pt modelId="{BE54A602-B479-48FA-BE6E-207C0810C40D}">
      <dgm:prSet phldrT="[Text]" custT="1"/>
      <dgm:spPr/>
      <dgm:t>
        <a:bodyPr/>
        <a:lstStyle/>
        <a:p>
          <a:r>
            <a:rPr lang="en-US" sz="1500" dirty="0" smtClean="0"/>
            <a:t>Some driving assistant features  added to design</a:t>
          </a:r>
          <a:endParaRPr lang="en-US" sz="1500" dirty="0"/>
        </a:p>
      </dgm:t>
    </dgm:pt>
    <dgm:pt modelId="{3F9509A7-872C-4324-826C-ABECB7FEE613}" type="parTrans" cxnId="{70128644-80A7-413F-8542-3A5B8BFA2138}">
      <dgm:prSet/>
      <dgm:spPr/>
      <dgm:t>
        <a:bodyPr/>
        <a:lstStyle/>
        <a:p>
          <a:endParaRPr lang="en-US"/>
        </a:p>
      </dgm:t>
    </dgm:pt>
    <dgm:pt modelId="{D7736650-E988-4380-BC8D-205F75285803}" type="sibTrans" cxnId="{70128644-80A7-413F-8542-3A5B8BFA2138}">
      <dgm:prSet/>
      <dgm:spPr/>
      <dgm:t>
        <a:bodyPr/>
        <a:lstStyle/>
        <a:p>
          <a:endParaRPr lang="en-US"/>
        </a:p>
      </dgm:t>
    </dgm:pt>
    <dgm:pt modelId="{E81959AD-941D-4E3F-BF00-264BFB766000}">
      <dgm:prSet phldrT="[Text]"/>
      <dgm:spPr/>
      <dgm:t>
        <a:bodyPr/>
        <a:lstStyle/>
        <a:p>
          <a:r>
            <a:rPr lang="en-US" dirty="0" smtClean="0"/>
            <a:t>LEVEL 3</a:t>
          </a:r>
          <a:endParaRPr lang="en-US" dirty="0"/>
        </a:p>
      </dgm:t>
    </dgm:pt>
    <dgm:pt modelId="{2AD3B471-B101-405C-971B-773759844714}" type="parTrans" cxnId="{59D68B33-1648-48BF-B5EF-1A6D37FC86F5}">
      <dgm:prSet/>
      <dgm:spPr/>
      <dgm:t>
        <a:bodyPr/>
        <a:lstStyle/>
        <a:p>
          <a:endParaRPr lang="en-US"/>
        </a:p>
      </dgm:t>
    </dgm:pt>
    <dgm:pt modelId="{58E9B56C-FB2F-4072-AE25-3289D2C81888}" type="sibTrans" cxnId="{59D68B33-1648-48BF-B5EF-1A6D37FC86F5}">
      <dgm:prSet/>
      <dgm:spPr/>
      <dgm:t>
        <a:bodyPr/>
        <a:lstStyle/>
        <a:p>
          <a:endParaRPr lang="en-US"/>
        </a:p>
      </dgm:t>
    </dgm:pt>
    <dgm:pt modelId="{E464E04F-09EE-4912-AE67-A8E1C3673AE9}">
      <dgm:prSet phldrT="[Text]" custT="1"/>
      <dgm:spPr/>
      <dgm:t>
        <a:bodyPr/>
        <a:lstStyle/>
        <a:p>
          <a:r>
            <a:rPr lang="en-US" sz="1500" b="1" dirty="0" smtClean="0"/>
            <a:t>Conditional Automation</a:t>
          </a:r>
          <a:endParaRPr lang="en-US" sz="1500" b="1" dirty="0"/>
        </a:p>
      </dgm:t>
    </dgm:pt>
    <dgm:pt modelId="{BF74C8E0-148E-4574-82FE-10DB623A365E}" type="parTrans" cxnId="{6D076873-9AED-4342-80A8-2129A31E5170}">
      <dgm:prSet/>
      <dgm:spPr/>
      <dgm:t>
        <a:bodyPr/>
        <a:lstStyle/>
        <a:p>
          <a:endParaRPr lang="en-US"/>
        </a:p>
      </dgm:t>
    </dgm:pt>
    <dgm:pt modelId="{44696432-0753-4187-90FD-5CCBCF336314}" type="sibTrans" cxnId="{6D076873-9AED-4342-80A8-2129A31E5170}">
      <dgm:prSet/>
      <dgm:spPr/>
      <dgm:t>
        <a:bodyPr/>
        <a:lstStyle/>
        <a:p>
          <a:endParaRPr lang="en-US"/>
        </a:p>
      </dgm:t>
    </dgm:pt>
    <dgm:pt modelId="{CB70C230-94BF-4768-B8B3-CA5A12C6B0D1}">
      <dgm:prSet phldrT="[Text]" custT="1"/>
      <dgm:spPr/>
      <dgm:t>
        <a:bodyPr/>
        <a:lstStyle/>
        <a:p>
          <a:r>
            <a:rPr lang="en-US" sz="1500" dirty="0" smtClean="0"/>
            <a:t>Driver need  to take control  in case of emergency</a:t>
          </a:r>
          <a:endParaRPr lang="en-US" sz="1500" dirty="0"/>
        </a:p>
      </dgm:t>
    </dgm:pt>
    <dgm:pt modelId="{C850C891-A276-405C-A86F-859330636C45}" type="parTrans" cxnId="{F549E25C-E3E7-492A-90A7-89A3C2278525}">
      <dgm:prSet/>
      <dgm:spPr/>
      <dgm:t>
        <a:bodyPr/>
        <a:lstStyle/>
        <a:p>
          <a:endParaRPr lang="en-US"/>
        </a:p>
      </dgm:t>
    </dgm:pt>
    <dgm:pt modelId="{805E36E6-74FE-4D23-9894-AC25B8D76CD1}" type="sibTrans" cxnId="{F549E25C-E3E7-492A-90A7-89A3C2278525}">
      <dgm:prSet/>
      <dgm:spPr/>
      <dgm:t>
        <a:bodyPr/>
        <a:lstStyle/>
        <a:p>
          <a:endParaRPr lang="en-US"/>
        </a:p>
      </dgm:t>
    </dgm:pt>
    <dgm:pt modelId="{F8C7A1FF-2834-489A-A87E-18C6999005A3}">
      <dgm:prSet phldrT="[Text]"/>
      <dgm:spPr/>
      <dgm:t>
        <a:bodyPr/>
        <a:lstStyle/>
        <a:p>
          <a:r>
            <a:rPr lang="en-US" dirty="0" smtClean="0"/>
            <a:t>LEVEL 4</a:t>
          </a:r>
          <a:endParaRPr lang="en-US" dirty="0"/>
        </a:p>
      </dgm:t>
    </dgm:pt>
    <dgm:pt modelId="{3A50D749-73D9-47D4-982B-14851C4D27BD}" type="parTrans" cxnId="{43450574-2F1C-4553-BADF-4374159C14A9}">
      <dgm:prSet/>
      <dgm:spPr/>
      <dgm:t>
        <a:bodyPr/>
        <a:lstStyle/>
        <a:p>
          <a:endParaRPr lang="en-US"/>
        </a:p>
      </dgm:t>
    </dgm:pt>
    <dgm:pt modelId="{7CBB2B04-206E-4611-A498-DD3678E86C04}" type="sibTrans" cxnId="{43450574-2F1C-4553-BADF-4374159C14A9}">
      <dgm:prSet/>
      <dgm:spPr/>
      <dgm:t>
        <a:bodyPr/>
        <a:lstStyle/>
        <a:p>
          <a:endParaRPr lang="en-US"/>
        </a:p>
      </dgm:t>
    </dgm:pt>
    <dgm:pt modelId="{783E7146-C150-4BFD-861A-B8234306F063}">
      <dgm:prSet phldrT="[Text]" custT="1"/>
      <dgm:spPr/>
      <dgm:t>
        <a:bodyPr/>
        <a:lstStyle/>
        <a:p>
          <a:r>
            <a:rPr lang="en-US" sz="1500" b="1" dirty="0" smtClean="0"/>
            <a:t>High automation</a:t>
          </a:r>
          <a:endParaRPr lang="en-US" sz="1500" b="1" dirty="0"/>
        </a:p>
      </dgm:t>
    </dgm:pt>
    <dgm:pt modelId="{2F33D8F5-4F4A-4C46-A9C7-8C4DA982A4B6}" type="parTrans" cxnId="{CC3E61EA-7213-4F79-BBB7-488AEDB1200E}">
      <dgm:prSet/>
      <dgm:spPr/>
      <dgm:t>
        <a:bodyPr/>
        <a:lstStyle/>
        <a:p>
          <a:endParaRPr lang="en-US"/>
        </a:p>
      </dgm:t>
    </dgm:pt>
    <dgm:pt modelId="{D96C9DEE-015C-4677-8ECE-457D62D07BD5}" type="sibTrans" cxnId="{CC3E61EA-7213-4F79-BBB7-488AEDB1200E}">
      <dgm:prSet/>
      <dgm:spPr/>
      <dgm:t>
        <a:bodyPr/>
        <a:lstStyle/>
        <a:p>
          <a:endParaRPr lang="en-US"/>
        </a:p>
      </dgm:t>
    </dgm:pt>
    <dgm:pt modelId="{EE8AE64C-898C-48BB-AAE0-569E626BCB5D}">
      <dgm:prSet phldrT="[Text]" custT="1"/>
      <dgm:spPr/>
      <dgm:t>
        <a:bodyPr/>
        <a:lstStyle/>
        <a:p>
          <a:r>
            <a:rPr lang="en-US" sz="1500" dirty="0" smtClean="0"/>
            <a:t>Vehicle capable of performing driving, while driver can take control under certain conditions</a:t>
          </a:r>
          <a:endParaRPr lang="en-US" sz="1500" dirty="0"/>
        </a:p>
      </dgm:t>
    </dgm:pt>
    <dgm:pt modelId="{E11BF0E3-2836-4B8C-9C6A-E586C15BD686}" type="parTrans" cxnId="{23F4C64F-2634-4D74-9267-F5268E047CBB}">
      <dgm:prSet/>
      <dgm:spPr/>
      <dgm:t>
        <a:bodyPr/>
        <a:lstStyle/>
        <a:p>
          <a:endParaRPr lang="en-US"/>
        </a:p>
      </dgm:t>
    </dgm:pt>
    <dgm:pt modelId="{22859CD2-63F7-4360-8BEA-F912AC0DEAA5}" type="sibTrans" cxnId="{23F4C64F-2634-4D74-9267-F5268E047CBB}">
      <dgm:prSet/>
      <dgm:spPr/>
      <dgm:t>
        <a:bodyPr/>
        <a:lstStyle/>
        <a:p>
          <a:endParaRPr lang="en-US"/>
        </a:p>
      </dgm:t>
    </dgm:pt>
    <dgm:pt modelId="{9ABCA9D4-A27C-4A07-8045-D598ABFADDED}">
      <dgm:prSet phldrT="[Text]"/>
      <dgm:spPr/>
      <dgm:t>
        <a:bodyPr/>
        <a:lstStyle/>
        <a:p>
          <a:r>
            <a:rPr lang="en-US" dirty="0" smtClean="0"/>
            <a:t>LEVEL 5</a:t>
          </a:r>
          <a:endParaRPr lang="en-US" dirty="0"/>
        </a:p>
      </dgm:t>
    </dgm:pt>
    <dgm:pt modelId="{01B13F58-6903-47B1-85C1-A9DBAA52AD37}" type="parTrans" cxnId="{7F008059-B7B0-4D6E-8909-24962F18DBF1}">
      <dgm:prSet/>
      <dgm:spPr/>
      <dgm:t>
        <a:bodyPr/>
        <a:lstStyle/>
        <a:p>
          <a:endParaRPr lang="en-US"/>
        </a:p>
      </dgm:t>
    </dgm:pt>
    <dgm:pt modelId="{08F97978-9456-42FD-8BFE-610CDD513987}" type="sibTrans" cxnId="{7F008059-B7B0-4D6E-8909-24962F18DBF1}">
      <dgm:prSet/>
      <dgm:spPr/>
      <dgm:t>
        <a:bodyPr/>
        <a:lstStyle/>
        <a:p>
          <a:endParaRPr lang="en-US"/>
        </a:p>
      </dgm:t>
    </dgm:pt>
    <dgm:pt modelId="{AF7154EA-1DB6-4EC0-BD6C-3270E5320C05}">
      <dgm:prSet phldrT="[Text]" custT="1"/>
      <dgm:spPr/>
      <dgm:t>
        <a:bodyPr/>
        <a:lstStyle/>
        <a:p>
          <a:r>
            <a:rPr lang="en-US" sz="1500" b="1" dirty="0" smtClean="0"/>
            <a:t>Full Automation</a:t>
          </a:r>
          <a:endParaRPr lang="en-US" sz="1500" b="1" dirty="0"/>
        </a:p>
      </dgm:t>
    </dgm:pt>
    <dgm:pt modelId="{53FD736D-1968-4FC0-8BB5-C0A2008FC496}" type="parTrans" cxnId="{1A27F94E-87FC-482D-A71A-10A7B04DF52E}">
      <dgm:prSet/>
      <dgm:spPr/>
      <dgm:t>
        <a:bodyPr/>
        <a:lstStyle/>
        <a:p>
          <a:endParaRPr lang="en-US"/>
        </a:p>
      </dgm:t>
    </dgm:pt>
    <dgm:pt modelId="{E9FF0355-5BF7-4184-BD2F-C325332DC729}" type="sibTrans" cxnId="{1A27F94E-87FC-482D-A71A-10A7B04DF52E}">
      <dgm:prSet/>
      <dgm:spPr/>
      <dgm:t>
        <a:bodyPr/>
        <a:lstStyle/>
        <a:p>
          <a:endParaRPr lang="en-US"/>
        </a:p>
      </dgm:t>
    </dgm:pt>
    <dgm:pt modelId="{4E3386C4-F076-46F0-B4B7-CE5DDA74EF4F}">
      <dgm:prSet phldrT="[Text]" custT="1"/>
      <dgm:spPr/>
      <dgm:t>
        <a:bodyPr/>
        <a:lstStyle/>
        <a:p>
          <a:r>
            <a:rPr lang="en-US" sz="1500" dirty="0" smtClean="0"/>
            <a:t>Vehicle capable of preforming all driving functions</a:t>
          </a:r>
          <a:endParaRPr lang="en-US" sz="1500" dirty="0"/>
        </a:p>
      </dgm:t>
    </dgm:pt>
    <dgm:pt modelId="{C78DB6F5-DEEF-426C-8C71-D5B78BEB69A3}" type="parTrans" cxnId="{0527F26D-CDE2-4B3B-A305-C64CC20FE827}">
      <dgm:prSet/>
      <dgm:spPr/>
      <dgm:t>
        <a:bodyPr/>
        <a:lstStyle/>
        <a:p>
          <a:endParaRPr lang="en-US"/>
        </a:p>
      </dgm:t>
    </dgm:pt>
    <dgm:pt modelId="{A603F6F9-2878-4ECC-9AD2-BCD53D6537D7}" type="sibTrans" cxnId="{0527F26D-CDE2-4B3B-A305-C64CC20FE827}">
      <dgm:prSet/>
      <dgm:spPr/>
      <dgm:t>
        <a:bodyPr/>
        <a:lstStyle/>
        <a:p>
          <a:endParaRPr lang="en-US"/>
        </a:p>
      </dgm:t>
    </dgm:pt>
    <dgm:pt modelId="{B451B8D7-0186-4AEC-8311-5825101B300D}" type="pres">
      <dgm:prSet presAssocID="{ADF8C64E-2FA1-429A-B4D9-1C41D807EE01}" presName="linearFlow" presStyleCnt="0">
        <dgm:presLayoutVars>
          <dgm:dir/>
          <dgm:animLvl val="lvl"/>
          <dgm:resizeHandles val="exact"/>
        </dgm:presLayoutVars>
      </dgm:prSet>
      <dgm:spPr/>
    </dgm:pt>
    <dgm:pt modelId="{0DAC45B8-C6B6-4EC7-8AFB-60C0C44268FD}" type="pres">
      <dgm:prSet presAssocID="{FB36A0B2-55BB-424D-8D23-8E28E10BF474}" presName="composite" presStyleCnt="0"/>
      <dgm:spPr/>
    </dgm:pt>
    <dgm:pt modelId="{657D488B-770B-4704-8F4A-06EE5D05271E}" type="pres">
      <dgm:prSet presAssocID="{FB36A0B2-55BB-424D-8D23-8E28E10BF474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EE30E-3C19-4A23-B9D4-ADED217E8D07}" type="pres">
      <dgm:prSet presAssocID="{FB36A0B2-55BB-424D-8D23-8E28E10BF474}" presName="descendantText" presStyleLbl="alignAcc1" presStyleIdx="0" presStyleCnt="6" custScaleX="98384" custLinFactNeighborX="-131" custLinFactNeighborY="11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B7A6AD-CA2D-4C70-8D3A-B87EAF3B525E}" type="pres">
      <dgm:prSet presAssocID="{9420BFF3-57CF-4BA2-AAC2-F3C78F5F1471}" presName="sp" presStyleCnt="0"/>
      <dgm:spPr/>
    </dgm:pt>
    <dgm:pt modelId="{05325BBC-4CA5-44F3-A88D-7F543495BE06}" type="pres">
      <dgm:prSet presAssocID="{3FFE47E7-9A30-4351-920C-433CD4261ABB}" presName="composite" presStyleCnt="0"/>
      <dgm:spPr/>
    </dgm:pt>
    <dgm:pt modelId="{66A0B9CF-238A-4BFD-9760-1491A21039B1}" type="pres">
      <dgm:prSet presAssocID="{3FFE47E7-9A30-4351-920C-433CD4261ABB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3ED4E-15F9-4BB3-A8D7-871847B9ADA0}" type="pres">
      <dgm:prSet presAssocID="{3FFE47E7-9A30-4351-920C-433CD4261ABB}" presName="descendantText" presStyleLbl="alignAcc1" presStyleIdx="1" presStyleCnt="6" custScaleX="98499" custScaleY="1298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44F56-7D7F-419B-9AFA-A763DDAB2FB1}" type="pres">
      <dgm:prSet presAssocID="{F04CEA0E-80AD-4F3B-AC8D-58AEDF03C360}" presName="sp" presStyleCnt="0"/>
      <dgm:spPr/>
    </dgm:pt>
    <dgm:pt modelId="{CEB58C90-1B3D-4FD0-95A9-45427F481D4A}" type="pres">
      <dgm:prSet presAssocID="{662EA074-0679-4347-B1B1-BDC16551B03E}" presName="composite" presStyleCnt="0"/>
      <dgm:spPr/>
    </dgm:pt>
    <dgm:pt modelId="{DB038191-B455-4260-9395-CE8869989D8F}" type="pres">
      <dgm:prSet presAssocID="{662EA074-0679-4347-B1B1-BDC16551B03E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0BAD8-10F1-4FC2-AF6F-7AF3246DD256}" type="pres">
      <dgm:prSet presAssocID="{662EA074-0679-4347-B1B1-BDC16551B03E}" presName="descendantText" presStyleLbl="alignAcc1" presStyleIdx="2" presStyleCnt="6" custScaleX="98499" custScaleY="122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B99F8-8E0F-4C71-927D-D8705C18A419}" type="pres">
      <dgm:prSet presAssocID="{170C25B2-33F6-485A-8246-6437D1F22D79}" presName="sp" presStyleCnt="0"/>
      <dgm:spPr/>
    </dgm:pt>
    <dgm:pt modelId="{3B2BE8F6-CA04-4E35-B1BD-27D88857C25C}" type="pres">
      <dgm:prSet presAssocID="{E81959AD-941D-4E3F-BF00-264BFB766000}" presName="composite" presStyleCnt="0"/>
      <dgm:spPr/>
    </dgm:pt>
    <dgm:pt modelId="{A4AA026C-FBB0-42DF-AD9F-3A5E3C49589C}" type="pres">
      <dgm:prSet presAssocID="{E81959AD-941D-4E3F-BF00-264BFB766000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F8850-8CD8-4A44-B333-E55465DD064A}" type="pres">
      <dgm:prSet presAssocID="{E81959AD-941D-4E3F-BF00-264BFB766000}" presName="descendantText" presStyleLbl="alignAcc1" presStyleIdx="3" presStyleCnt="6" custScaleX="98162" custLinFactNeighborX="-267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1FDEB-9BDF-4D75-9D58-FA75E6C43977}" type="pres">
      <dgm:prSet presAssocID="{58E9B56C-FB2F-4072-AE25-3289D2C81888}" presName="sp" presStyleCnt="0"/>
      <dgm:spPr/>
    </dgm:pt>
    <dgm:pt modelId="{6650F486-D046-4B70-ADEC-5B43E736303F}" type="pres">
      <dgm:prSet presAssocID="{F8C7A1FF-2834-489A-A87E-18C6999005A3}" presName="composite" presStyleCnt="0"/>
      <dgm:spPr/>
    </dgm:pt>
    <dgm:pt modelId="{F6D152A2-91A3-4582-96FF-B6461805CD9B}" type="pres">
      <dgm:prSet presAssocID="{F8C7A1FF-2834-489A-A87E-18C6999005A3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5699296-7763-4F19-9001-BD3920B96FFA}" type="pres">
      <dgm:prSet presAssocID="{F8C7A1FF-2834-489A-A87E-18C6999005A3}" presName="descendantText" presStyleLbl="alignAcc1" presStyleIdx="4" presStyleCnt="6" custScaleX="978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510E0-48CC-446B-8214-7B3758B11292}" type="pres">
      <dgm:prSet presAssocID="{7CBB2B04-206E-4611-A498-DD3678E86C04}" presName="sp" presStyleCnt="0"/>
      <dgm:spPr/>
    </dgm:pt>
    <dgm:pt modelId="{9391B6F7-C9AB-408A-B070-35962E091BDF}" type="pres">
      <dgm:prSet presAssocID="{9ABCA9D4-A27C-4A07-8045-D598ABFADDED}" presName="composite" presStyleCnt="0"/>
      <dgm:spPr/>
    </dgm:pt>
    <dgm:pt modelId="{CB25C67D-46B2-4330-8C3F-2F96DE112BD3}" type="pres">
      <dgm:prSet presAssocID="{9ABCA9D4-A27C-4A07-8045-D598ABFADDED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FBCC8E05-D866-4B13-8004-B5989351B94C}" type="pres">
      <dgm:prSet presAssocID="{9ABCA9D4-A27C-4A07-8045-D598ABFADDED}" presName="descendantText" presStyleLbl="alignAcc1" presStyleIdx="5" presStyleCnt="6" custScaleX="97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3E61EA-7213-4F79-BBB7-488AEDB1200E}" srcId="{F8C7A1FF-2834-489A-A87E-18C6999005A3}" destId="{783E7146-C150-4BFD-861A-B8234306F063}" srcOrd="0" destOrd="0" parTransId="{2F33D8F5-4F4A-4C46-A9C7-8C4DA982A4B6}" sibTransId="{D96C9DEE-015C-4677-8ECE-457D62D07BD5}"/>
    <dgm:cxn modelId="{A9F7A498-C9AA-4421-9FC6-2D4073268181}" type="presOf" srcId="{CB70C230-94BF-4768-B8B3-CA5A12C6B0D1}" destId="{0F6F8850-8CD8-4A44-B333-E55465DD064A}" srcOrd="0" destOrd="1" presId="urn:microsoft.com/office/officeart/2005/8/layout/chevron2"/>
    <dgm:cxn modelId="{06BC8528-97C9-47D4-8DEE-26B6525488A6}" type="presOf" srcId="{E81959AD-941D-4E3F-BF00-264BFB766000}" destId="{A4AA026C-FBB0-42DF-AD9F-3A5E3C49589C}" srcOrd="0" destOrd="0" presId="urn:microsoft.com/office/officeart/2005/8/layout/chevron2"/>
    <dgm:cxn modelId="{70128644-80A7-413F-8542-3A5B8BFA2138}" srcId="{3FFE47E7-9A30-4351-920C-433CD4261ABB}" destId="{BE54A602-B479-48FA-BE6E-207C0810C40D}" srcOrd="2" destOrd="0" parTransId="{3F9509A7-872C-4324-826C-ABECB7FEE613}" sibTransId="{D7736650-E988-4380-BC8D-205F75285803}"/>
    <dgm:cxn modelId="{804FE2CC-740C-4BCB-8B12-6B612C3B14FB}" type="presOf" srcId="{CD637D77-7BE9-4C56-BECF-F76AAAFE8B10}" destId="{40E0BAD8-10F1-4FC2-AF6F-7AF3246DD256}" srcOrd="0" destOrd="0" presId="urn:microsoft.com/office/officeart/2005/8/layout/chevron2"/>
    <dgm:cxn modelId="{22626DC2-02A7-46A3-B8BC-02EC6D5CC54B}" type="presOf" srcId="{AF7154EA-1DB6-4EC0-BD6C-3270E5320C05}" destId="{FBCC8E05-D866-4B13-8004-B5989351B94C}" srcOrd="0" destOrd="0" presId="urn:microsoft.com/office/officeart/2005/8/layout/chevron2"/>
    <dgm:cxn modelId="{F62E48B8-A358-4E78-8889-5DD7F7A63975}" type="presOf" srcId="{9ABCA9D4-A27C-4A07-8045-D598ABFADDED}" destId="{CB25C67D-46B2-4330-8C3F-2F96DE112BD3}" srcOrd="0" destOrd="0" presId="urn:microsoft.com/office/officeart/2005/8/layout/chevron2"/>
    <dgm:cxn modelId="{43450574-2F1C-4553-BADF-4374159C14A9}" srcId="{ADF8C64E-2FA1-429A-B4D9-1C41D807EE01}" destId="{F8C7A1FF-2834-489A-A87E-18C6999005A3}" srcOrd="4" destOrd="0" parTransId="{3A50D749-73D9-47D4-982B-14851C4D27BD}" sibTransId="{7CBB2B04-206E-4611-A498-DD3678E86C04}"/>
    <dgm:cxn modelId="{0527F26D-CDE2-4B3B-A305-C64CC20FE827}" srcId="{9ABCA9D4-A27C-4A07-8045-D598ABFADDED}" destId="{4E3386C4-F076-46F0-B4B7-CE5DDA74EF4F}" srcOrd="1" destOrd="0" parTransId="{C78DB6F5-DEEF-426C-8C71-D5B78BEB69A3}" sibTransId="{A603F6F9-2878-4ECC-9AD2-BCD53D6537D7}"/>
    <dgm:cxn modelId="{C887378D-618D-470E-A6B9-CF39A73E1775}" type="presOf" srcId="{EE8AE64C-898C-48BB-AAE0-569E626BCB5D}" destId="{65699296-7763-4F19-9001-BD3920B96FFA}" srcOrd="0" destOrd="1" presId="urn:microsoft.com/office/officeart/2005/8/layout/chevron2"/>
    <dgm:cxn modelId="{11B5CD9E-8775-4C91-9D12-3E07C88D1B2D}" srcId="{662EA074-0679-4347-B1B1-BDC16551B03E}" destId="{F2276D44-8FFA-4724-A726-182192821582}" srcOrd="1" destOrd="0" parTransId="{842285C8-DF7D-4FEA-8DDE-665ABC671425}" sibTransId="{4809E28B-9EE5-44A0-80C1-DD0D5EA6BDAE}"/>
    <dgm:cxn modelId="{3E101AEC-9446-44A3-BFED-76BCC9EFD463}" type="presOf" srcId="{BE54A602-B479-48FA-BE6E-207C0810C40D}" destId="{1B33ED4E-15F9-4BB3-A8D7-871847B9ADA0}" srcOrd="0" destOrd="2" presId="urn:microsoft.com/office/officeart/2005/8/layout/chevron2"/>
    <dgm:cxn modelId="{30472E7D-116F-4889-AFFB-0F7C39AA7696}" srcId="{ADF8C64E-2FA1-429A-B4D9-1C41D807EE01}" destId="{FB36A0B2-55BB-424D-8D23-8E28E10BF474}" srcOrd="0" destOrd="0" parTransId="{A96F84F8-0CF0-4119-8219-C277F64F2281}" sibTransId="{9420BFF3-57CF-4BA2-AAC2-F3C78F5F1471}"/>
    <dgm:cxn modelId="{4DF912DA-EE30-4D30-ABF2-487997F2E1A2}" type="presOf" srcId="{ADF8C64E-2FA1-429A-B4D9-1C41D807EE01}" destId="{B451B8D7-0186-4AEC-8311-5825101B300D}" srcOrd="0" destOrd="0" presId="urn:microsoft.com/office/officeart/2005/8/layout/chevron2"/>
    <dgm:cxn modelId="{4575DDC8-EBA0-40E8-99C1-4CF632D91360}" srcId="{ADF8C64E-2FA1-429A-B4D9-1C41D807EE01}" destId="{662EA074-0679-4347-B1B1-BDC16551B03E}" srcOrd="2" destOrd="0" parTransId="{5C921A28-3D8F-430D-8846-89A08266F23E}" sibTransId="{170C25B2-33F6-485A-8246-6437D1F22D79}"/>
    <dgm:cxn modelId="{0488EF44-E640-414C-9E72-93280D9DB909}" type="presOf" srcId="{FB36A0B2-55BB-424D-8D23-8E28E10BF474}" destId="{657D488B-770B-4704-8F4A-06EE5D05271E}" srcOrd="0" destOrd="0" presId="urn:microsoft.com/office/officeart/2005/8/layout/chevron2"/>
    <dgm:cxn modelId="{D3749E55-C911-40CB-A933-635C315475F7}" type="presOf" srcId="{6F446724-D68F-458F-A5D8-2D4BD8C0C64A}" destId="{D68EE30E-3C19-4A23-B9D4-ADED217E8D07}" srcOrd="0" destOrd="1" presId="urn:microsoft.com/office/officeart/2005/8/layout/chevron2"/>
    <dgm:cxn modelId="{59D68B33-1648-48BF-B5EF-1A6D37FC86F5}" srcId="{ADF8C64E-2FA1-429A-B4D9-1C41D807EE01}" destId="{E81959AD-941D-4E3F-BF00-264BFB766000}" srcOrd="3" destOrd="0" parTransId="{2AD3B471-B101-405C-971B-773759844714}" sibTransId="{58E9B56C-FB2F-4072-AE25-3289D2C81888}"/>
    <dgm:cxn modelId="{2A2A8980-1BA7-4452-A421-390A614FD78B}" type="presOf" srcId="{662EA074-0679-4347-B1B1-BDC16551B03E}" destId="{DB038191-B455-4260-9395-CE8869989D8F}" srcOrd="0" destOrd="0" presId="urn:microsoft.com/office/officeart/2005/8/layout/chevron2"/>
    <dgm:cxn modelId="{23F4C64F-2634-4D74-9267-F5268E047CBB}" srcId="{F8C7A1FF-2834-489A-A87E-18C6999005A3}" destId="{EE8AE64C-898C-48BB-AAE0-569E626BCB5D}" srcOrd="1" destOrd="0" parTransId="{E11BF0E3-2836-4B8C-9C6A-E586C15BD686}" sibTransId="{22859CD2-63F7-4360-8BEA-F912AC0DEAA5}"/>
    <dgm:cxn modelId="{8EF61D56-6581-4D6E-BCB9-43903C6761AF}" srcId="{3FFE47E7-9A30-4351-920C-433CD4261ABB}" destId="{B6F9006B-49D8-4242-8265-CB1FD3F029D4}" srcOrd="1" destOrd="0" parTransId="{85FB6C8C-53FD-419C-809B-7249F06C07EB}" sibTransId="{E1E2AFFD-3C69-422C-B5A6-1F110EA1999E}"/>
    <dgm:cxn modelId="{E0BEA10D-B3B6-451A-97B2-10E3525F482B}" type="presOf" srcId="{3B989AF5-D384-4847-9505-20E98B247B39}" destId="{1B33ED4E-15F9-4BB3-A8D7-871847B9ADA0}" srcOrd="0" destOrd="0" presId="urn:microsoft.com/office/officeart/2005/8/layout/chevron2"/>
    <dgm:cxn modelId="{E50D2E42-4773-43D6-A412-ED9ACCFE1ED3}" srcId="{3FFE47E7-9A30-4351-920C-433CD4261ABB}" destId="{3B989AF5-D384-4847-9505-20E98B247B39}" srcOrd="0" destOrd="0" parTransId="{A62001FA-DD38-4FFC-A6D4-B4526FA56639}" sibTransId="{22FAFD4A-4303-4158-9CB7-60A7D631F56A}"/>
    <dgm:cxn modelId="{356F7FF8-87E3-4BD6-B23E-24CAE231E6D0}" type="presOf" srcId="{3FFE47E7-9A30-4351-920C-433CD4261ABB}" destId="{66A0B9CF-238A-4BFD-9760-1491A21039B1}" srcOrd="0" destOrd="0" presId="urn:microsoft.com/office/officeart/2005/8/layout/chevron2"/>
    <dgm:cxn modelId="{05B7EB9D-3016-4433-8551-163A5EEFA7BB}" type="presOf" srcId="{E464E04F-09EE-4912-AE67-A8E1C3673AE9}" destId="{0F6F8850-8CD8-4A44-B333-E55465DD064A}" srcOrd="0" destOrd="0" presId="urn:microsoft.com/office/officeart/2005/8/layout/chevron2"/>
    <dgm:cxn modelId="{72D7ED92-4DC9-48D4-8A70-DBAD4862A421}" type="presOf" srcId="{F8C7A1FF-2834-489A-A87E-18C6999005A3}" destId="{F6D152A2-91A3-4582-96FF-B6461805CD9B}" srcOrd="0" destOrd="0" presId="urn:microsoft.com/office/officeart/2005/8/layout/chevron2"/>
    <dgm:cxn modelId="{92CFEF8D-5DC5-4627-9171-CC4D2A40F01E}" srcId="{ADF8C64E-2FA1-429A-B4D9-1C41D807EE01}" destId="{3FFE47E7-9A30-4351-920C-433CD4261ABB}" srcOrd="1" destOrd="0" parTransId="{D81D2B7F-0F9E-44AB-BD89-E0CFC665C18F}" sibTransId="{F04CEA0E-80AD-4F3B-AC8D-58AEDF03C360}"/>
    <dgm:cxn modelId="{3642D038-F237-433C-9B4B-4EC48F0D3A53}" type="presOf" srcId="{AAC58003-27DF-466A-8C55-1217C2C4D30C}" destId="{D68EE30E-3C19-4A23-B9D4-ADED217E8D07}" srcOrd="0" destOrd="0" presId="urn:microsoft.com/office/officeart/2005/8/layout/chevron2"/>
    <dgm:cxn modelId="{37BD24A8-E0BE-41A7-A76D-7DF61343B83C}" srcId="{662EA074-0679-4347-B1B1-BDC16551B03E}" destId="{CD637D77-7BE9-4C56-BECF-F76AAAFE8B10}" srcOrd="0" destOrd="0" parTransId="{7FB93684-443B-4D8F-8E5E-B906BAEB797D}" sibTransId="{D62C3504-D908-4C95-8BD6-9A9F541772AF}"/>
    <dgm:cxn modelId="{9DA25B49-0A77-4860-94EB-A6099A2A2181}" srcId="{FB36A0B2-55BB-424D-8D23-8E28E10BF474}" destId="{AAC58003-27DF-466A-8C55-1217C2C4D30C}" srcOrd="0" destOrd="0" parTransId="{41B5123B-98D0-4C8C-8D83-CDF585D587A7}" sibTransId="{8E75CD3F-9DAD-481E-A0ED-7424C92F89C4}"/>
    <dgm:cxn modelId="{CF3A9B6F-7149-455B-BE7C-690837F5C88B}" type="presOf" srcId="{783E7146-C150-4BFD-861A-B8234306F063}" destId="{65699296-7763-4F19-9001-BD3920B96FFA}" srcOrd="0" destOrd="0" presId="urn:microsoft.com/office/officeart/2005/8/layout/chevron2"/>
    <dgm:cxn modelId="{1A27F94E-87FC-482D-A71A-10A7B04DF52E}" srcId="{9ABCA9D4-A27C-4A07-8045-D598ABFADDED}" destId="{AF7154EA-1DB6-4EC0-BD6C-3270E5320C05}" srcOrd="0" destOrd="0" parTransId="{53FD736D-1968-4FC0-8BB5-C0A2008FC496}" sibTransId="{E9FF0355-5BF7-4184-BD2F-C325332DC729}"/>
    <dgm:cxn modelId="{6E26B5F3-EDE7-4A4C-AB3E-22CE3454A392}" type="presOf" srcId="{4E3386C4-F076-46F0-B4B7-CE5DDA74EF4F}" destId="{FBCC8E05-D866-4B13-8004-B5989351B94C}" srcOrd="0" destOrd="1" presId="urn:microsoft.com/office/officeart/2005/8/layout/chevron2"/>
    <dgm:cxn modelId="{406565A9-8DFF-45B7-886E-133E67B15C2F}" srcId="{FB36A0B2-55BB-424D-8D23-8E28E10BF474}" destId="{6F446724-D68F-458F-A5D8-2D4BD8C0C64A}" srcOrd="1" destOrd="0" parTransId="{D2423336-F5E0-486F-900E-FF40F8B4544E}" sibTransId="{B49170BB-34D3-4286-8BE5-B1852AE42E90}"/>
    <dgm:cxn modelId="{77CAE754-4458-4263-9514-832F49EDDE22}" type="presOf" srcId="{B6F9006B-49D8-4242-8265-CB1FD3F029D4}" destId="{1B33ED4E-15F9-4BB3-A8D7-871847B9ADA0}" srcOrd="0" destOrd="1" presId="urn:microsoft.com/office/officeart/2005/8/layout/chevron2"/>
    <dgm:cxn modelId="{6D076873-9AED-4342-80A8-2129A31E5170}" srcId="{E81959AD-941D-4E3F-BF00-264BFB766000}" destId="{E464E04F-09EE-4912-AE67-A8E1C3673AE9}" srcOrd="0" destOrd="0" parTransId="{BF74C8E0-148E-4574-82FE-10DB623A365E}" sibTransId="{44696432-0753-4187-90FD-5CCBCF336314}"/>
    <dgm:cxn modelId="{B4AA04B2-A735-473E-BFB4-335DC51D5CCE}" type="presOf" srcId="{F2276D44-8FFA-4724-A726-182192821582}" destId="{40E0BAD8-10F1-4FC2-AF6F-7AF3246DD256}" srcOrd="0" destOrd="1" presId="urn:microsoft.com/office/officeart/2005/8/layout/chevron2"/>
    <dgm:cxn modelId="{7F008059-B7B0-4D6E-8909-24962F18DBF1}" srcId="{ADF8C64E-2FA1-429A-B4D9-1C41D807EE01}" destId="{9ABCA9D4-A27C-4A07-8045-D598ABFADDED}" srcOrd="5" destOrd="0" parTransId="{01B13F58-6903-47B1-85C1-A9DBAA52AD37}" sibTransId="{08F97978-9456-42FD-8BFE-610CDD513987}"/>
    <dgm:cxn modelId="{F549E25C-E3E7-492A-90A7-89A3C2278525}" srcId="{E81959AD-941D-4E3F-BF00-264BFB766000}" destId="{CB70C230-94BF-4768-B8B3-CA5A12C6B0D1}" srcOrd="1" destOrd="0" parTransId="{C850C891-A276-405C-A86F-859330636C45}" sibTransId="{805E36E6-74FE-4D23-9894-AC25B8D76CD1}"/>
    <dgm:cxn modelId="{3E20DD79-1678-4799-A77B-7C8B2B918D05}" type="presParOf" srcId="{B451B8D7-0186-4AEC-8311-5825101B300D}" destId="{0DAC45B8-C6B6-4EC7-8AFB-60C0C44268FD}" srcOrd="0" destOrd="0" presId="urn:microsoft.com/office/officeart/2005/8/layout/chevron2"/>
    <dgm:cxn modelId="{D1EF8D4D-9589-4824-B0CB-224466B0E037}" type="presParOf" srcId="{0DAC45B8-C6B6-4EC7-8AFB-60C0C44268FD}" destId="{657D488B-770B-4704-8F4A-06EE5D05271E}" srcOrd="0" destOrd="0" presId="urn:microsoft.com/office/officeart/2005/8/layout/chevron2"/>
    <dgm:cxn modelId="{037B80BA-EA58-4C0F-8432-FDDAC06CF547}" type="presParOf" srcId="{0DAC45B8-C6B6-4EC7-8AFB-60C0C44268FD}" destId="{D68EE30E-3C19-4A23-B9D4-ADED217E8D07}" srcOrd="1" destOrd="0" presId="urn:microsoft.com/office/officeart/2005/8/layout/chevron2"/>
    <dgm:cxn modelId="{A6A4ABB0-CB6B-4078-BA28-236F176E2F92}" type="presParOf" srcId="{B451B8D7-0186-4AEC-8311-5825101B300D}" destId="{ADB7A6AD-CA2D-4C70-8D3A-B87EAF3B525E}" srcOrd="1" destOrd="0" presId="urn:microsoft.com/office/officeart/2005/8/layout/chevron2"/>
    <dgm:cxn modelId="{BE943E11-92C3-4B53-8448-7F07CD1449B0}" type="presParOf" srcId="{B451B8D7-0186-4AEC-8311-5825101B300D}" destId="{05325BBC-4CA5-44F3-A88D-7F543495BE06}" srcOrd="2" destOrd="0" presId="urn:microsoft.com/office/officeart/2005/8/layout/chevron2"/>
    <dgm:cxn modelId="{F5963AA2-939D-4256-AC4D-3D61BDEED3DA}" type="presParOf" srcId="{05325BBC-4CA5-44F3-A88D-7F543495BE06}" destId="{66A0B9CF-238A-4BFD-9760-1491A21039B1}" srcOrd="0" destOrd="0" presId="urn:microsoft.com/office/officeart/2005/8/layout/chevron2"/>
    <dgm:cxn modelId="{C6E659CF-C297-48E7-9EEC-8D79F23EE27A}" type="presParOf" srcId="{05325BBC-4CA5-44F3-A88D-7F543495BE06}" destId="{1B33ED4E-15F9-4BB3-A8D7-871847B9ADA0}" srcOrd="1" destOrd="0" presId="urn:microsoft.com/office/officeart/2005/8/layout/chevron2"/>
    <dgm:cxn modelId="{98C593FE-7271-443E-84ED-9A659902E714}" type="presParOf" srcId="{B451B8D7-0186-4AEC-8311-5825101B300D}" destId="{62344F56-7D7F-419B-9AFA-A763DDAB2FB1}" srcOrd="3" destOrd="0" presId="urn:microsoft.com/office/officeart/2005/8/layout/chevron2"/>
    <dgm:cxn modelId="{D54C7ED2-96D8-48E5-B4F4-01365FEC114A}" type="presParOf" srcId="{B451B8D7-0186-4AEC-8311-5825101B300D}" destId="{CEB58C90-1B3D-4FD0-95A9-45427F481D4A}" srcOrd="4" destOrd="0" presId="urn:microsoft.com/office/officeart/2005/8/layout/chevron2"/>
    <dgm:cxn modelId="{D9509712-5846-4337-B5D0-DB1E6064AF1B}" type="presParOf" srcId="{CEB58C90-1B3D-4FD0-95A9-45427F481D4A}" destId="{DB038191-B455-4260-9395-CE8869989D8F}" srcOrd="0" destOrd="0" presId="urn:microsoft.com/office/officeart/2005/8/layout/chevron2"/>
    <dgm:cxn modelId="{716D511A-E60A-4303-ADD7-FCAA33A9346F}" type="presParOf" srcId="{CEB58C90-1B3D-4FD0-95A9-45427F481D4A}" destId="{40E0BAD8-10F1-4FC2-AF6F-7AF3246DD256}" srcOrd="1" destOrd="0" presId="urn:microsoft.com/office/officeart/2005/8/layout/chevron2"/>
    <dgm:cxn modelId="{CA62A03A-51FD-4671-904D-DB315DBB97E7}" type="presParOf" srcId="{B451B8D7-0186-4AEC-8311-5825101B300D}" destId="{A06B99F8-8E0F-4C71-927D-D8705C18A419}" srcOrd="5" destOrd="0" presId="urn:microsoft.com/office/officeart/2005/8/layout/chevron2"/>
    <dgm:cxn modelId="{B0639F33-CD55-463C-BEA3-DC7A10A8C404}" type="presParOf" srcId="{B451B8D7-0186-4AEC-8311-5825101B300D}" destId="{3B2BE8F6-CA04-4E35-B1BD-27D88857C25C}" srcOrd="6" destOrd="0" presId="urn:microsoft.com/office/officeart/2005/8/layout/chevron2"/>
    <dgm:cxn modelId="{99B5CBDC-88E8-43BB-B0F7-592BD4AF244A}" type="presParOf" srcId="{3B2BE8F6-CA04-4E35-B1BD-27D88857C25C}" destId="{A4AA026C-FBB0-42DF-AD9F-3A5E3C49589C}" srcOrd="0" destOrd="0" presId="urn:microsoft.com/office/officeart/2005/8/layout/chevron2"/>
    <dgm:cxn modelId="{7D085E15-15E3-4BA2-9EF5-1E5179BC65DE}" type="presParOf" srcId="{3B2BE8F6-CA04-4E35-B1BD-27D88857C25C}" destId="{0F6F8850-8CD8-4A44-B333-E55465DD064A}" srcOrd="1" destOrd="0" presId="urn:microsoft.com/office/officeart/2005/8/layout/chevron2"/>
    <dgm:cxn modelId="{1DFA1F50-40EA-4714-B818-91654757C5C2}" type="presParOf" srcId="{B451B8D7-0186-4AEC-8311-5825101B300D}" destId="{E6C1FDEB-9BDF-4D75-9D58-FA75E6C43977}" srcOrd="7" destOrd="0" presId="urn:microsoft.com/office/officeart/2005/8/layout/chevron2"/>
    <dgm:cxn modelId="{040D834A-FFBB-4A56-AAB1-A3334BA82083}" type="presParOf" srcId="{B451B8D7-0186-4AEC-8311-5825101B300D}" destId="{6650F486-D046-4B70-ADEC-5B43E736303F}" srcOrd="8" destOrd="0" presId="urn:microsoft.com/office/officeart/2005/8/layout/chevron2"/>
    <dgm:cxn modelId="{141CFFCB-A41D-4DF3-A6F9-B624D09C67E6}" type="presParOf" srcId="{6650F486-D046-4B70-ADEC-5B43E736303F}" destId="{F6D152A2-91A3-4582-96FF-B6461805CD9B}" srcOrd="0" destOrd="0" presId="urn:microsoft.com/office/officeart/2005/8/layout/chevron2"/>
    <dgm:cxn modelId="{9660F96B-4D74-44EE-BC2D-7FF2582E67A7}" type="presParOf" srcId="{6650F486-D046-4B70-ADEC-5B43E736303F}" destId="{65699296-7763-4F19-9001-BD3920B96FFA}" srcOrd="1" destOrd="0" presId="urn:microsoft.com/office/officeart/2005/8/layout/chevron2"/>
    <dgm:cxn modelId="{D3367C7F-442E-4A78-AD49-5FC534897A86}" type="presParOf" srcId="{B451B8D7-0186-4AEC-8311-5825101B300D}" destId="{64B510E0-48CC-446B-8214-7B3758B11292}" srcOrd="9" destOrd="0" presId="urn:microsoft.com/office/officeart/2005/8/layout/chevron2"/>
    <dgm:cxn modelId="{E0778BA9-3463-4010-AAD8-7CA5F95D930F}" type="presParOf" srcId="{B451B8D7-0186-4AEC-8311-5825101B300D}" destId="{9391B6F7-C9AB-408A-B070-35962E091BDF}" srcOrd="10" destOrd="0" presId="urn:microsoft.com/office/officeart/2005/8/layout/chevron2"/>
    <dgm:cxn modelId="{8DEB2D55-2C58-44E2-82B3-86DA94649A25}" type="presParOf" srcId="{9391B6F7-C9AB-408A-B070-35962E091BDF}" destId="{CB25C67D-46B2-4330-8C3F-2F96DE112BD3}" srcOrd="0" destOrd="0" presId="urn:microsoft.com/office/officeart/2005/8/layout/chevron2"/>
    <dgm:cxn modelId="{B8BC772C-156E-47E3-86E0-02A27ACEB570}" type="presParOf" srcId="{9391B6F7-C9AB-408A-B070-35962E091BDF}" destId="{FBCC8E05-D866-4B13-8004-B5989351B94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5F6E46-33EE-4070-A9C5-C53DD9C8EF41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070C40D-65F6-4730-B92C-6D5383E0A051}">
      <dgm:prSet phldrT="[Text]"/>
      <dgm:spPr/>
      <dgm:t>
        <a:bodyPr/>
        <a:lstStyle/>
        <a:p>
          <a:r>
            <a:rPr lang="en-US" dirty="0" smtClean="0"/>
            <a:t> Environment Perception Sensors and map attributes to predict if automated vehicle exceeds specific system limits</a:t>
          </a:r>
          <a:endParaRPr lang="en-US" dirty="0"/>
        </a:p>
      </dgm:t>
    </dgm:pt>
    <dgm:pt modelId="{ECD8321D-4730-4563-9501-71A277FD5B19}" type="parTrans" cxnId="{78185FEC-A514-493D-8E54-7F52F5A40388}">
      <dgm:prSet/>
      <dgm:spPr/>
      <dgm:t>
        <a:bodyPr/>
        <a:lstStyle/>
        <a:p>
          <a:endParaRPr lang="en-US"/>
        </a:p>
      </dgm:t>
    </dgm:pt>
    <dgm:pt modelId="{6E27D328-BDD1-458B-9886-E612F9A1171E}" type="sibTrans" cxnId="{78185FEC-A514-493D-8E54-7F52F5A40388}">
      <dgm:prSet/>
      <dgm:spPr/>
      <dgm:t>
        <a:bodyPr/>
        <a:lstStyle/>
        <a:p>
          <a:endParaRPr lang="en-US"/>
        </a:p>
      </dgm:t>
    </dgm:pt>
    <dgm:pt modelId="{F024F25E-8140-4354-9E67-E298E4B58CDB}">
      <dgm:prSet phldrT="[Text]"/>
      <dgm:spPr/>
      <dgm:t>
        <a:bodyPr/>
        <a:lstStyle/>
        <a:p>
          <a:r>
            <a:rPr lang="en-US" b="1" dirty="0" smtClean="0"/>
            <a:t>Perceive relevant static and Dynamic Objects in Proximity</a:t>
          </a:r>
          <a:endParaRPr lang="en-US" b="1" dirty="0"/>
        </a:p>
      </dgm:t>
    </dgm:pt>
    <dgm:pt modelId="{10588949-5ACC-4C60-87FE-4571A2A60E02}" type="parTrans" cxnId="{DFD2637A-3DE2-4D2E-9BF3-38E50356B2C2}">
      <dgm:prSet/>
      <dgm:spPr/>
      <dgm:t>
        <a:bodyPr/>
        <a:lstStyle/>
        <a:p>
          <a:endParaRPr lang="en-US"/>
        </a:p>
      </dgm:t>
    </dgm:pt>
    <dgm:pt modelId="{9B15D694-A48A-4FF8-AA61-6E641F44F8D4}" type="sibTrans" cxnId="{DFD2637A-3DE2-4D2E-9BF3-38E50356B2C2}">
      <dgm:prSet/>
      <dgm:spPr/>
      <dgm:t>
        <a:bodyPr/>
        <a:lstStyle/>
        <a:p>
          <a:endParaRPr lang="en-US"/>
        </a:p>
      </dgm:t>
    </dgm:pt>
    <dgm:pt modelId="{B6B2096C-3088-4BC3-BE95-0279E7003A71}">
      <dgm:prSet phldrT="[Text]"/>
      <dgm:spPr/>
      <dgm:t>
        <a:bodyPr/>
        <a:lstStyle/>
        <a:p>
          <a:r>
            <a:rPr lang="en-US" dirty="0" smtClean="0"/>
            <a:t>Combines data from Environment Perception sensors, and traffic rules </a:t>
          </a:r>
          <a:endParaRPr lang="en-US" dirty="0"/>
        </a:p>
      </dgm:t>
    </dgm:pt>
    <dgm:pt modelId="{3C5F7CFC-B382-4DDE-9A69-27C484E26237}" type="parTrans" cxnId="{4C1600F3-3F7F-45FD-A330-D74910E5D5D7}">
      <dgm:prSet/>
      <dgm:spPr/>
      <dgm:t>
        <a:bodyPr/>
        <a:lstStyle/>
        <a:p>
          <a:endParaRPr lang="en-US"/>
        </a:p>
      </dgm:t>
    </dgm:pt>
    <dgm:pt modelId="{9E32F223-B034-47EC-8872-297B8E8583F6}" type="sibTrans" cxnId="{4C1600F3-3F7F-45FD-A330-D74910E5D5D7}">
      <dgm:prSet/>
      <dgm:spPr/>
      <dgm:t>
        <a:bodyPr/>
        <a:lstStyle/>
        <a:p>
          <a:endParaRPr lang="en-US"/>
        </a:p>
      </dgm:t>
    </dgm:pt>
    <dgm:pt modelId="{E052A85E-1EE3-4C47-A4F3-8F6BEC892A1B}">
      <dgm:prSet phldrT="[Text]"/>
      <dgm:spPr/>
      <dgm:t>
        <a:bodyPr/>
        <a:lstStyle/>
        <a:p>
          <a:r>
            <a:rPr lang="en-US" b="1" dirty="0" smtClean="0"/>
            <a:t>Predict Future Behavior of Surrounding Objects</a:t>
          </a:r>
          <a:endParaRPr lang="en-US" b="1" dirty="0"/>
        </a:p>
      </dgm:t>
    </dgm:pt>
    <dgm:pt modelId="{88B4F561-1BF8-4EAC-AD65-050C0026E6EC}" type="parTrans" cxnId="{832EB498-7369-43E9-B943-9D5EF00727C9}">
      <dgm:prSet/>
      <dgm:spPr/>
      <dgm:t>
        <a:bodyPr/>
        <a:lstStyle/>
        <a:p>
          <a:endParaRPr lang="en-US"/>
        </a:p>
      </dgm:t>
    </dgm:pt>
    <dgm:pt modelId="{28832FDD-29E4-42FA-9F32-BCD9D43FC00D}" type="sibTrans" cxnId="{832EB498-7369-43E9-B943-9D5EF00727C9}">
      <dgm:prSet/>
      <dgm:spPr/>
      <dgm:t>
        <a:bodyPr/>
        <a:lstStyle/>
        <a:p>
          <a:endParaRPr lang="en-US"/>
        </a:p>
      </dgm:t>
    </dgm:pt>
    <dgm:pt modelId="{AA3600C6-47C6-4B22-8CD1-C00DA26E5A8C}">
      <dgm:prSet phldrT="[Text]"/>
      <dgm:spPr/>
      <dgm:t>
        <a:bodyPr/>
        <a:lstStyle/>
        <a:p>
          <a:r>
            <a:rPr lang="en-US" b="1" dirty="0" smtClean="0"/>
            <a:t>Create Collision Free and Lawful Driving Plan</a:t>
          </a:r>
          <a:endParaRPr lang="en-US" b="1" dirty="0"/>
        </a:p>
      </dgm:t>
    </dgm:pt>
    <dgm:pt modelId="{D6B06692-CD90-4CF1-AF0F-94E8514E8D14}" type="parTrans" cxnId="{8112043B-203B-4F8E-ADEB-BFFA51340873}">
      <dgm:prSet/>
      <dgm:spPr/>
      <dgm:t>
        <a:bodyPr/>
        <a:lstStyle/>
        <a:p>
          <a:endParaRPr lang="en-US"/>
        </a:p>
      </dgm:t>
    </dgm:pt>
    <dgm:pt modelId="{CDB07DC1-51D5-487E-AF30-3512189A7E12}" type="sibTrans" cxnId="{8112043B-203B-4F8E-ADEB-BFFA51340873}">
      <dgm:prSet/>
      <dgm:spPr/>
      <dgm:t>
        <a:bodyPr/>
        <a:lstStyle/>
        <a:p>
          <a:endParaRPr lang="en-US"/>
        </a:p>
      </dgm:t>
    </dgm:pt>
    <dgm:pt modelId="{C23BFE3C-53EC-4414-A91E-899275650CE7}">
      <dgm:prSet phldrT="[Text]"/>
      <dgm:spPr/>
      <dgm:t>
        <a:bodyPr/>
        <a:lstStyle/>
        <a:p>
          <a:r>
            <a:rPr lang="en-US" dirty="0" smtClean="0"/>
            <a:t>Involves Interpretation and Prediction, Traffic information, and ADS Mode Manager  to create driving plan</a:t>
          </a:r>
          <a:endParaRPr lang="en-US" dirty="0"/>
        </a:p>
      </dgm:t>
    </dgm:pt>
    <dgm:pt modelId="{4DFF3725-0891-4298-99C8-6F0CDF5AD2AC}" type="parTrans" cxnId="{672D7512-D3E9-4991-884C-65127FA2C6AE}">
      <dgm:prSet/>
      <dgm:spPr/>
      <dgm:t>
        <a:bodyPr/>
        <a:lstStyle/>
        <a:p>
          <a:endParaRPr lang="en-US"/>
        </a:p>
      </dgm:t>
    </dgm:pt>
    <dgm:pt modelId="{F6A26BFA-304C-4C2F-B667-0AF405F01D5D}" type="sibTrans" cxnId="{672D7512-D3E9-4991-884C-65127FA2C6AE}">
      <dgm:prSet/>
      <dgm:spPr/>
      <dgm:t>
        <a:bodyPr/>
        <a:lstStyle/>
        <a:p>
          <a:endParaRPr lang="en-US"/>
        </a:p>
      </dgm:t>
    </dgm:pt>
    <dgm:pt modelId="{D2B28A4B-5D55-46DB-BDA5-176581213607}">
      <dgm:prSet phldrT="[Text]"/>
      <dgm:spPr/>
      <dgm:t>
        <a:bodyPr/>
        <a:lstStyle/>
        <a:p>
          <a:r>
            <a:rPr lang="en-US" dirty="0" smtClean="0"/>
            <a:t>Derive Driving plan and motion control  with secondary actuators based on interaction with surrounding elements</a:t>
          </a:r>
          <a:endParaRPr lang="en-US" dirty="0"/>
        </a:p>
      </dgm:t>
    </dgm:pt>
    <dgm:pt modelId="{E381F7E1-5EB3-4773-A2DA-DED5F5762539}" type="parTrans" cxnId="{A487A0BD-0D90-430D-BD5E-0272C11BBCAD}">
      <dgm:prSet/>
      <dgm:spPr/>
      <dgm:t>
        <a:bodyPr/>
        <a:lstStyle/>
        <a:p>
          <a:endParaRPr lang="en-US"/>
        </a:p>
      </dgm:t>
    </dgm:pt>
    <dgm:pt modelId="{CBFBA0CD-30FA-48BF-A92B-A9F4D5379FF6}" type="sibTrans" cxnId="{A487A0BD-0D90-430D-BD5E-0272C11BBCAD}">
      <dgm:prSet/>
      <dgm:spPr/>
      <dgm:t>
        <a:bodyPr/>
        <a:lstStyle/>
        <a:p>
          <a:endParaRPr lang="en-US"/>
        </a:p>
      </dgm:t>
    </dgm:pt>
    <dgm:pt modelId="{0B266778-A3C7-414E-AB8D-98A1FEF6BAC0}">
      <dgm:prSet phldrT="[Text]"/>
      <dgm:spPr/>
      <dgm:t>
        <a:bodyPr/>
        <a:lstStyle/>
        <a:p>
          <a:r>
            <a:rPr lang="en-US" dirty="0" smtClean="0"/>
            <a:t>Interpretation and prediction using collected data</a:t>
          </a:r>
          <a:endParaRPr lang="en-US" dirty="0"/>
        </a:p>
      </dgm:t>
    </dgm:pt>
    <dgm:pt modelId="{6F5B8A2D-80DB-49E8-ACE0-29A22EC58E27}" type="parTrans" cxnId="{D3EC0241-0366-4B07-AAE0-A169F5A56362}">
      <dgm:prSet/>
      <dgm:spPr/>
      <dgm:t>
        <a:bodyPr/>
        <a:lstStyle/>
        <a:p>
          <a:endParaRPr lang="en-US"/>
        </a:p>
      </dgm:t>
    </dgm:pt>
    <dgm:pt modelId="{F212C2B0-020E-4389-A428-048D656F6F08}" type="sibTrans" cxnId="{D3EC0241-0366-4B07-AAE0-A169F5A56362}">
      <dgm:prSet/>
      <dgm:spPr/>
      <dgm:t>
        <a:bodyPr/>
        <a:lstStyle/>
        <a:p>
          <a:endParaRPr lang="en-US"/>
        </a:p>
      </dgm:t>
    </dgm:pt>
    <dgm:pt modelId="{110B9F32-C828-4128-9999-B616E331F1AB}">
      <dgm:prSet phldrT="[Text]"/>
      <dgm:spPr/>
      <dgm:t>
        <a:bodyPr/>
        <a:lstStyle/>
        <a:p>
          <a:r>
            <a:rPr lang="en-US" b="1" dirty="0" smtClean="0"/>
            <a:t>Execute and Actuate right Driving Plan</a:t>
          </a:r>
          <a:endParaRPr lang="en-US" b="1" dirty="0"/>
        </a:p>
      </dgm:t>
    </dgm:pt>
    <dgm:pt modelId="{4C9102FF-1C2E-4470-9B3E-727FF026760F}" type="parTrans" cxnId="{A94F0ABE-85C6-4780-AD04-57BC64959C74}">
      <dgm:prSet/>
      <dgm:spPr/>
      <dgm:t>
        <a:bodyPr/>
        <a:lstStyle/>
        <a:p>
          <a:endParaRPr lang="en-US"/>
        </a:p>
      </dgm:t>
    </dgm:pt>
    <dgm:pt modelId="{FDA084C6-2F31-4710-A87D-BCE844C04639}" type="sibTrans" cxnId="{A94F0ABE-85C6-4780-AD04-57BC64959C74}">
      <dgm:prSet/>
      <dgm:spPr/>
      <dgm:t>
        <a:bodyPr/>
        <a:lstStyle/>
        <a:p>
          <a:endParaRPr lang="en-US"/>
        </a:p>
      </dgm:t>
    </dgm:pt>
    <dgm:pt modelId="{6D5A396D-B798-4A05-8F06-9FC316CFF799}">
      <dgm:prSet phldrT="[Text]"/>
      <dgm:spPr/>
      <dgm:t>
        <a:bodyPr/>
        <a:lstStyle/>
        <a:p>
          <a:r>
            <a:rPr lang="en-US" dirty="0" smtClean="0"/>
            <a:t>Combines Driving Plan and Egomotion   to control Motion actuators.</a:t>
          </a:r>
          <a:endParaRPr lang="en-US" dirty="0"/>
        </a:p>
      </dgm:t>
    </dgm:pt>
    <dgm:pt modelId="{D1B15BBB-46B0-4AD9-8DAB-E2F84A4F2C9A}" type="parTrans" cxnId="{3B935EC9-DF99-4F6A-B229-FE764D41AFC7}">
      <dgm:prSet/>
      <dgm:spPr/>
      <dgm:t>
        <a:bodyPr/>
        <a:lstStyle/>
        <a:p>
          <a:endParaRPr lang="en-US"/>
        </a:p>
      </dgm:t>
    </dgm:pt>
    <dgm:pt modelId="{C4D1AD82-FEEE-4330-9E26-756153BFAE47}" type="sibTrans" cxnId="{3B935EC9-DF99-4F6A-B229-FE764D41AFC7}">
      <dgm:prSet/>
      <dgm:spPr/>
      <dgm:t>
        <a:bodyPr/>
        <a:lstStyle/>
        <a:p>
          <a:endParaRPr lang="en-US"/>
        </a:p>
      </dgm:t>
    </dgm:pt>
    <dgm:pt modelId="{9382AF9A-0E6C-4294-A62C-7FCDA8A57B19}">
      <dgm:prSet phldrT="[Text]"/>
      <dgm:spPr/>
      <dgm:t>
        <a:bodyPr/>
        <a:lstStyle/>
        <a:p>
          <a:r>
            <a:rPr lang="en-US" b="1" dirty="0" smtClean="0"/>
            <a:t>Communication with other Road users</a:t>
          </a:r>
          <a:endParaRPr lang="en-US" b="1" dirty="0"/>
        </a:p>
      </dgm:t>
    </dgm:pt>
    <dgm:pt modelId="{18C15A7A-975C-40F4-83DC-33E3293927C8}" type="parTrans" cxnId="{46868C07-CB44-48C8-BF16-475BC5DDAC66}">
      <dgm:prSet/>
      <dgm:spPr/>
      <dgm:t>
        <a:bodyPr/>
        <a:lstStyle/>
        <a:p>
          <a:endParaRPr lang="en-US"/>
        </a:p>
      </dgm:t>
    </dgm:pt>
    <dgm:pt modelId="{3B021E31-7E17-44BA-91BE-95ECA90E8776}" type="sibTrans" cxnId="{46868C07-CB44-48C8-BF16-475BC5DDAC66}">
      <dgm:prSet/>
      <dgm:spPr/>
      <dgm:t>
        <a:bodyPr/>
        <a:lstStyle/>
        <a:p>
          <a:endParaRPr lang="en-US"/>
        </a:p>
      </dgm:t>
    </dgm:pt>
    <dgm:pt modelId="{A4446B23-0E25-47DC-B7EA-02DF7EF78FCE}">
      <dgm:prSet phldrT="[Text]"/>
      <dgm:spPr/>
      <dgm:t>
        <a:bodyPr/>
        <a:lstStyle/>
        <a:p>
          <a:r>
            <a:rPr lang="en-US" b="1" dirty="0" smtClean="0"/>
            <a:t>Ensure Controllability of Vehicle</a:t>
          </a:r>
          <a:endParaRPr lang="en-US" b="1" dirty="0"/>
        </a:p>
      </dgm:t>
    </dgm:pt>
    <dgm:pt modelId="{735B652A-E8DF-48E8-AB1D-DDE8C47C8608}" type="parTrans" cxnId="{1F811BDF-4EEC-4FE6-8214-AE84D993B5B5}">
      <dgm:prSet/>
      <dgm:spPr/>
      <dgm:t>
        <a:bodyPr/>
        <a:lstStyle/>
        <a:p>
          <a:endParaRPr lang="en-US"/>
        </a:p>
      </dgm:t>
    </dgm:pt>
    <dgm:pt modelId="{E9EDABCF-73A3-4626-8BD0-718575AABC21}" type="sibTrans" cxnId="{1F811BDF-4EEC-4FE6-8214-AE84D993B5B5}">
      <dgm:prSet/>
      <dgm:spPr/>
      <dgm:t>
        <a:bodyPr/>
        <a:lstStyle/>
        <a:p>
          <a:endParaRPr lang="en-US"/>
        </a:p>
      </dgm:t>
    </dgm:pt>
    <dgm:pt modelId="{98E2F6FE-B8FD-4C84-95B0-64235DC5F86B}">
      <dgm:prSet phldrT="[Text]"/>
      <dgm:spPr/>
      <dgm:t>
        <a:bodyPr/>
        <a:lstStyle/>
        <a:p>
          <a:r>
            <a:rPr lang="en-US" dirty="0" smtClean="0"/>
            <a:t>Vehicle and user state definition obtained from human- machine interaction  controls the ADS manager</a:t>
          </a:r>
          <a:endParaRPr lang="en-US" dirty="0"/>
        </a:p>
      </dgm:t>
    </dgm:pt>
    <dgm:pt modelId="{E63650A8-C8E3-41B5-8998-F1FE827B11C6}" type="parTrans" cxnId="{6A688826-15EB-4A53-B049-B91F770A8B58}">
      <dgm:prSet/>
      <dgm:spPr/>
      <dgm:t>
        <a:bodyPr/>
        <a:lstStyle/>
        <a:p>
          <a:endParaRPr lang="en-US"/>
        </a:p>
      </dgm:t>
    </dgm:pt>
    <dgm:pt modelId="{93B90BF7-6106-437F-8346-A841D35F5C7A}" type="sibTrans" cxnId="{6A688826-15EB-4A53-B049-B91F770A8B58}">
      <dgm:prSet/>
      <dgm:spPr/>
      <dgm:t>
        <a:bodyPr/>
        <a:lstStyle/>
        <a:p>
          <a:endParaRPr lang="en-US"/>
        </a:p>
      </dgm:t>
    </dgm:pt>
    <dgm:pt modelId="{128878E4-0B50-4C82-893F-9D0D70031A36}">
      <dgm:prSet phldrT="[Text]"/>
      <dgm:spPr/>
      <dgm:t>
        <a:bodyPr/>
        <a:lstStyle/>
        <a:p>
          <a:r>
            <a:rPr lang="en-US" b="1" dirty="0" smtClean="0"/>
            <a:t>Determine Location</a:t>
          </a:r>
          <a:endParaRPr lang="en-US" b="1" dirty="0"/>
        </a:p>
      </dgm:t>
    </dgm:pt>
    <dgm:pt modelId="{2D441ED0-CD1A-4C15-B927-DD4645143967}" type="sibTrans" cxnId="{4CD37104-A345-430C-BB50-E3E8687F1D3B}">
      <dgm:prSet/>
      <dgm:spPr/>
      <dgm:t>
        <a:bodyPr/>
        <a:lstStyle/>
        <a:p>
          <a:endParaRPr lang="en-US"/>
        </a:p>
      </dgm:t>
    </dgm:pt>
    <dgm:pt modelId="{CC2975B0-67FC-4060-9AFE-7739DC7D807B}" type="parTrans" cxnId="{4CD37104-A345-430C-BB50-E3E8687F1D3B}">
      <dgm:prSet/>
      <dgm:spPr/>
      <dgm:t>
        <a:bodyPr/>
        <a:lstStyle/>
        <a:p>
          <a:endParaRPr lang="en-US"/>
        </a:p>
      </dgm:t>
    </dgm:pt>
    <dgm:pt modelId="{AB887361-1AA8-4D34-9F91-9EE58410589D}" type="pres">
      <dgm:prSet presAssocID="{F15F6E46-33EE-4070-A9C5-C53DD9C8EF41}" presName="linear" presStyleCnt="0">
        <dgm:presLayoutVars>
          <dgm:animLvl val="lvl"/>
          <dgm:resizeHandles val="exact"/>
        </dgm:presLayoutVars>
      </dgm:prSet>
      <dgm:spPr/>
    </dgm:pt>
    <dgm:pt modelId="{9A100165-92E7-489A-999D-77563251A8AC}" type="pres">
      <dgm:prSet presAssocID="{128878E4-0B50-4C82-893F-9D0D70031A36}" presName="parentText" presStyleLbl="node1" presStyleIdx="0" presStyleCnt="7" custLinFactNeighborX="4" custLinFactNeighborY="50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39256-7606-42EF-9094-81994459A8AC}" type="pres">
      <dgm:prSet presAssocID="{128878E4-0B50-4C82-893F-9D0D70031A36}" presName="childText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14C07-7367-40CB-8210-9EEAFA5F04BF}" type="pres">
      <dgm:prSet presAssocID="{F024F25E-8140-4354-9E67-E298E4B58CD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C4CEA32-1A38-4C52-93D4-0ADF9DEBB959}" type="pres">
      <dgm:prSet presAssocID="{F024F25E-8140-4354-9E67-E298E4B58CDB}" presName="childText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20222-252F-446F-80D8-DFF477F95630}" type="pres">
      <dgm:prSet presAssocID="{E052A85E-1EE3-4C47-A4F3-8F6BEC892A1B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01E87-3724-4DF0-9367-6E73B0916C8E}" type="pres">
      <dgm:prSet presAssocID="{E052A85E-1EE3-4C47-A4F3-8F6BEC892A1B}" presName="childText" presStyleLbl="revTx" presStyleIdx="2" presStyleCnt="7">
        <dgm:presLayoutVars>
          <dgm:bulletEnabled val="1"/>
        </dgm:presLayoutVars>
      </dgm:prSet>
      <dgm:spPr/>
    </dgm:pt>
    <dgm:pt modelId="{F75021EF-848E-444D-A546-2875B03E4D09}" type="pres">
      <dgm:prSet presAssocID="{AA3600C6-47C6-4B22-8CD1-C00DA26E5A8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97AAC05-C743-414B-A3DC-02341D856055}" type="pres">
      <dgm:prSet presAssocID="{AA3600C6-47C6-4B22-8CD1-C00DA26E5A8C}" presName="childText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8E45B-DF89-4A10-A66E-772D8B093721}" type="pres">
      <dgm:prSet presAssocID="{110B9F32-C828-4128-9999-B616E331F1AB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EA8D4-8BEE-4019-91E9-B8DE9D959316}" type="pres">
      <dgm:prSet presAssocID="{110B9F32-C828-4128-9999-B616E331F1AB}" presName="childText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56517-C897-48C8-AB10-E73599A0B047}" type="pres">
      <dgm:prSet presAssocID="{9382AF9A-0E6C-4294-A62C-7FCDA8A57B19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EDA98-98BB-40E6-BB92-D095DBEED27C}" type="pres">
      <dgm:prSet presAssocID="{9382AF9A-0E6C-4294-A62C-7FCDA8A57B19}" presName="childText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55260-B825-4244-A43A-A222D5B43D2F}" type="pres">
      <dgm:prSet presAssocID="{A4446B23-0E25-47DC-B7EA-02DF7EF78FCE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227733ED-47AB-46FD-BB78-72173C40AF7C}" type="pres">
      <dgm:prSet presAssocID="{A4446B23-0E25-47DC-B7EA-02DF7EF78FCE}" presName="childText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12043B-203B-4F8E-ADEB-BFFA51340873}" srcId="{F15F6E46-33EE-4070-A9C5-C53DD9C8EF41}" destId="{AA3600C6-47C6-4B22-8CD1-C00DA26E5A8C}" srcOrd="3" destOrd="0" parTransId="{D6B06692-CD90-4CF1-AF0F-94E8514E8D14}" sibTransId="{CDB07DC1-51D5-487E-AF30-3512189A7E12}"/>
    <dgm:cxn modelId="{4C1600F3-3F7F-45FD-A330-D74910E5D5D7}" srcId="{F024F25E-8140-4354-9E67-E298E4B58CDB}" destId="{B6B2096C-3088-4BC3-BE95-0279E7003A71}" srcOrd="0" destOrd="0" parTransId="{3C5F7CFC-B382-4DDE-9A69-27C484E26237}" sibTransId="{9E32F223-B034-47EC-8872-297B8E8583F6}"/>
    <dgm:cxn modelId="{C9108CA0-900D-42FC-ACD5-3D263EF113AC}" type="presOf" srcId="{E052A85E-1EE3-4C47-A4F3-8F6BEC892A1B}" destId="{65520222-252F-446F-80D8-DFF477F95630}" srcOrd="0" destOrd="0" presId="urn:microsoft.com/office/officeart/2005/8/layout/vList2"/>
    <dgm:cxn modelId="{31AF63BC-D08F-4409-8ADC-772824B1CE21}" type="presOf" srcId="{F024F25E-8140-4354-9E67-E298E4B58CDB}" destId="{D9014C07-7367-40CB-8210-9EEAFA5F04BF}" srcOrd="0" destOrd="0" presId="urn:microsoft.com/office/officeart/2005/8/layout/vList2"/>
    <dgm:cxn modelId="{832EB498-7369-43E9-B943-9D5EF00727C9}" srcId="{F15F6E46-33EE-4070-A9C5-C53DD9C8EF41}" destId="{E052A85E-1EE3-4C47-A4F3-8F6BEC892A1B}" srcOrd="2" destOrd="0" parTransId="{88B4F561-1BF8-4EAC-AD65-050C0026E6EC}" sibTransId="{28832FDD-29E4-42FA-9F32-BCD9D43FC00D}"/>
    <dgm:cxn modelId="{0BF03CF0-BC35-494C-8290-6E14275D051B}" type="presOf" srcId="{B6B2096C-3088-4BC3-BE95-0279E7003A71}" destId="{3C4CEA32-1A38-4C52-93D4-0ADF9DEBB959}" srcOrd="0" destOrd="0" presId="urn:microsoft.com/office/officeart/2005/8/layout/vList2"/>
    <dgm:cxn modelId="{78185FEC-A514-493D-8E54-7F52F5A40388}" srcId="{128878E4-0B50-4C82-893F-9D0D70031A36}" destId="{5070C40D-65F6-4730-B92C-6D5383E0A051}" srcOrd="0" destOrd="0" parTransId="{ECD8321D-4730-4563-9501-71A277FD5B19}" sibTransId="{6E27D328-BDD1-458B-9886-E612F9A1171E}"/>
    <dgm:cxn modelId="{1F811BDF-4EEC-4FE6-8214-AE84D993B5B5}" srcId="{F15F6E46-33EE-4070-A9C5-C53DD9C8EF41}" destId="{A4446B23-0E25-47DC-B7EA-02DF7EF78FCE}" srcOrd="6" destOrd="0" parTransId="{735B652A-E8DF-48E8-AB1D-DDE8C47C8608}" sibTransId="{E9EDABCF-73A3-4626-8BD0-718575AABC21}"/>
    <dgm:cxn modelId="{9D02736A-58E4-47E6-A896-D0A8BA3869A2}" type="presOf" srcId="{6D5A396D-B798-4A05-8F06-9FC316CFF799}" destId="{F5CEA8D4-8BEE-4019-91E9-B8DE9D959316}" srcOrd="0" destOrd="0" presId="urn:microsoft.com/office/officeart/2005/8/layout/vList2"/>
    <dgm:cxn modelId="{D3EC0241-0366-4B07-AAE0-A169F5A56362}" srcId="{E052A85E-1EE3-4C47-A4F3-8F6BEC892A1B}" destId="{0B266778-A3C7-414E-AB8D-98A1FEF6BAC0}" srcOrd="0" destOrd="0" parTransId="{6F5B8A2D-80DB-49E8-ACE0-29A22EC58E27}" sibTransId="{F212C2B0-020E-4389-A428-048D656F6F08}"/>
    <dgm:cxn modelId="{DED90632-A10B-4226-8661-CE388F482055}" type="presOf" srcId="{5070C40D-65F6-4730-B92C-6D5383E0A051}" destId="{5D639256-7606-42EF-9094-81994459A8AC}" srcOrd="0" destOrd="0" presId="urn:microsoft.com/office/officeart/2005/8/layout/vList2"/>
    <dgm:cxn modelId="{9162B58A-ACF2-4648-A124-0B5CE1A88C13}" type="presOf" srcId="{110B9F32-C828-4128-9999-B616E331F1AB}" destId="{55D8E45B-DF89-4A10-A66E-772D8B093721}" srcOrd="0" destOrd="0" presId="urn:microsoft.com/office/officeart/2005/8/layout/vList2"/>
    <dgm:cxn modelId="{3B935EC9-DF99-4F6A-B229-FE764D41AFC7}" srcId="{110B9F32-C828-4128-9999-B616E331F1AB}" destId="{6D5A396D-B798-4A05-8F06-9FC316CFF799}" srcOrd="0" destOrd="0" parTransId="{D1B15BBB-46B0-4AD9-8DAB-E2F84A4F2C9A}" sibTransId="{C4D1AD82-FEEE-4330-9E26-756153BFAE47}"/>
    <dgm:cxn modelId="{2E0174F6-98CF-4EE3-92BF-7EF7840D4F1D}" type="presOf" srcId="{128878E4-0B50-4C82-893F-9D0D70031A36}" destId="{9A100165-92E7-489A-999D-77563251A8AC}" srcOrd="0" destOrd="0" presId="urn:microsoft.com/office/officeart/2005/8/layout/vList2"/>
    <dgm:cxn modelId="{DFD2637A-3DE2-4D2E-9BF3-38E50356B2C2}" srcId="{F15F6E46-33EE-4070-A9C5-C53DD9C8EF41}" destId="{F024F25E-8140-4354-9E67-E298E4B58CDB}" srcOrd="1" destOrd="0" parTransId="{10588949-5ACC-4C60-87FE-4571A2A60E02}" sibTransId="{9B15D694-A48A-4FF8-AA61-6E641F44F8D4}"/>
    <dgm:cxn modelId="{214EF99F-7D60-4567-92C5-460C88E9A74A}" type="presOf" srcId="{9382AF9A-0E6C-4294-A62C-7FCDA8A57B19}" destId="{79E56517-C897-48C8-AB10-E73599A0B047}" srcOrd="0" destOrd="0" presId="urn:microsoft.com/office/officeart/2005/8/layout/vList2"/>
    <dgm:cxn modelId="{DE51BCCA-B29D-4C3B-B6D9-0F3A31E8F737}" type="presOf" srcId="{AA3600C6-47C6-4B22-8CD1-C00DA26E5A8C}" destId="{F75021EF-848E-444D-A546-2875B03E4D09}" srcOrd="0" destOrd="0" presId="urn:microsoft.com/office/officeart/2005/8/layout/vList2"/>
    <dgm:cxn modelId="{D9C863B6-8BF3-4C51-8033-E4A4290F11CB}" type="presOf" srcId="{98E2F6FE-B8FD-4C84-95B0-64235DC5F86B}" destId="{227733ED-47AB-46FD-BB78-72173C40AF7C}" srcOrd="0" destOrd="0" presId="urn:microsoft.com/office/officeart/2005/8/layout/vList2"/>
    <dgm:cxn modelId="{6A688826-15EB-4A53-B049-B91F770A8B58}" srcId="{A4446B23-0E25-47DC-B7EA-02DF7EF78FCE}" destId="{98E2F6FE-B8FD-4C84-95B0-64235DC5F86B}" srcOrd="0" destOrd="0" parTransId="{E63650A8-C8E3-41B5-8998-F1FE827B11C6}" sibTransId="{93B90BF7-6106-437F-8346-A841D35F5C7A}"/>
    <dgm:cxn modelId="{46868C07-CB44-48C8-BF16-475BC5DDAC66}" srcId="{F15F6E46-33EE-4070-A9C5-C53DD9C8EF41}" destId="{9382AF9A-0E6C-4294-A62C-7FCDA8A57B19}" srcOrd="5" destOrd="0" parTransId="{18C15A7A-975C-40F4-83DC-33E3293927C8}" sibTransId="{3B021E31-7E17-44BA-91BE-95ECA90E8776}"/>
    <dgm:cxn modelId="{A487A0BD-0D90-430D-BD5E-0272C11BBCAD}" srcId="{9382AF9A-0E6C-4294-A62C-7FCDA8A57B19}" destId="{D2B28A4B-5D55-46DB-BDA5-176581213607}" srcOrd="0" destOrd="0" parTransId="{E381F7E1-5EB3-4773-A2DA-DED5F5762539}" sibTransId="{CBFBA0CD-30FA-48BF-A92B-A9F4D5379FF6}"/>
    <dgm:cxn modelId="{03571581-5501-4DA4-AEF7-6F4883A0FC1B}" type="presOf" srcId="{C23BFE3C-53EC-4414-A91E-899275650CE7}" destId="{797AAC05-C743-414B-A3DC-02341D856055}" srcOrd="0" destOrd="0" presId="urn:microsoft.com/office/officeart/2005/8/layout/vList2"/>
    <dgm:cxn modelId="{672D7512-D3E9-4991-884C-65127FA2C6AE}" srcId="{AA3600C6-47C6-4B22-8CD1-C00DA26E5A8C}" destId="{C23BFE3C-53EC-4414-A91E-899275650CE7}" srcOrd="0" destOrd="0" parTransId="{4DFF3725-0891-4298-99C8-6F0CDF5AD2AC}" sibTransId="{F6A26BFA-304C-4C2F-B667-0AF405F01D5D}"/>
    <dgm:cxn modelId="{875D3DF2-56B3-46D9-8C1A-CA09091BAB8A}" type="presOf" srcId="{F15F6E46-33EE-4070-A9C5-C53DD9C8EF41}" destId="{AB887361-1AA8-4D34-9F91-9EE58410589D}" srcOrd="0" destOrd="0" presId="urn:microsoft.com/office/officeart/2005/8/layout/vList2"/>
    <dgm:cxn modelId="{100A95A7-D642-4CFC-B823-091CE794C410}" type="presOf" srcId="{A4446B23-0E25-47DC-B7EA-02DF7EF78FCE}" destId="{6A355260-B825-4244-A43A-A222D5B43D2F}" srcOrd="0" destOrd="0" presId="urn:microsoft.com/office/officeart/2005/8/layout/vList2"/>
    <dgm:cxn modelId="{A94F0ABE-85C6-4780-AD04-57BC64959C74}" srcId="{F15F6E46-33EE-4070-A9C5-C53DD9C8EF41}" destId="{110B9F32-C828-4128-9999-B616E331F1AB}" srcOrd="4" destOrd="0" parTransId="{4C9102FF-1C2E-4470-9B3E-727FF026760F}" sibTransId="{FDA084C6-2F31-4710-A87D-BCE844C04639}"/>
    <dgm:cxn modelId="{803AAD97-98DD-442A-B079-6F3B22137A54}" type="presOf" srcId="{D2B28A4B-5D55-46DB-BDA5-176581213607}" destId="{8C1EDA98-98BB-40E6-BB92-D095DBEED27C}" srcOrd="0" destOrd="0" presId="urn:microsoft.com/office/officeart/2005/8/layout/vList2"/>
    <dgm:cxn modelId="{C6AB3BBF-1CF0-48DD-8B25-3BBCC0F8680F}" type="presOf" srcId="{0B266778-A3C7-414E-AB8D-98A1FEF6BAC0}" destId="{7AF01E87-3724-4DF0-9367-6E73B0916C8E}" srcOrd="0" destOrd="0" presId="urn:microsoft.com/office/officeart/2005/8/layout/vList2"/>
    <dgm:cxn modelId="{4CD37104-A345-430C-BB50-E3E8687F1D3B}" srcId="{F15F6E46-33EE-4070-A9C5-C53DD9C8EF41}" destId="{128878E4-0B50-4C82-893F-9D0D70031A36}" srcOrd="0" destOrd="0" parTransId="{CC2975B0-67FC-4060-9AFE-7739DC7D807B}" sibTransId="{2D441ED0-CD1A-4C15-B927-DD4645143967}"/>
    <dgm:cxn modelId="{B4C64D27-2D21-4A94-9C33-28C054B5B8E2}" type="presParOf" srcId="{AB887361-1AA8-4D34-9F91-9EE58410589D}" destId="{9A100165-92E7-489A-999D-77563251A8AC}" srcOrd="0" destOrd="0" presId="urn:microsoft.com/office/officeart/2005/8/layout/vList2"/>
    <dgm:cxn modelId="{6F01BC79-5B4D-4C6C-8BA8-3154AB56374D}" type="presParOf" srcId="{AB887361-1AA8-4D34-9F91-9EE58410589D}" destId="{5D639256-7606-42EF-9094-81994459A8AC}" srcOrd="1" destOrd="0" presId="urn:microsoft.com/office/officeart/2005/8/layout/vList2"/>
    <dgm:cxn modelId="{5FBE6C56-6C8D-43F9-BB47-920A2B2D5483}" type="presParOf" srcId="{AB887361-1AA8-4D34-9F91-9EE58410589D}" destId="{D9014C07-7367-40CB-8210-9EEAFA5F04BF}" srcOrd="2" destOrd="0" presId="urn:microsoft.com/office/officeart/2005/8/layout/vList2"/>
    <dgm:cxn modelId="{9DBBBD2B-7A8C-4D98-AC44-07BD9CA83B54}" type="presParOf" srcId="{AB887361-1AA8-4D34-9F91-9EE58410589D}" destId="{3C4CEA32-1A38-4C52-93D4-0ADF9DEBB959}" srcOrd="3" destOrd="0" presId="urn:microsoft.com/office/officeart/2005/8/layout/vList2"/>
    <dgm:cxn modelId="{81621B71-2F3D-459E-B4A9-C55C34FB0C38}" type="presParOf" srcId="{AB887361-1AA8-4D34-9F91-9EE58410589D}" destId="{65520222-252F-446F-80D8-DFF477F95630}" srcOrd="4" destOrd="0" presId="urn:microsoft.com/office/officeart/2005/8/layout/vList2"/>
    <dgm:cxn modelId="{B950F062-DAF5-4A97-BFB8-AEB6F6438F81}" type="presParOf" srcId="{AB887361-1AA8-4D34-9F91-9EE58410589D}" destId="{7AF01E87-3724-4DF0-9367-6E73B0916C8E}" srcOrd="5" destOrd="0" presId="urn:microsoft.com/office/officeart/2005/8/layout/vList2"/>
    <dgm:cxn modelId="{5635E191-50C4-499B-BE70-95E059D13080}" type="presParOf" srcId="{AB887361-1AA8-4D34-9F91-9EE58410589D}" destId="{F75021EF-848E-444D-A546-2875B03E4D09}" srcOrd="6" destOrd="0" presId="urn:microsoft.com/office/officeart/2005/8/layout/vList2"/>
    <dgm:cxn modelId="{506CD9B9-E286-4126-B29D-8FEA7F7F9D29}" type="presParOf" srcId="{AB887361-1AA8-4D34-9F91-9EE58410589D}" destId="{797AAC05-C743-414B-A3DC-02341D856055}" srcOrd="7" destOrd="0" presId="urn:microsoft.com/office/officeart/2005/8/layout/vList2"/>
    <dgm:cxn modelId="{31CA34CA-C79B-4CA3-9BE5-4716F564F308}" type="presParOf" srcId="{AB887361-1AA8-4D34-9F91-9EE58410589D}" destId="{55D8E45B-DF89-4A10-A66E-772D8B093721}" srcOrd="8" destOrd="0" presId="urn:microsoft.com/office/officeart/2005/8/layout/vList2"/>
    <dgm:cxn modelId="{D2F1B185-E1C1-4841-A3BD-FD9DC2625945}" type="presParOf" srcId="{AB887361-1AA8-4D34-9F91-9EE58410589D}" destId="{F5CEA8D4-8BEE-4019-91E9-B8DE9D959316}" srcOrd="9" destOrd="0" presId="urn:microsoft.com/office/officeart/2005/8/layout/vList2"/>
    <dgm:cxn modelId="{FBF6B96F-37F7-4349-AD81-AFD7C36DD30E}" type="presParOf" srcId="{AB887361-1AA8-4D34-9F91-9EE58410589D}" destId="{79E56517-C897-48C8-AB10-E73599A0B047}" srcOrd="10" destOrd="0" presId="urn:microsoft.com/office/officeart/2005/8/layout/vList2"/>
    <dgm:cxn modelId="{8473C99F-92D2-4CCC-BE48-ABD51F25DD68}" type="presParOf" srcId="{AB887361-1AA8-4D34-9F91-9EE58410589D}" destId="{8C1EDA98-98BB-40E6-BB92-D095DBEED27C}" srcOrd="11" destOrd="0" presId="urn:microsoft.com/office/officeart/2005/8/layout/vList2"/>
    <dgm:cxn modelId="{07A2539F-E1D1-481F-806F-EDB5675B0C92}" type="presParOf" srcId="{AB887361-1AA8-4D34-9F91-9EE58410589D}" destId="{6A355260-B825-4244-A43A-A222D5B43D2F}" srcOrd="12" destOrd="0" presId="urn:microsoft.com/office/officeart/2005/8/layout/vList2"/>
    <dgm:cxn modelId="{24375CD4-A17A-42BE-B176-2B8B2F177E33}" type="presParOf" srcId="{AB887361-1AA8-4D34-9F91-9EE58410589D}" destId="{227733ED-47AB-46FD-BB78-72173C40AF7C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628945-11A8-4007-80F9-55BD6B18E687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E2C72D5-40E9-4670-98AF-F7A810ACD7A8}">
      <dgm:prSet phldrT="[Text]"/>
      <dgm:spPr/>
      <dgm:t>
        <a:bodyPr/>
        <a:lstStyle/>
        <a:p>
          <a:r>
            <a:rPr lang="en-IN" b="1" dirty="0" smtClean="0"/>
            <a:t>Cyber Security Threats</a:t>
          </a:r>
          <a:endParaRPr lang="en-US" b="1" dirty="0"/>
        </a:p>
      </dgm:t>
    </dgm:pt>
    <dgm:pt modelId="{0323C4A1-5597-4890-ABD7-BC5D6A92B978}" type="parTrans" cxnId="{858E1DFB-DFBD-4E68-8668-D1852AFF325E}">
      <dgm:prSet/>
      <dgm:spPr/>
      <dgm:t>
        <a:bodyPr/>
        <a:lstStyle/>
        <a:p>
          <a:endParaRPr lang="en-US"/>
        </a:p>
      </dgm:t>
    </dgm:pt>
    <dgm:pt modelId="{C203EDD5-E103-4932-B7FD-FBF8B85B189B}" type="sibTrans" cxnId="{858E1DFB-DFBD-4E68-8668-D1852AFF325E}">
      <dgm:prSet/>
      <dgm:spPr/>
      <dgm:t>
        <a:bodyPr/>
        <a:lstStyle/>
        <a:p>
          <a:endParaRPr lang="en-US"/>
        </a:p>
      </dgm:t>
    </dgm:pt>
    <dgm:pt modelId="{0BC955D2-3B76-4959-9966-EFEA6DA98DEA}">
      <dgm:prSet phldrT="[Text]"/>
      <dgm:spPr/>
      <dgm:t>
        <a:bodyPr/>
        <a:lstStyle/>
        <a:p>
          <a:r>
            <a:rPr lang="en-US" dirty="0" smtClean="0"/>
            <a:t>Denial-of Service Attacks, remote access and control ,man-in-the –middle attacks, etc.</a:t>
          </a:r>
          <a:endParaRPr lang="en-US" dirty="0"/>
        </a:p>
      </dgm:t>
    </dgm:pt>
    <dgm:pt modelId="{8B3B7727-E133-422C-B66C-961CDC389CE5}" type="parTrans" cxnId="{B82E64BD-1482-49A5-A549-534B5F4D8120}">
      <dgm:prSet/>
      <dgm:spPr/>
      <dgm:t>
        <a:bodyPr/>
        <a:lstStyle/>
        <a:p>
          <a:endParaRPr lang="en-US"/>
        </a:p>
      </dgm:t>
    </dgm:pt>
    <dgm:pt modelId="{124D71F8-1F57-40F2-92B8-32D5E1922361}" type="sibTrans" cxnId="{B82E64BD-1482-49A5-A549-534B5F4D8120}">
      <dgm:prSet/>
      <dgm:spPr/>
      <dgm:t>
        <a:bodyPr/>
        <a:lstStyle/>
        <a:p>
          <a:endParaRPr lang="en-US"/>
        </a:p>
      </dgm:t>
    </dgm:pt>
    <dgm:pt modelId="{430DF192-E0E6-4904-AE68-BB8EF1A60CFD}">
      <dgm:prSet phldrT="[Text]"/>
      <dgm:spPr/>
      <dgm:t>
        <a:bodyPr/>
        <a:lstStyle/>
        <a:p>
          <a:r>
            <a:rPr lang="en-IN" b="1" dirty="0" smtClean="0"/>
            <a:t>Software Glitches</a:t>
          </a:r>
          <a:endParaRPr lang="en-US" b="1" dirty="0"/>
        </a:p>
      </dgm:t>
    </dgm:pt>
    <dgm:pt modelId="{31AFEE91-0D07-4078-92A4-42952B232351}" type="parTrans" cxnId="{6EAE9DB5-B4BC-41F3-999C-DAC0650B7FF3}">
      <dgm:prSet/>
      <dgm:spPr/>
      <dgm:t>
        <a:bodyPr/>
        <a:lstStyle/>
        <a:p>
          <a:endParaRPr lang="en-US"/>
        </a:p>
      </dgm:t>
    </dgm:pt>
    <dgm:pt modelId="{8DF6EC6C-D11D-467E-8310-3CE98F643D09}" type="sibTrans" cxnId="{6EAE9DB5-B4BC-41F3-999C-DAC0650B7FF3}">
      <dgm:prSet/>
      <dgm:spPr/>
      <dgm:t>
        <a:bodyPr/>
        <a:lstStyle/>
        <a:p>
          <a:endParaRPr lang="en-US"/>
        </a:p>
      </dgm:t>
    </dgm:pt>
    <dgm:pt modelId="{6E798EA6-4B71-4437-819B-A5773AD788EC}">
      <dgm:prSet phldrT="[Text]"/>
      <dgm:spPr/>
      <dgm:t>
        <a:bodyPr/>
        <a:lstStyle/>
        <a:p>
          <a:r>
            <a:rPr lang="en-IN" dirty="0" smtClean="0"/>
            <a:t>Integration of million lines of code create opportunity for bugs and mistakes</a:t>
          </a:r>
          <a:endParaRPr lang="en-US" dirty="0"/>
        </a:p>
      </dgm:t>
    </dgm:pt>
    <dgm:pt modelId="{B5541797-3023-4C16-85CE-E6CBEFAAD711}" type="parTrans" cxnId="{00D5C091-F585-4E09-A4E9-688A99EA8B66}">
      <dgm:prSet/>
      <dgm:spPr/>
      <dgm:t>
        <a:bodyPr/>
        <a:lstStyle/>
        <a:p>
          <a:endParaRPr lang="en-US"/>
        </a:p>
      </dgm:t>
    </dgm:pt>
    <dgm:pt modelId="{AC4562E3-0EBB-4427-B0A8-ED75090E2935}" type="sibTrans" cxnId="{00D5C091-F585-4E09-A4E9-688A99EA8B66}">
      <dgm:prSet/>
      <dgm:spPr/>
      <dgm:t>
        <a:bodyPr/>
        <a:lstStyle/>
        <a:p>
          <a:endParaRPr lang="en-US"/>
        </a:p>
      </dgm:t>
    </dgm:pt>
    <dgm:pt modelId="{A3F29203-BA55-433E-B0E0-F665B84BDC5F}">
      <dgm:prSet/>
      <dgm:spPr/>
      <dgm:t>
        <a:bodyPr/>
        <a:lstStyle/>
        <a:p>
          <a:r>
            <a:rPr lang="en-IN" b="1" dirty="0" smtClean="0"/>
            <a:t>No single source of Knowledge on source Code</a:t>
          </a:r>
          <a:endParaRPr lang="en-IN" b="1" dirty="0" smtClean="0"/>
        </a:p>
      </dgm:t>
    </dgm:pt>
    <dgm:pt modelId="{E1B4F70D-877C-48F9-8213-37275352347E}" type="parTrans" cxnId="{4E8B3062-A7FD-4FE1-8F08-59AB563BCDB8}">
      <dgm:prSet/>
      <dgm:spPr/>
      <dgm:t>
        <a:bodyPr/>
        <a:lstStyle/>
        <a:p>
          <a:endParaRPr lang="en-US"/>
        </a:p>
      </dgm:t>
    </dgm:pt>
    <dgm:pt modelId="{E41FDDE2-646F-4F2B-AA06-FBBFCCC0684D}" type="sibTrans" cxnId="{4E8B3062-A7FD-4FE1-8F08-59AB563BCDB8}">
      <dgm:prSet/>
      <dgm:spPr/>
      <dgm:t>
        <a:bodyPr/>
        <a:lstStyle/>
        <a:p>
          <a:endParaRPr lang="en-US"/>
        </a:p>
      </dgm:t>
    </dgm:pt>
    <dgm:pt modelId="{477A6292-BDAF-4533-9857-82CAA67BEDF5}">
      <dgm:prSet/>
      <dgm:spPr/>
      <dgm:t>
        <a:bodyPr/>
        <a:lstStyle/>
        <a:p>
          <a:r>
            <a:rPr lang="en-IN" dirty="0" smtClean="0"/>
            <a:t>Software for different components are developed by different developers. No  control over the source code</a:t>
          </a:r>
          <a:endParaRPr lang="en-IN" dirty="0" smtClean="0"/>
        </a:p>
      </dgm:t>
    </dgm:pt>
    <dgm:pt modelId="{42BE00B6-A1AC-43C4-A58D-BB9EBBB18D3C}" type="parTrans" cxnId="{F9444E99-6DC7-4B4D-8CD9-BDC58A13507C}">
      <dgm:prSet/>
      <dgm:spPr/>
      <dgm:t>
        <a:bodyPr/>
        <a:lstStyle/>
        <a:p>
          <a:endParaRPr lang="en-US"/>
        </a:p>
      </dgm:t>
    </dgm:pt>
    <dgm:pt modelId="{17B29CCE-6B1D-48BC-BA91-D9FEDA551ACE}" type="sibTrans" cxnId="{F9444E99-6DC7-4B4D-8CD9-BDC58A13507C}">
      <dgm:prSet/>
      <dgm:spPr/>
      <dgm:t>
        <a:bodyPr/>
        <a:lstStyle/>
        <a:p>
          <a:endParaRPr lang="en-US"/>
        </a:p>
      </dgm:t>
    </dgm:pt>
    <dgm:pt modelId="{A29A16E1-C69B-4869-86FD-4B1D4C6058B4}">
      <dgm:prSet phldrT="[Text]"/>
      <dgm:spPr/>
      <dgm:t>
        <a:bodyPr/>
        <a:lstStyle/>
        <a:p>
          <a:r>
            <a:rPr lang="en-US" dirty="0" smtClean="0"/>
            <a:t>Threats in connected AV’s increases risk to life and property </a:t>
          </a:r>
          <a:endParaRPr lang="en-US" dirty="0"/>
        </a:p>
      </dgm:t>
    </dgm:pt>
    <dgm:pt modelId="{4E95EFA0-1A00-4025-B328-9DE16D36F410}" type="parTrans" cxnId="{8A5BB47A-10FB-43B9-85E3-919FACAC50A1}">
      <dgm:prSet/>
      <dgm:spPr/>
      <dgm:t>
        <a:bodyPr/>
        <a:lstStyle/>
        <a:p>
          <a:endParaRPr lang="en-US"/>
        </a:p>
      </dgm:t>
    </dgm:pt>
    <dgm:pt modelId="{89F9167E-46B0-495F-84A7-2E33DA9519F6}" type="sibTrans" cxnId="{8A5BB47A-10FB-43B9-85E3-919FACAC50A1}">
      <dgm:prSet/>
      <dgm:spPr/>
      <dgm:t>
        <a:bodyPr/>
        <a:lstStyle/>
        <a:p>
          <a:endParaRPr lang="en-US"/>
        </a:p>
      </dgm:t>
    </dgm:pt>
    <dgm:pt modelId="{31999A94-8E60-4AAE-8254-7ED221381780}">
      <dgm:prSet/>
      <dgm:spPr/>
      <dgm:t>
        <a:bodyPr/>
        <a:lstStyle/>
        <a:p>
          <a:r>
            <a:rPr lang="en-IN" b="1" dirty="0" smtClean="0"/>
            <a:t>Increases Use of Apps Leave Vulnerabilities</a:t>
          </a:r>
          <a:endParaRPr lang="en-IN" b="1" dirty="0" smtClean="0"/>
        </a:p>
      </dgm:t>
    </dgm:pt>
    <dgm:pt modelId="{6888A0FA-59CA-4EB8-840A-83E65CC5A376}" type="parTrans" cxnId="{56EC912F-E99C-4424-8786-C465537FAEE2}">
      <dgm:prSet/>
      <dgm:spPr/>
      <dgm:t>
        <a:bodyPr/>
        <a:lstStyle/>
        <a:p>
          <a:endParaRPr lang="en-US"/>
        </a:p>
      </dgm:t>
    </dgm:pt>
    <dgm:pt modelId="{5ECDE729-AF61-4F32-AFBD-448737B6D4C8}" type="sibTrans" cxnId="{56EC912F-E99C-4424-8786-C465537FAEE2}">
      <dgm:prSet/>
      <dgm:spPr/>
      <dgm:t>
        <a:bodyPr/>
        <a:lstStyle/>
        <a:p>
          <a:endParaRPr lang="en-US"/>
        </a:p>
      </dgm:t>
    </dgm:pt>
    <dgm:pt modelId="{AF312F22-0A49-48CC-A0CA-C213A2A7731D}">
      <dgm:prSet/>
      <dgm:spPr/>
      <dgm:t>
        <a:bodyPr/>
        <a:lstStyle/>
        <a:p>
          <a:r>
            <a:rPr lang="en-IN" dirty="0" smtClean="0"/>
            <a:t>Increased number of consumer apps with connected cars can cause weakness to the system</a:t>
          </a:r>
          <a:endParaRPr lang="en-IN" dirty="0" smtClean="0"/>
        </a:p>
      </dgm:t>
    </dgm:pt>
    <dgm:pt modelId="{D267EA07-7E59-46E0-9EDB-9B0DF94C818D}" type="parTrans" cxnId="{84EE1A71-1EED-444C-B343-6D6B633C462B}">
      <dgm:prSet/>
      <dgm:spPr/>
      <dgm:t>
        <a:bodyPr/>
        <a:lstStyle/>
        <a:p>
          <a:endParaRPr lang="en-US"/>
        </a:p>
      </dgm:t>
    </dgm:pt>
    <dgm:pt modelId="{F53DC39E-401E-465C-BE38-EFA5BE9ADCD5}" type="sibTrans" cxnId="{84EE1A71-1EED-444C-B343-6D6B633C462B}">
      <dgm:prSet/>
      <dgm:spPr/>
      <dgm:t>
        <a:bodyPr/>
        <a:lstStyle/>
        <a:p>
          <a:endParaRPr lang="en-US"/>
        </a:p>
      </dgm:t>
    </dgm:pt>
    <dgm:pt modelId="{0D426A65-11DA-4962-B274-158FFEC4B641}">
      <dgm:prSet/>
      <dgm:spPr/>
      <dgm:t>
        <a:bodyPr/>
        <a:lstStyle/>
        <a:p>
          <a:r>
            <a:rPr lang="en-IN" b="1" dirty="0" smtClean="0"/>
            <a:t>Need for Constant Updates</a:t>
          </a:r>
          <a:endParaRPr lang="en-IN" b="1" dirty="0" smtClean="0"/>
        </a:p>
      </dgm:t>
    </dgm:pt>
    <dgm:pt modelId="{19364681-FD59-48EA-B080-EBD9F8217AF3}" type="parTrans" cxnId="{85655D91-61B4-4B50-9242-19F8D4F6C0D7}">
      <dgm:prSet/>
      <dgm:spPr/>
      <dgm:t>
        <a:bodyPr/>
        <a:lstStyle/>
        <a:p>
          <a:endParaRPr lang="en-US"/>
        </a:p>
      </dgm:t>
    </dgm:pt>
    <dgm:pt modelId="{8B4F20B0-55BB-441D-BE94-B58CB279FCB9}" type="sibTrans" cxnId="{85655D91-61B4-4B50-9242-19F8D4F6C0D7}">
      <dgm:prSet/>
      <dgm:spPr/>
      <dgm:t>
        <a:bodyPr/>
        <a:lstStyle/>
        <a:p>
          <a:endParaRPr lang="en-US"/>
        </a:p>
      </dgm:t>
    </dgm:pt>
    <dgm:pt modelId="{DC9D4B38-41AF-4AE2-BF6D-D8A1621D44AD}">
      <dgm:prSet/>
      <dgm:spPr/>
      <dgm:t>
        <a:bodyPr/>
        <a:lstStyle/>
        <a:p>
          <a:r>
            <a:rPr lang="en-IN" dirty="0" smtClean="0"/>
            <a:t>The increased use of connected features increases need for continuous updates to fix glitches.</a:t>
          </a:r>
          <a:endParaRPr lang="en-IN" dirty="0" smtClean="0"/>
        </a:p>
      </dgm:t>
    </dgm:pt>
    <dgm:pt modelId="{BFF2560B-0490-4520-88D1-EB4DEFEAD291}" type="parTrans" cxnId="{10F338FB-0EC0-454E-9461-86EB344E80F8}">
      <dgm:prSet/>
      <dgm:spPr/>
      <dgm:t>
        <a:bodyPr/>
        <a:lstStyle/>
        <a:p>
          <a:endParaRPr lang="en-US"/>
        </a:p>
      </dgm:t>
    </dgm:pt>
    <dgm:pt modelId="{2242D719-EA46-489F-AAFA-01242E7A33B4}" type="sibTrans" cxnId="{10F338FB-0EC0-454E-9461-86EB344E80F8}">
      <dgm:prSet/>
      <dgm:spPr/>
      <dgm:t>
        <a:bodyPr/>
        <a:lstStyle/>
        <a:p>
          <a:endParaRPr lang="en-US"/>
        </a:p>
      </dgm:t>
    </dgm:pt>
    <dgm:pt modelId="{BB060343-7825-4A81-9E20-52740A53F09E}" type="pres">
      <dgm:prSet presAssocID="{6C628945-11A8-4007-80F9-55BD6B18E687}" presName="linear" presStyleCnt="0">
        <dgm:presLayoutVars>
          <dgm:animLvl val="lvl"/>
          <dgm:resizeHandles val="exact"/>
        </dgm:presLayoutVars>
      </dgm:prSet>
      <dgm:spPr/>
    </dgm:pt>
    <dgm:pt modelId="{6E39915C-4FD5-41BE-9DEF-5BC1A77073D8}" type="pres">
      <dgm:prSet presAssocID="{6E2C72D5-40E9-4670-98AF-F7A810ACD7A8}" presName="parentText" presStyleLbl="node1" presStyleIdx="0" presStyleCnt="5" custLinFactNeighborY="-57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51732-9ABD-4934-A57E-932422D64922}" type="pres">
      <dgm:prSet presAssocID="{6E2C72D5-40E9-4670-98AF-F7A810ACD7A8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28EDA-B13D-4A46-9094-30D8AECAD748}" type="pres">
      <dgm:prSet presAssocID="{430DF192-E0E6-4904-AE68-BB8EF1A60CF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1E0CE-7C1E-43F7-B278-F9C51C27B31C}" type="pres">
      <dgm:prSet presAssocID="{430DF192-E0E6-4904-AE68-BB8EF1A60CFD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1CAD0-AFD9-4D3D-B20B-842E7DA6A3E4}" type="pres">
      <dgm:prSet presAssocID="{A3F29203-BA55-433E-B0E0-F665B84BDC5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DEFEB-E0D3-4E89-A581-4823E529F8D8}" type="pres">
      <dgm:prSet presAssocID="{A3F29203-BA55-433E-B0E0-F665B84BDC5F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78A33-C146-4791-B394-157BF1BCE5A3}" type="pres">
      <dgm:prSet presAssocID="{31999A94-8E60-4AAE-8254-7ED22138178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486C3-A5DA-4981-AE00-E1767D7F4162}" type="pres">
      <dgm:prSet presAssocID="{31999A94-8E60-4AAE-8254-7ED221381780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B03E87-FDF0-402A-B8ED-FF6F7BC14D1E}" type="pres">
      <dgm:prSet presAssocID="{0D426A65-11DA-4962-B274-158FFEC4B64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68025-24FF-4D0B-97E1-8716160B072C}" type="pres">
      <dgm:prSet presAssocID="{0D426A65-11DA-4962-B274-158FFEC4B641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4241A5-5420-443C-AD1C-7FED15493D7C}" type="presOf" srcId="{DC9D4B38-41AF-4AE2-BF6D-D8A1621D44AD}" destId="{BF968025-24FF-4D0B-97E1-8716160B072C}" srcOrd="0" destOrd="0" presId="urn:microsoft.com/office/officeart/2005/8/layout/vList2"/>
    <dgm:cxn modelId="{4E8B3062-A7FD-4FE1-8F08-59AB563BCDB8}" srcId="{6C628945-11A8-4007-80F9-55BD6B18E687}" destId="{A3F29203-BA55-433E-B0E0-F665B84BDC5F}" srcOrd="2" destOrd="0" parTransId="{E1B4F70D-877C-48F9-8213-37275352347E}" sibTransId="{E41FDDE2-646F-4F2B-AA06-FBBFCCC0684D}"/>
    <dgm:cxn modelId="{10F338FB-0EC0-454E-9461-86EB344E80F8}" srcId="{0D426A65-11DA-4962-B274-158FFEC4B641}" destId="{DC9D4B38-41AF-4AE2-BF6D-D8A1621D44AD}" srcOrd="0" destOrd="0" parTransId="{BFF2560B-0490-4520-88D1-EB4DEFEAD291}" sibTransId="{2242D719-EA46-489F-AAFA-01242E7A33B4}"/>
    <dgm:cxn modelId="{B82E64BD-1482-49A5-A549-534B5F4D8120}" srcId="{6E2C72D5-40E9-4670-98AF-F7A810ACD7A8}" destId="{0BC955D2-3B76-4959-9966-EFEA6DA98DEA}" srcOrd="0" destOrd="0" parTransId="{8B3B7727-E133-422C-B66C-961CDC389CE5}" sibTransId="{124D71F8-1F57-40F2-92B8-32D5E1922361}"/>
    <dgm:cxn modelId="{F30BD04F-7D8A-461A-86AA-AA6F39DDE52A}" type="presOf" srcId="{0BC955D2-3B76-4959-9966-EFEA6DA98DEA}" destId="{F5451732-9ABD-4934-A57E-932422D64922}" srcOrd="0" destOrd="0" presId="urn:microsoft.com/office/officeart/2005/8/layout/vList2"/>
    <dgm:cxn modelId="{2A72A0F9-B345-4186-AA62-E50785EA93AC}" type="presOf" srcId="{430DF192-E0E6-4904-AE68-BB8EF1A60CFD}" destId="{3E928EDA-B13D-4A46-9094-30D8AECAD748}" srcOrd="0" destOrd="0" presId="urn:microsoft.com/office/officeart/2005/8/layout/vList2"/>
    <dgm:cxn modelId="{C5AE09F7-6352-43D7-9D06-3ABC3601D4DF}" type="presOf" srcId="{AF312F22-0A49-48CC-A0CA-C213A2A7731D}" destId="{1A6486C3-A5DA-4981-AE00-E1767D7F4162}" srcOrd="0" destOrd="0" presId="urn:microsoft.com/office/officeart/2005/8/layout/vList2"/>
    <dgm:cxn modelId="{6EAE9DB5-B4BC-41F3-999C-DAC0650B7FF3}" srcId="{6C628945-11A8-4007-80F9-55BD6B18E687}" destId="{430DF192-E0E6-4904-AE68-BB8EF1A60CFD}" srcOrd="1" destOrd="0" parTransId="{31AFEE91-0D07-4078-92A4-42952B232351}" sibTransId="{8DF6EC6C-D11D-467E-8310-3CE98F643D09}"/>
    <dgm:cxn modelId="{858E1DFB-DFBD-4E68-8668-D1852AFF325E}" srcId="{6C628945-11A8-4007-80F9-55BD6B18E687}" destId="{6E2C72D5-40E9-4670-98AF-F7A810ACD7A8}" srcOrd="0" destOrd="0" parTransId="{0323C4A1-5597-4890-ABD7-BC5D6A92B978}" sibTransId="{C203EDD5-E103-4932-B7FD-FBF8B85B189B}"/>
    <dgm:cxn modelId="{7C095667-4026-4DF0-B825-78AB07DC066F}" type="presOf" srcId="{A29A16E1-C69B-4869-86FD-4B1D4C6058B4}" destId="{F5451732-9ABD-4934-A57E-932422D64922}" srcOrd="0" destOrd="1" presId="urn:microsoft.com/office/officeart/2005/8/layout/vList2"/>
    <dgm:cxn modelId="{EE0874FB-22C9-4C9C-B4E2-D268B50983DA}" type="presOf" srcId="{6E798EA6-4B71-4437-819B-A5773AD788EC}" destId="{5861E0CE-7C1E-43F7-B278-F9C51C27B31C}" srcOrd="0" destOrd="0" presId="urn:microsoft.com/office/officeart/2005/8/layout/vList2"/>
    <dgm:cxn modelId="{00D5C091-F585-4E09-A4E9-688A99EA8B66}" srcId="{430DF192-E0E6-4904-AE68-BB8EF1A60CFD}" destId="{6E798EA6-4B71-4437-819B-A5773AD788EC}" srcOrd="0" destOrd="0" parTransId="{B5541797-3023-4C16-85CE-E6CBEFAAD711}" sibTransId="{AC4562E3-0EBB-4427-B0A8-ED75090E2935}"/>
    <dgm:cxn modelId="{2198194E-144C-46DF-AB2A-6B2F54B7D7C7}" type="presOf" srcId="{31999A94-8E60-4AAE-8254-7ED221381780}" destId="{E1B78A33-C146-4791-B394-157BF1BCE5A3}" srcOrd="0" destOrd="0" presId="urn:microsoft.com/office/officeart/2005/8/layout/vList2"/>
    <dgm:cxn modelId="{384B9904-3A69-409E-A77B-4C34423F9C37}" type="presOf" srcId="{6E2C72D5-40E9-4670-98AF-F7A810ACD7A8}" destId="{6E39915C-4FD5-41BE-9DEF-5BC1A77073D8}" srcOrd="0" destOrd="0" presId="urn:microsoft.com/office/officeart/2005/8/layout/vList2"/>
    <dgm:cxn modelId="{56C42BDA-A102-415C-B267-CC3E404F2139}" type="presOf" srcId="{477A6292-BDAF-4533-9857-82CAA67BEDF5}" destId="{96ADEFEB-E0D3-4E89-A581-4823E529F8D8}" srcOrd="0" destOrd="0" presId="urn:microsoft.com/office/officeart/2005/8/layout/vList2"/>
    <dgm:cxn modelId="{878943D2-AE33-404F-BEA4-BBE4F93189C3}" type="presOf" srcId="{0D426A65-11DA-4962-B274-158FFEC4B641}" destId="{C2B03E87-FDF0-402A-B8ED-FF6F7BC14D1E}" srcOrd="0" destOrd="0" presId="urn:microsoft.com/office/officeart/2005/8/layout/vList2"/>
    <dgm:cxn modelId="{8A5BB47A-10FB-43B9-85E3-919FACAC50A1}" srcId="{6E2C72D5-40E9-4670-98AF-F7A810ACD7A8}" destId="{A29A16E1-C69B-4869-86FD-4B1D4C6058B4}" srcOrd="1" destOrd="0" parTransId="{4E95EFA0-1A00-4025-B328-9DE16D36F410}" sibTransId="{89F9167E-46B0-495F-84A7-2E33DA9519F6}"/>
    <dgm:cxn modelId="{F9444E99-6DC7-4B4D-8CD9-BDC58A13507C}" srcId="{A3F29203-BA55-433E-B0E0-F665B84BDC5F}" destId="{477A6292-BDAF-4533-9857-82CAA67BEDF5}" srcOrd="0" destOrd="0" parTransId="{42BE00B6-A1AC-43C4-A58D-BB9EBBB18D3C}" sibTransId="{17B29CCE-6B1D-48BC-BA91-D9FEDA551ACE}"/>
    <dgm:cxn modelId="{84EE1A71-1EED-444C-B343-6D6B633C462B}" srcId="{31999A94-8E60-4AAE-8254-7ED221381780}" destId="{AF312F22-0A49-48CC-A0CA-C213A2A7731D}" srcOrd="0" destOrd="0" parTransId="{D267EA07-7E59-46E0-9EDB-9B0DF94C818D}" sibTransId="{F53DC39E-401E-465C-BE38-EFA5BE9ADCD5}"/>
    <dgm:cxn modelId="{56EC912F-E99C-4424-8786-C465537FAEE2}" srcId="{6C628945-11A8-4007-80F9-55BD6B18E687}" destId="{31999A94-8E60-4AAE-8254-7ED221381780}" srcOrd="3" destOrd="0" parTransId="{6888A0FA-59CA-4EB8-840A-83E65CC5A376}" sibTransId="{5ECDE729-AF61-4F32-AFBD-448737B6D4C8}"/>
    <dgm:cxn modelId="{7D0AD634-14A1-4EA7-A80D-B1008A16CC00}" type="presOf" srcId="{6C628945-11A8-4007-80F9-55BD6B18E687}" destId="{BB060343-7825-4A81-9E20-52740A53F09E}" srcOrd="0" destOrd="0" presId="urn:microsoft.com/office/officeart/2005/8/layout/vList2"/>
    <dgm:cxn modelId="{6A546CBB-366B-4093-A086-74FA02731B41}" type="presOf" srcId="{A3F29203-BA55-433E-B0E0-F665B84BDC5F}" destId="{8771CAD0-AFD9-4D3D-B20B-842E7DA6A3E4}" srcOrd="0" destOrd="0" presId="urn:microsoft.com/office/officeart/2005/8/layout/vList2"/>
    <dgm:cxn modelId="{85655D91-61B4-4B50-9242-19F8D4F6C0D7}" srcId="{6C628945-11A8-4007-80F9-55BD6B18E687}" destId="{0D426A65-11DA-4962-B274-158FFEC4B641}" srcOrd="4" destOrd="0" parTransId="{19364681-FD59-48EA-B080-EBD9F8217AF3}" sibTransId="{8B4F20B0-55BB-441D-BE94-B58CB279FCB9}"/>
    <dgm:cxn modelId="{C67C1417-5C0C-4EC1-964F-031672ABB601}" type="presParOf" srcId="{BB060343-7825-4A81-9E20-52740A53F09E}" destId="{6E39915C-4FD5-41BE-9DEF-5BC1A77073D8}" srcOrd="0" destOrd="0" presId="urn:microsoft.com/office/officeart/2005/8/layout/vList2"/>
    <dgm:cxn modelId="{CAE663AB-F977-493B-8C0D-EADD77BE8BDD}" type="presParOf" srcId="{BB060343-7825-4A81-9E20-52740A53F09E}" destId="{F5451732-9ABD-4934-A57E-932422D64922}" srcOrd="1" destOrd="0" presId="urn:microsoft.com/office/officeart/2005/8/layout/vList2"/>
    <dgm:cxn modelId="{258DDD93-78E0-41F2-9B39-7D7FFDF7DE46}" type="presParOf" srcId="{BB060343-7825-4A81-9E20-52740A53F09E}" destId="{3E928EDA-B13D-4A46-9094-30D8AECAD748}" srcOrd="2" destOrd="0" presId="urn:microsoft.com/office/officeart/2005/8/layout/vList2"/>
    <dgm:cxn modelId="{1EF55701-5273-4C6A-A597-4F332DE51385}" type="presParOf" srcId="{BB060343-7825-4A81-9E20-52740A53F09E}" destId="{5861E0CE-7C1E-43F7-B278-F9C51C27B31C}" srcOrd="3" destOrd="0" presId="urn:microsoft.com/office/officeart/2005/8/layout/vList2"/>
    <dgm:cxn modelId="{28126AA9-8283-41BA-9C44-576A05D60EB6}" type="presParOf" srcId="{BB060343-7825-4A81-9E20-52740A53F09E}" destId="{8771CAD0-AFD9-4D3D-B20B-842E7DA6A3E4}" srcOrd="4" destOrd="0" presId="urn:microsoft.com/office/officeart/2005/8/layout/vList2"/>
    <dgm:cxn modelId="{F3675E47-53AC-48E1-8C68-1F8B5DCEBF2D}" type="presParOf" srcId="{BB060343-7825-4A81-9E20-52740A53F09E}" destId="{96ADEFEB-E0D3-4E89-A581-4823E529F8D8}" srcOrd="5" destOrd="0" presId="urn:microsoft.com/office/officeart/2005/8/layout/vList2"/>
    <dgm:cxn modelId="{F21DAA64-90E9-4C1C-A7D8-5B2920D37349}" type="presParOf" srcId="{BB060343-7825-4A81-9E20-52740A53F09E}" destId="{E1B78A33-C146-4791-B394-157BF1BCE5A3}" srcOrd="6" destOrd="0" presId="urn:microsoft.com/office/officeart/2005/8/layout/vList2"/>
    <dgm:cxn modelId="{F9181D36-4BA5-4934-814C-EDCD9C0A58B7}" type="presParOf" srcId="{BB060343-7825-4A81-9E20-52740A53F09E}" destId="{1A6486C3-A5DA-4981-AE00-E1767D7F4162}" srcOrd="7" destOrd="0" presId="urn:microsoft.com/office/officeart/2005/8/layout/vList2"/>
    <dgm:cxn modelId="{1D321288-8430-4E13-BA57-74F9AB99641F}" type="presParOf" srcId="{BB060343-7825-4A81-9E20-52740A53F09E}" destId="{C2B03E87-FDF0-402A-B8ED-FF6F7BC14D1E}" srcOrd="8" destOrd="0" presId="urn:microsoft.com/office/officeart/2005/8/layout/vList2"/>
    <dgm:cxn modelId="{104CC18F-A572-4EC0-AB15-D3DB32CA8C6F}" type="presParOf" srcId="{BB060343-7825-4A81-9E20-52740A53F09E}" destId="{BF968025-24FF-4D0B-97E1-8716160B072C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4EAD04-BE82-4DBF-BB82-704AD28E1959}" type="doc">
      <dgm:prSet loTypeId="urn:microsoft.com/office/officeart/2005/8/layout/hProcess9" loCatId="process" qsTypeId="urn:microsoft.com/office/officeart/2005/8/quickstyle/simple5" qsCatId="simple" csTypeId="urn:microsoft.com/office/officeart/2005/8/colors/colorful3" csCatId="colorful" phldr="1"/>
      <dgm:spPr/>
    </dgm:pt>
    <dgm:pt modelId="{9FADFB02-689F-4D24-A6B9-2419FE098F31}">
      <dgm:prSet phldrT="[Text]" custT="1"/>
      <dgm:spPr/>
      <dgm:t>
        <a:bodyPr/>
        <a:lstStyle/>
        <a:p>
          <a:r>
            <a:rPr lang="en-US" sz="1600" b="1" dirty="0" smtClean="0"/>
            <a:t>Identify Possible safety and Security requirements of AV’s</a:t>
          </a:r>
          <a:endParaRPr lang="en-US" sz="1600" b="1" dirty="0"/>
        </a:p>
      </dgm:t>
    </dgm:pt>
    <dgm:pt modelId="{9A9ECAC2-3555-4FE7-AFE3-32992A4C4A67}" type="parTrans" cxnId="{07DD0D0F-F535-4888-A382-5A48AC8B0CBD}">
      <dgm:prSet/>
      <dgm:spPr/>
      <dgm:t>
        <a:bodyPr/>
        <a:lstStyle/>
        <a:p>
          <a:endParaRPr lang="en-US"/>
        </a:p>
      </dgm:t>
    </dgm:pt>
    <dgm:pt modelId="{886792CB-E874-4B12-9319-5CEEA7E3C0CF}" type="sibTrans" cxnId="{07DD0D0F-F535-4888-A382-5A48AC8B0CBD}">
      <dgm:prSet/>
      <dgm:spPr/>
      <dgm:t>
        <a:bodyPr/>
        <a:lstStyle/>
        <a:p>
          <a:endParaRPr lang="en-US"/>
        </a:p>
      </dgm:t>
    </dgm:pt>
    <dgm:pt modelId="{455FD33D-A285-46B1-9DB4-AA3F6A3FD1B8}">
      <dgm:prSet phldrT="[Text]" custT="1"/>
      <dgm:spPr/>
      <dgm:t>
        <a:bodyPr/>
        <a:lstStyle/>
        <a:p>
          <a:r>
            <a:rPr lang="en-US" sz="1600" b="1" dirty="0" smtClean="0"/>
            <a:t>Develop AV model based on physics in LabVIEW simulation tool</a:t>
          </a:r>
          <a:endParaRPr lang="en-US" sz="1600" b="1" dirty="0"/>
        </a:p>
      </dgm:t>
    </dgm:pt>
    <dgm:pt modelId="{8CD8AE54-578E-4624-B9AD-B3CE930E2321}" type="parTrans" cxnId="{C21FCB00-AEF3-42E4-86E8-8B2F0915B29F}">
      <dgm:prSet/>
      <dgm:spPr/>
      <dgm:t>
        <a:bodyPr/>
        <a:lstStyle/>
        <a:p>
          <a:endParaRPr lang="en-US"/>
        </a:p>
      </dgm:t>
    </dgm:pt>
    <dgm:pt modelId="{0E4F004C-0B3D-46F3-8961-0AC343489D19}" type="sibTrans" cxnId="{C21FCB00-AEF3-42E4-86E8-8B2F0915B29F}">
      <dgm:prSet/>
      <dgm:spPr/>
      <dgm:t>
        <a:bodyPr/>
        <a:lstStyle/>
        <a:p>
          <a:endParaRPr lang="en-US"/>
        </a:p>
      </dgm:t>
    </dgm:pt>
    <dgm:pt modelId="{1C028D38-782B-4CBD-AFD2-99E2C73A69D7}">
      <dgm:prSet phldrT="[Text]" custT="1"/>
      <dgm:spPr/>
      <dgm:t>
        <a:bodyPr/>
        <a:lstStyle/>
        <a:p>
          <a:r>
            <a:rPr lang="en-US" sz="1600" b="1" dirty="0" smtClean="0"/>
            <a:t>Simulate real-time sensor models to preform automated driving capability </a:t>
          </a:r>
          <a:endParaRPr lang="en-US" sz="1600" b="1" dirty="0"/>
        </a:p>
      </dgm:t>
    </dgm:pt>
    <dgm:pt modelId="{254E6CE2-410D-42B3-8CD2-760A243D6EF4}" type="parTrans" cxnId="{0C08A6D7-D4CE-4D92-940C-9979A594F388}">
      <dgm:prSet/>
      <dgm:spPr/>
      <dgm:t>
        <a:bodyPr/>
        <a:lstStyle/>
        <a:p>
          <a:endParaRPr lang="en-US"/>
        </a:p>
      </dgm:t>
    </dgm:pt>
    <dgm:pt modelId="{D0E41FDD-5F95-48BC-8A8C-BCB7E77DB4BB}" type="sibTrans" cxnId="{0C08A6D7-D4CE-4D92-940C-9979A594F388}">
      <dgm:prSet/>
      <dgm:spPr/>
      <dgm:t>
        <a:bodyPr/>
        <a:lstStyle/>
        <a:p>
          <a:endParaRPr lang="en-US"/>
        </a:p>
      </dgm:t>
    </dgm:pt>
    <dgm:pt modelId="{50CB35EC-7C91-44B3-8B43-EE10B74A5966}">
      <dgm:prSet phldrT="[Text]" custT="1"/>
      <dgm:spPr/>
      <dgm:t>
        <a:bodyPr/>
        <a:lstStyle/>
        <a:p>
          <a:r>
            <a:rPr lang="en-US" sz="1600" b="1" dirty="0" smtClean="0"/>
            <a:t>Verify safety properties of AV model such as automatic braking, lane control, and acceleration control in acceptance with SAE Standard</a:t>
          </a:r>
          <a:endParaRPr lang="en-US" sz="1600" b="1" dirty="0"/>
        </a:p>
      </dgm:t>
    </dgm:pt>
    <dgm:pt modelId="{948CA1BB-F407-4E1D-8AFE-AEBEFDE4C109}" type="parTrans" cxnId="{729808C0-E511-49A8-9EA9-46E6B18F1D40}">
      <dgm:prSet/>
      <dgm:spPr/>
      <dgm:t>
        <a:bodyPr/>
        <a:lstStyle/>
        <a:p>
          <a:endParaRPr lang="en-US"/>
        </a:p>
      </dgm:t>
    </dgm:pt>
    <dgm:pt modelId="{184E42EA-B38C-44F9-B8B0-20BA77826E6C}" type="sibTrans" cxnId="{729808C0-E511-49A8-9EA9-46E6B18F1D40}">
      <dgm:prSet/>
      <dgm:spPr/>
      <dgm:t>
        <a:bodyPr/>
        <a:lstStyle/>
        <a:p>
          <a:endParaRPr lang="en-US"/>
        </a:p>
      </dgm:t>
    </dgm:pt>
    <dgm:pt modelId="{BF7CB699-731A-4029-8BD8-B89C5394A02B}">
      <dgm:prSet phldrT="[Text]" custT="1"/>
      <dgm:spPr/>
      <dgm:t>
        <a:bodyPr/>
        <a:lstStyle/>
        <a:p>
          <a:r>
            <a:rPr lang="en-US" sz="1600" b="1" dirty="0" smtClean="0"/>
            <a:t>Verify security requirements </a:t>
          </a:r>
          <a:endParaRPr lang="en-US" sz="1600" b="1" dirty="0"/>
        </a:p>
      </dgm:t>
    </dgm:pt>
    <dgm:pt modelId="{1533FF09-2FA1-4D32-A157-2DC6021A501D}" type="parTrans" cxnId="{C1AB1446-9FF7-4EBC-82B8-D369FD0C2BC9}">
      <dgm:prSet/>
      <dgm:spPr/>
      <dgm:t>
        <a:bodyPr/>
        <a:lstStyle/>
        <a:p>
          <a:endParaRPr lang="en-US"/>
        </a:p>
      </dgm:t>
    </dgm:pt>
    <dgm:pt modelId="{F51A5563-85EC-4BBA-BD8B-DD6240304079}" type="sibTrans" cxnId="{C1AB1446-9FF7-4EBC-82B8-D369FD0C2BC9}">
      <dgm:prSet/>
      <dgm:spPr/>
      <dgm:t>
        <a:bodyPr/>
        <a:lstStyle/>
        <a:p>
          <a:endParaRPr lang="en-US"/>
        </a:p>
      </dgm:t>
    </dgm:pt>
    <dgm:pt modelId="{13419982-4C9A-4436-A704-C48A54879E37}" type="pres">
      <dgm:prSet presAssocID="{AC4EAD04-BE82-4DBF-BB82-704AD28E1959}" presName="CompostProcess" presStyleCnt="0">
        <dgm:presLayoutVars>
          <dgm:dir/>
          <dgm:resizeHandles val="exact"/>
        </dgm:presLayoutVars>
      </dgm:prSet>
      <dgm:spPr/>
    </dgm:pt>
    <dgm:pt modelId="{6DC6D94D-8FF4-4A52-94C2-9CDC8C0BBD79}" type="pres">
      <dgm:prSet presAssocID="{AC4EAD04-BE82-4DBF-BB82-704AD28E1959}" presName="arrow" presStyleLbl="bgShp" presStyleIdx="0" presStyleCnt="1"/>
      <dgm:spPr/>
    </dgm:pt>
    <dgm:pt modelId="{35CA0D41-DF48-4D5E-A134-70D051F62BDC}" type="pres">
      <dgm:prSet presAssocID="{AC4EAD04-BE82-4DBF-BB82-704AD28E1959}" presName="linearProcess" presStyleCnt="0"/>
      <dgm:spPr/>
    </dgm:pt>
    <dgm:pt modelId="{1992C69C-9406-48B1-9DA2-FE56FA7CD92D}" type="pres">
      <dgm:prSet presAssocID="{9FADFB02-689F-4D24-A6B9-2419FE098F31}" presName="textNode" presStyleLbl="node1" presStyleIdx="0" presStyleCnt="5" custScaleY="125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05A7A-BB7A-4146-AB09-C407B35E012C}" type="pres">
      <dgm:prSet presAssocID="{886792CB-E874-4B12-9319-5CEEA7E3C0CF}" presName="sibTrans" presStyleCnt="0"/>
      <dgm:spPr/>
    </dgm:pt>
    <dgm:pt modelId="{C858C609-B942-4A35-88F7-BA4B2CFCB116}" type="pres">
      <dgm:prSet presAssocID="{455FD33D-A285-46B1-9DB4-AA3F6A3FD1B8}" presName="textNode" presStyleLbl="node1" presStyleIdx="1" presStyleCnt="5" custScaleY="125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AF45A-7055-40F1-9318-C14DF9724562}" type="pres">
      <dgm:prSet presAssocID="{0E4F004C-0B3D-46F3-8961-0AC343489D19}" presName="sibTrans" presStyleCnt="0"/>
      <dgm:spPr/>
    </dgm:pt>
    <dgm:pt modelId="{698D0540-F15E-4403-890B-AC851DB64199}" type="pres">
      <dgm:prSet presAssocID="{1C028D38-782B-4CBD-AFD2-99E2C73A69D7}" presName="textNode" presStyleLbl="node1" presStyleIdx="2" presStyleCnt="5" custScaleY="1193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19411-9777-4790-9570-CA508ADC27C9}" type="pres">
      <dgm:prSet presAssocID="{D0E41FDD-5F95-48BC-8A8C-BCB7E77DB4BB}" presName="sibTrans" presStyleCnt="0"/>
      <dgm:spPr/>
    </dgm:pt>
    <dgm:pt modelId="{690111BC-731D-4A50-BAE0-05CB2A86F827}" type="pres">
      <dgm:prSet presAssocID="{50CB35EC-7C91-44B3-8B43-EE10B74A5966}" presName="textNode" presStyleLbl="node1" presStyleIdx="3" presStyleCnt="5" custScaleX="105740" custScaleY="1151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6A03A-C781-4A1D-A181-204F80182A48}" type="pres">
      <dgm:prSet presAssocID="{184E42EA-B38C-44F9-B8B0-20BA77826E6C}" presName="sibTrans" presStyleCnt="0"/>
      <dgm:spPr/>
    </dgm:pt>
    <dgm:pt modelId="{79369CFC-E2EC-41E4-ADC4-7C71C79EEDCA}" type="pres">
      <dgm:prSet presAssocID="{BF7CB699-731A-4029-8BD8-B89C5394A02B}" presName="textNode" presStyleLbl="node1" presStyleIdx="4" presStyleCnt="5" custScaleY="1108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DD0D0F-F535-4888-A382-5A48AC8B0CBD}" srcId="{AC4EAD04-BE82-4DBF-BB82-704AD28E1959}" destId="{9FADFB02-689F-4D24-A6B9-2419FE098F31}" srcOrd="0" destOrd="0" parTransId="{9A9ECAC2-3555-4FE7-AFE3-32992A4C4A67}" sibTransId="{886792CB-E874-4B12-9319-5CEEA7E3C0CF}"/>
    <dgm:cxn modelId="{22E2EAB5-4F43-4EF6-A65E-C80F6CEBD2AD}" type="presOf" srcId="{1C028D38-782B-4CBD-AFD2-99E2C73A69D7}" destId="{698D0540-F15E-4403-890B-AC851DB64199}" srcOrd="0" destOrd="0" presId="urn:microsoft.com/office/officeart/2005/8/layout/hProcess9"/>
    <dgm:cxn modelId="{729808C0-E511-49A8-9EA9-46E6B18F1D40}" srcId="{AC4EAD04-BE82-4DBF-BB82-704AD28E1959}" destId="{50CB35EC-7C91-44B3-8B43-EE10B74A5966}" srcOrd="3" destOrd="0" parTransId="{948CA1BB-F407-4E1D-8AFE-AEBEFDE4C109}" sibTransId="{184E42EA-B38C-44F9-B8B0-20BA77826E6C}"/>
    <dgm:cxn modelId="{1113DD51-870D-49E2-A1C3-6E6FC5FC9EB3}" type="presOf" srcId="{BF7CB699-731A-4029-8BD8-B89C5394A02B}" destId="{79369CFC-E2EC-41E4-ADC4-7C71C79EEDCA}" srcOrd="0" destOrd="0" presId="urn:microsoft.com/office/officeart/2005/8/layout/hProcess9"/>
    <dgm:cxn modelId="{39A3B052-13EE-42FE-9839-D59387810FC2}" type="presOf" srcId="{455FD33D-A285-46B1-9DB4-AA3F6A3FD1B8}" destId="{C858C609-B942-4A35-88F7-BA4B2CFCB116}" srcOrd="0" destOrd="0" presId="urn:microsoft.com/office/officeart/2005/8/layout/hProcess9"/>
    <dgm:cxn modelId="{FD07E030-18CD-4C7C-B790-CB3EFF6B0B97}" type="presOf" srcId="{AC4EAD04-BE82-4DBF-BB82-704AD28E1959}" destId="{13419982-4C9A-4436-A704-C48A54879E37}" srcOrd="0" destOrd="0" presId="urn:microsoft.com/office/officeart/2005/8/layout/hProcess9"/>
    <dgm:cxn modelId="{C21FCB00-AEF3-42E4-86E8-8B2F0915B29F}" srcId="{AC4EAD04-BE82-4DBF-BB82-704AD28E1959}" destId="{455FD33D-A285-46B1-9DB4-AA3F6A3FD1B8}" srcOrd="1" destOrd="0" parTransId="{8CD8AE54-578E-4624-B9AD-B3CE930E2321}" sibTransId="{0E4F004C-0B3D-46F3-8961-0AC343489D19}"/>
    <dgm:cxn modelId="{C1AB1446-9FF7-4EBC-82B8-D369FD0C2BC9}" srcId="{AC4EAD04-BE82-4DBF-BB82-704AD28E1959}" destId="{BF7CB699-731A-4029-8BD8-B89C5394A02B}" srcOrd="4" destOrd="0" parTransId="{1533FF09-2FA1-4D32-A157-2DC6021A501D}" sibTransId="{F51A5563-85EC-4BBA-BD8B-DD6240304079}"/>
    <dgm:cxn modelId="{AE89148D-71D8-415A-9B3C-6F5E9C949D9C}" type="presOf" srcId="{50CB35EC-7C91-44B3-8B43-EE10B74A5966}" destId="{690111BC-731D-4A50-BAE0-05CB2A86F827}" srcOrd="0" destOrd="0" presId="urn:microsoft.com/office/officeart/2005/8/layout/hProcess9"/>
    <dgm:cxn modelId="{0C08A6D7-D4CE-4D92-940C-9979A594F388}" srcId="{AC4EAD04-BE82-4DBF-BB82-704AD28E1959}" destId="{1C028D38-782B-4CBD-AFD2-99E2C73A69D7}" srcOrd="2" destOrd="0" parTransId="{254E6CE2-410D-42B3-8CD2-760A243D6EF4}" sibTransId="{D0E41FDD-5F95-48BC-8A8C-BCB7E77DB4BB}"/>
    <dgm:cxn modelId="{4630F174-DFB1-4592-914B-8AE515D6BC15}" type="presOf" srcId="{9FADFB02-689F-4D24-A6B9-2419FE098F31}" destId="{1992C69C-9406-48B1-9DA2-FE56FA7CD92D}" srcOrd="0" destOrd="0" presId="urn:microsoft.com/office/officeart/2005/8/layout/hProcess9"/>
    <dgm:cxn modelId="{4F02927B-E929-495D-84E2-02C31D8BAF7C}" type="presParOf" srcId="{13419982-4C9A-4436-A704-C48A54879E37}" destId="{6DC6D94D-8FF4-4A52-94C2-9CDC8C0BBD79}" srcOrd="0" destOrd="0" presId="urn:microsoft.com/office/officeart/2005/8/layout/hProcess9"/>
    <dgm:cxn modelId="{E0F67E2A-6F57-44A0-8D9B-D9C66997D66F}" type="presParOf" srcId="{13419982-4C9A-4436-A704-C48A54879E37}" destId="{35CA0D41-DF48-4D5E-A134-70D051F62BDC}" srcOrd="1" destOrd="0" presId="urn:microsoft.com/office/officeart/2005/8/layout/hProcess9"/>
    <dgm:cxn modelId="{CAC17B77-9333-4A3F-B824-713C676DD56F}" type="presParOf" srcId="{35CA0D41-DF48-4D5E-A134-70D051F62BDC}" destId="{1992C69C-9406-48B1-9DA2-FE56FA7CD92D}" srcOrd="0" destOrd="0" presId="urn:microsoft.com/office/officeart/2005/8/layout/hProcess9"/>
    <dgm:cxn modelId="{1E524282-7834-4C93-A63D-F5B8E9C37081}" type="presParOf" srcId="{35CA0D41-DF48-4D5E-A134-70D051F62BDC}" destId="{D6805A7A-BB7A-4146-AB09-C407B35E012C}" srcOrd="1" destOrd="0" presId="urn:microsoft.com/office/officeart/2005/8/layout/hProcess9"/>
    <dgm:cxn modelId="{02A0DCF4-C61C-4413-8A80-DFC25343197E}" type="presParOf" srcId="{35CA0D41-DF48-4D5E-A134-70D051F62BDC}" destId="{C858C609-B942-4A35-88F7-BA4B2CFCB116}" srcOrd="2" destOrd="0" presId="urn:microsoft.com/office/officeart/2005/8/layout/hProcess9"/>
    <dgm:cxn modelId="{38FD2A74-CB7A-4D14-975B-755055503847}" type="presParOf" srcId="{35CA0D41-DF48-4D5E-A134-70D051F62BDC}" destId="{9F8AF45A-7055-40F1-9318-C14DF9724562}" srcOrd="3" destOrd="0" presId="urn:microsoft.com/office/officeart/2005/8/layout/hProcess9"/>
    <dgm:cxn modelId="{3462E9C6-EC9F-4A8E-A8D7-67DA961443EF}" type="presParOf" srcId="{35CA0D41-DF48-4D5E-A134-70D051F62BDC}" destId="{698D0540-F15E-4403-890B-AC851DB64199}" srcOrd="4" destOrd="0" presId="urn:microsoft.com/office/officeart/2005/8/layout/hProcess9"/>
    <dgm:cxn modelId="{3B5B202A-97C9-44F7-B091-E6EC048B5033}" type="presParOf" srcId="{35CA0D41-DF48-4D5E-A134-70D051F62BDC}" destId="{91219411-9777-4790-9570-CA508ADC27C9}" srcOrd="5" destOrd="0" presId="urn:microsoft.com/office/officeart/2005/8/layout/hProcess9"/>
    <dgm:cxn modelId="{C4781C8E-8F60-4533-8475-59E32BF23A01}" type="presParOf" srcId="{35CA0D41-DF48-4D5E-A134-70D051F62BDC}" destId="{690111BC-731D-4A50-BAE0-05CB2A86F827}" srcOrd="6" destOrd="0" presId="urn:microsoft.com/office/officeart/2005/8/layout/hProcess9"/>
    <dgm:cxn modelId="{F12B7B6B-68E8-4DAC-91F8-C4020001F98C}" type="presParOf" srcId="{35CA0D41-DF48-4D5E-A134-70D051F62BDC}" destId="{E006A03A-C781-4A1D-A181-204F80182A48}" srcOrd="7" destOrd="0" presId="urn:microsoft.com/office/officeart/2005/8/layout/hProcess9"/>
    <dgm:cxn modelId="{0CCB9C43-F437-4726-818B-2587883F59FD}" type="presParOf" srcId="{35CA0D41-DF48-4D5E-A134-70D051F62BDC}" destId="{79369CFC-E2EC-41E4-ADC4-7C71C79EEDC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D488B-770B-4704-8F4A-06EE5D05271E}">
      <dsp:nvSpPr>
        <dsp:cNvPr id="0" name=""/>
        <dsp:cNvSpPr/>
      </dsp:nvSpPr>
      <dsp:spPr>
        <a:xfrm rot="5400000">
          <a:off x="-89655" y="128691"/>
          <a:ext cx="837625" cy="58633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LEVEL 0</a:t>
          </a:r>
          <a:endParaRPr lang="en-US" sz="1400" kern="1200" dirty="0"/>
        </a:p>
      </dsp:txBody>
      <dsp:txXfrm rot="-5400000">
        <a:off x="35990" y="296216"/>
        <a:ext cx="586337" cy="251288"/>
      </dsp:txXfrm>
    </dsp:sp>
    <dsp:sp modelId="{D68EE30E-3C19-4A23-B9D4-ADED217E8D07}">
      <dsp:nvSpPr>
        <dsp:cNvPr id="0" name=""/>
        <dsp:cNvSpPr/>
      </dsp:nvSpPr>
      <dsp:spPr>
        <a:xfrm rot="5400000">
          <a:off x="5132832" y="-4381338"/>
          <a:ext cx="544456" cy="94356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No automation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Driver Performs all driving Tasks</a:t>
          </a:r>
          <a:endParaRPr lang="en-US" sz="1500" kern="1200" dirty="0"/>
        </a:p>
      </dsp:txBody>
      <dsp:txXfrm rot="-5400000">
        <a:off x="687254" y="90818"/>
        <a:ext cx="9409034" cy="491300"/>
      </dsp:txXfrm>
    </dsp:sp>
    <dsp:sp modelId="{66A0B9CF-238A-4BFD-9760-1491A21039B1}">
      <dsp:nvSpPr>
        <dsp:cNvPr id="0" name=""/>
        <dsp:cNvSpPr/>
      </dsp:nvSpPr>
      <dsp:spPr>
        <a:xfrm rot="5400000">
          <a:off x="-89655" y="952186"/>
          <a:ext cx="837625" cy="586337"/>
        </a:xfrm>
        <a:prstGeom prst="chevron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15875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LEVEL 1</a:t>
          </a:r>
          <a:endParaRPr lang="en-US" sz="1400" kern="1200" dirty="0"/>
        </a:p>
      </dsp:txBody>
      <dsp:txXfrm rot="-5400000">
        <a:off x="35990" y="1119711"/>
        <a:ext cx="586337" cy="251288"/>
      </dsp:txXfrm>
    </dsp:sp>
    <dsp:sp modelId="{1B33ED4E-15F9-4BB3-A8D7-871847B9ADA0}">
      <dsp:nvSpPr>
        <dsp:cNvPr id="0" name=""/>
        <dsp:cNvSpPr/>
      </dsp:nvSpPr>
      <dsp:spPr>
        <a:xfrm rot="5400000">
          <a:off x="5064019" y="-3624549"/>
          <a:ext cx="707210" cy="9446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Drive Assistance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Vehicle is controlled by driver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driving assistant features  added to design</a:t>
          </a:r>
          <a:endParaRPr lang="en-US" sz="1500" kern="1200" dirty="0"/>
        </a:p>
      </dsp:txBody>
      <dsp:txXfrm rot="-5400000">
        <a:off x="694304" y="779689"/>
        <a:ext cx="9412118" cy="638164"/>
      </dsp:txXfrm>
    </dsp:sp>
    <dsp:sp modelId="{DB038191-B455-4260-9395-CE8869989D8F}">
      <dsp:nvSpPr>
        <dsp:cNvPr id="0" name=""/>
        <dsp:cNvSpPr/>
      </dsp:nvSpPr>
      <dsp:spPr>
        <a:xfrm rot="5400000">
          <a:off x="-89655" y="1756657"/>
          <a:ext cx="837625" cy="586337"/>
        </a:xfrm>
        <a:prstGeom prst="chevron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15875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LEVEL 2</a:t>
          </a:r>
          <a:endParaRPr lang="en-US" sz="1400" kern="1200" dirty="0"/>
        </a:p>
      </dsp:txBody>
      <dsp:txXfrm rot="-5400000">
        <a:off x="35990" y="1924182"/>
        <a:ext cx="586337" cy="251288"/>
      </dsp:txXfrm>
    </dsp:sp>
    <dsp:sp modelId="{40E0BAD8-10F1-4FC2-AF6F-7AF3246DD256}">
      <dsp:nvSpPr>
        <dsp:cNvPr id="0" name=""/>
        <dsp:cNvSpPr/>
      </dsp:nvSpPr>
      <dsp:spPr>
        <a:xfrm rot="5400000">
          <a:off x="5083042" y="-2820078"/>
          <a:ext cx="669164" cy="9446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Partial Automation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Combined automation functions like acceleration and steering, with the engagement of driver task to monitor environment</a:t>
          </a:r>
          <a:endParaRPr lang="en-US" sz="1500" kern="1200" dirty="0"/>
        </a:p>
      </dsp:txBody>
      <dsp:txXfrm rot="-5400000">
        <a:off x="694304" y="1601326"/>
        <a:ext cx="9413975" cy="603832"/>
      </dsp:txXfrm>
    </dsp:sp>
    <dsp:sp modelId="{A4AA026C-FBB0-42DF-AD9F-3A5E3C49589C}">
      <dsp:nvSpPr>
        <dsp:cNvPr id="0" name=""/>
        <dsp:cNvSpPr/>
      </dsp:nvSpPr>
      <dsp:spPr>
        <a:xfrm rot="5400000">
          <a:off x="-89655" y="2498775"/>
          <a:ext cx="837625" cy="586337"/>
        </a:xfrm>
        <a:prstGeom prst="chevron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15875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LEVEL 3</a:t>
          </a:r>
          <a:endParaRPr lang="en-US" sz="1400" kern="1200" dirty="0"/>
        </a:p>
      </dsp:txBody>
      <dsp:txXfrm rot="-5400000">
        <a:off x="35990" y="2666300"/>
        <a:ext cx="586337" cy="251288"/>
      </dsp:txXfrm>
    </dsp:sp>
    <dsp:sp modelId="{0F6F8850-8CD8-4A44-B333-E55465DD064A}">
      <dsp:nvSpPr>
        <dsp:cNvPr id="0" name=""/>
        <dsp:cNvSpPr/>
      </dsp:nvSpPr>
      <dsp:spPr>
        <a:xfrm rot="5400000">
          <a:off x="5119789" y="-2061800"/>
          <a:ext cx="544456" cy="94143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Conditional Automation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Driver need  to take control  in case of emergency</a:t>
          </a:r>
          <a:endParaRPr lang="en-US" sz="1500" kern="1200" dirty="0"/>
        </a:p>
      </dsp:txBody>
      <dsp:txXfrm rot="-5400000">
        <a:off x="684857" y="2399710"/>
        <a:ext cx="9387743" cy="491300"/>
      </dsp:txXfrm>
    </dsp:sp>
    <dsp:sp modelId="{F6D152A2-91A3-4582-96FF-B6461805CD9B}">
      <dsp:nvSpPr>
        <dsp:cNvPr id="0" name=""/>
        <dsp:cNvSpPr/>
      </dsp:nvSpPr>
      <dsp:spPr>
        <a:xfrm rot="5400000">
          <a:off x="-89655" y="3240893"/>
          <a:ext cx="837625" cy="586337"/>
        </a:xfrm>
        <a:prstGeom prst="chevron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15875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LEVEL 4</a:t>
          </a:r>
          <a:endParaRPr lang="en-US" sz="1400" kern="1200" dirty="0"/>
        </a:p>
      </dsp:txBody>
      <dsp:txXfrm rot="-5400000">
        <a:off x="35990" y="3408418"/>
        <a:ext cx="586337" cy="251288"/>
      </dsp:txXfrm>
    </dsp:sp>
    <dsp:sp modelId="{65699296-7763-4F19-9001-BD3920B96FFA}">
      <dsp:nvSpPr>
        <dsp:cNvPr id="0" name=""/>
        <dsp:cNvSpPr/>
      </dsp:nvSpPr>
      <dsp:spPr>
        <a:xfrm rot="5400000">
          <a:off x="5145396" y="-1304577"/>
          <a:ext cx="544456" cy="93841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High automation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Vehicle capable of performing driving, while driver can take control under certain conditions</a:t>
          </a:r>
          <a:endParaRPr lang="en-US" sz="1500" kern="1200" dirty="0"/>
        </a:p>
      </dsp:txBody>
      <dsp:txXfrm rot="-5400000">
        <a:off x="725569" y="3141828"/>
        <a:ext cx="9357532" cy="491300"/>
      </dsp:txXfrm>
    </dsp:sp>
    <dsp:sp modelId="{CB25C67D-46B2-4330-8C3F-2F96DE112BD3}">
      <dsp:nvSpPr>
        <dsp:cNvPr id="0" name=""/>
        <dsp:cNvSpPr/>
      </dsp:nvSpPr>
      <dsp:spPr>
        <a:xfrm rot="5400000">
          <a:off x="-89655" y="3983010"/>
          <a:ext cx="837625" cy="586337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587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LEVEL 5</a:t>
          </a:r>
          <a:endParaRPr lang="en-US" sz="1400" kern="1200" dirty="0"/>
        </a:p>
      </dsp:txBody>
      <dsp:txXfrm rot="-5400000">
        <a:off x="35990" y="4150535"/>
        <a:ext cx="586337" cy="251288"/>
      </dsp:txXfrm>
    </dsp:sp>
    <dsp:sp modelId="{FBCC8E05-D866-4B13-8004-B5989351B94C}">
      <dsp:nvSpPr>
        <dsp:cNvPr id="0" name=""/>
        <dsp:cNvSpPr/>
      </dsp:nvSpPr>
      <dsp:spPr>
        <a:xfrm rot="5400000">
          <a:off x="5145396" y="-553061"/>
          <a:ext cx="544456" cy="9365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Full Automation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Vehicle capable of preforming all driving functions</a:t>
          </a:r>
          <a:endParaRPr lang="en-US" sz="1500" kern="1200" dirty="0"/>
        </a:p>
      </dsp:txBody>
      <dsp:txXfrm rot="-5400000">
        <a:off x="734968" y="3883945"/>
        <a:ext cx="9338735" cy="491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00165-92E7-489A-999D-77563251A8AC}">
      <dsp:nvSpPr>
        <dsp:cNvPr id="0" name=""/>
        <dsp:cNvSpPr/>
      </dsp:nvSpPr>
      <dsp:spPr>
        <a:xfrm>
          <a:off x="0" y="62058"/>
          <a:ext cx="8748074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Determine Location</a:t>
          </a:r>
          <a:endParaRPr lang="en-US" sz="1700" b="1" kern="1200" dirty="0"/>
        </a:p>
      </dsp:txBody>
      <dsp:txXfrm>
        <a:off x="19904" y="81962"/>
        <a:ext cx="8708266" cy="367937"/>
      </dsp:txXfrm>
    </dsp:sp>
    <dsp:sp modelId="{5D639256-7606-42EF-9094-81994459A8AC}">
      <dsp:nvSpPr>
        <dsp:cNvPr id="0" name=""/>
        <dsp:cNvSpPr/>
      </dsp:nvSpPr>
      <dsp:spPr>
        <a:xfrm>
          <a:off x="0" y="455713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 Environment Perception Sensors and map attributes to predict if automated vehicle exceeds specific system limits</a:t>
          </a:r>
          <a:endParaRPr lang="en-US" sz="1300" kern="1200" dirty="0"/>
        </a:p>
      </dsp:txBody>
      <dsp:txXfrm>
        <a:off x="0" y="455713"/>
        <a:ext cx="8748074" cy="281520"/>
      </dsp:txXfrm>
    </dsp:sp>
    <dsp:sp modelId="{D9014C07-7367-40CB-8210-9EEAFA5F04BF}">
      <dsp:nvSpPr>
        <dsp:cNvPr id="0" name=""/>
        <dsp:cNvSpPr/>
      </dsp:nvSpPr>
      <dsp:spPr>
        <a:xfrm>
          <a:off x="0" y="737233"/>
          <a:ext cx="8748074" cy="407745"/>
        </a:xfrm>
        <a:prstGeom prst="roundRect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Perceive relevant static and Dynamic Objects in Proximity</a:t>
          </a:r>
          <a:endParaRPr lang="en-US" sz="1700" b="1" kern="1200" dirty="0"/>
        </a:p>
      </dsp:txBody>
      <dsp:txXfrm>
        <a:off x="19904" y="757137"/>
        <a:ext cx="8708266" cy="367937"/>
      </dsp:txXfrm>
    </dsp:sp>
    <dsp:sp modelId="{3C4CEA32-1A38-4C52-93D4-0ADF9DEBB959}">
      <dsp:nvSpPr>
        <dsp:cNvPr id="0" name=""/>
        <dsp:cNvSpPr/>
      </dsp:nvSpPr>
      <dsp:spPr>
        <a:xfrm>
          <a:off x="0" y="1144978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Combines data from Environment Perception sensors, and traffic rules </a:t>
          </a:r>
          <a:endParaRPr lang="en-US" sz="1300" kern="1200" dirty="0"/>
        </a:p>
      </dsp:txBody>
      <dsp:txXfrm>
        <a:off x="0" y="1144978"/>
        <a:ext cx="8748074" cy="281520"/>
      </dsp:txXfrm>
    </dsp:sp>
    <dsp:sp modelId="{65520222-252F-446F-80D8-DFF477F95630}">
      <dsp:nvSpPr>
        <dsp:cNvPr id="0" name=""/>
        <dsp:cNvSpPr/>
      </dsp:nvSpPr>
      <dsp:spPr>
        <a:xfrm>
          <a:off x="0" y="1426498"/>
          <a:ext cx="8748074" cy="407745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Predict Future Behavior of Surrounding Objects</a:t>
          </a:r>
          <a:endParaRPr lang="en-US" sz="1700" b="1" kern="1200" dirty="0"/>
        </a:p>
      </dsp:txBody>
      <dsp:txXfrm>
        <a:off x="19904" y="1446402"/>
        <a:ext cx="8708266" cy="367937"/>
      </dsp:txXfrm>
    </dsp:sp>
    <dsp:sp modelId="{7AF01E87-3724-4DF0-9367-6E73B0916C8E}">
      <dsp:nvSpPr>
        <dsp:cNvPr id="0" name=""/>
        <dsp:cNvSpPr/>
      </dsp:nvSpPr>
      <dsp:spPr>
        <a:xfrm>
          <a:off x="0" y="1834243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Interpretation and prediction using collected data</a:t>
          </a:r>
          <a:endParaRPr lang="en-US" sz="1300" kern="1200" dirty="0"/>
        </a:p>
      </dsp:txBody>
      <dsp:txXfrm>
        <a:off x="0" y="1834243"/>
        <a:ext cx="8748074" cy="281520"/>
      </dsp:txXfrm>
    </dsp:sp>
    <dsp:sp modelId="{F75021EF-848E-444D-A546-2875B03E4D09}">
      <dsp:nvSpPr>
        <dsp:cNvPr id="0" name=""/>
        <dsp:cNvSpPr/>
      </dsp:nvSpPr>
      <dsp:spPr>
        <a:xfrm>
          <a:off x="0" y="2115763"/>
          <a:ext cx="8748074" cy="407745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Create Collision Free and Lawful Driving Plan</a:t>
          </a:r>
          <a:endParaRPr lang="en-US" sz="1700" b="1" kern="1200" dirty="0"/>
        </a:p>
      </dsp:txBody>
      <dsp:txXfrm>
        <a:off x="19904" y="2135667"/>
        <a:ext cx="8708266" cy="367937"/>
      </dsp:txXfrm>
    </dsp:sp>
    <dsp:sp modelId="{797AAC05-C743-414B-A3DC-02341D856055}">
      <dsp:nvSpPr>
        <dsp:cNvPr id="0" name=""/>
        <dsp:cNvSpPr/>
      </dsp:nvSpPr>
      <dsp:spPr>
        <a:xfrm>
          <a:off x="0" y="2523508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Involves Interpretation and Prediction, Traffic information, and ADS Mode Manager  to create driving plan</a:t>
          </a:r>
          <a:endParaRPr lang="en-US" sz="1300" kern="1200" dirty="0"/>
        </a:p>
      </dsp:txBody>
      <dsp:txXfrm>
        <a:off x="0" y="2523508"/>
        <a:ext cx="8748074" cy="281520"/>
      </dsp:txXfrm>
    </dsp:sp>
    <dsp:sp modelId="{55D8E45B-DF89-4A10-A66E-772D8B093721}">
      <dsp:nvSpPr>
        <dsp:cNvPr id="0" name=""/>
        <dsp:cNvSpPr/>
      </dsp:nvSpPr>
      <dsp:spPr>
        <a:xfrm>
          <a:off x="0" y="2805028"/>
          <a:ext cx="8748074" cy="407745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Execute and Actuate right Driving Plan</a:t>
          </a:r>
          <a:endParaRPr lang="en-US" sz="1700" b="1" kern="1200" dirty="0"/>
        </a:p>
      </dsp:txBody>
      <dsp:txXfrm>
        <a:off x="19904" y="2824932"/>
        <a:ext cx="8708266" cy="367937"/>
      </dsp:txXfrm>
    </dsp:sp>
    <dsp:sp modelId="{F5CEA8D4-8BEE-4019-91E9-B8DE9D959316}">
      <dsp:nvSpPr>
        <dsp:cNvPr id="0" name=""/>
        <dsp:cNvSpPr/>
      </dsp:nvSpPr>
      <dsp:spPr>
        <a:xfrm>
          <a:off x="0" y="3212773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Combines Driving Plan and Egomotion   to control Motion actuators.</a:t>
          </a:r>
          <a:endParaRPr lang="en-US" sz="1300" kern="1200" dirty="0"/>
        </a:p>
      </dsp:txBody>
      <dsp:txXfrm>
        <a:off x="0" y="3212773"/>
        <a:ext cx="8748074" cy="281520"/>
      </dsp:txXfrm>
    </dsp:sp>
    <dsp:sp modelId="{79E56517-C897-48C8-AB10-E73599A0B047}">
      <dsp:nvSpPr>
        <dsp:cNvPr id="0" name=""/>
        <dsp:cNvSpPr/>
      </dsp:nvSpPr>
      <dsp:spPr>
        <a:xfrm>
          <a:off x="0" y="3494293"/>
          <a:ext cx="8748074" cy="407745"/>
        </a:xfrm>
        <a:prstGeom prst="roundRect">
          <a:avLst/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Communication with other Road users</a:t>
          </a:r>
          <a:endParaRPr lang="en-US" sz="1700" b="1" kern="1200" dirty="0"/>
        </a:p>
      </dsp:txBody>
      <dsp:txXfrm>
        <a:off x="19904" y="3514197"/>
        <a:ext cx="8708266" cy="367937"/>
      </dsp:txXfrm>
    </dsp:sp>
    <dsp:sp modelId="{8C1EDA98-98BB-40E6-BB92-D095DBEED27C}">
      <dsp:nvSpPr>
        <dsp:cNvPr id="0" name=""/>
        <dsp:cNvSpPr/>
      </dsp:nvSpPr>
      <dsp:spPr>
        <a:xfrm>
          <a:off x="0" y="3902038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Derive Driving plan and motion control  with secondary actuators based on interaction with surrounding elements</a:t>
          </a:r>
          <a:endParaRPr lang="en-US" sz="1300" kern="1200" dirty="0"/>
        </a:p>
      </dsp:txBody>
      <dsp:txXfrm>
        <a:off x="0" y="3902038"/>
        <a:ext cx="8748074" cy="281520"/>
      </dsp:txXfrm>
    </dsp:sp>
    <dsp:sp modelId="{6A355260-B825-4244-A43A-A222D5B43D2F}">
      <dsp:nvSpPr>
        <dsp:cNvPr id="0" name=""/>
        <dsp:cNvSpPr/>
      </dsp:nvSpPr>
      <dsp:spPr>
        <a:xfrm>
          <a:off x="0" y="4183558"/>
          <a:ext cx="8748074" cy="407745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Ensure Controllability of Vehicle</a:t>
          </a:r>
          <a:endParaRPr lang="en-US" sz="1700" b="1" kern="1200" dirty="0"/>
        </a:p>
      </dsp:txBody>
      <dsp:txXfrm>
        <a:off x="19904" y="4203462"/>
        <a:ext cx="8708266" cy="367937"/>
      </dsp:txXfrm>
    </dsp:sp>
    <dsp:sp modelId="{227733ED-47AB-46FD-BB78-72173C40AF7C}">
      <dsp:nvSpPr>
        <dsp:cNvPr id="0" name=""/>
        <dsp:cNvSpPr/>
      </dsp:nvSpPr>
      <dsp:spPr>
        <a:xfrm>
          <a:off x="0" y="4591303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Vehicle and user state definition obtained from human- machine interaction  controls the ADS manager</a:t>
          </a:r>
          <a:endParaRPr lang="en-US" sz="1300" kern="1200" dirty="0"/>
        </a:p>
      </dsp:txBody>
      <dsp:txXfrm>
        <a:off x="0" y="4591303"/>
        <a:ext cx="8748074" cy="281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9915C-4FD5-41BE-9DEF-5BC1A77073D8}">
      <dsp:nvSpPr>
        <dsp:cNvPr id="0" name=""/>
        <dsp:cNvSpPr/>
      </dsp:nvSpPr>
      <dsp:spPr>
        <a:xfrm>
          <a:off x="0" y="0"/>
          <a:ext cx="10058399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Cyber Security Threats</a:t>
          </a:r>
          <a:endParaRPr lang="en-US" sz="2000" b="1" kern="1200" dirty="0"/>
        </a:p>
      </dsp:txBody>
      <dsp:txXfrm>
        <a:off x="23417" y="23417"/>
        <a:ext cx="10011565" cy="432866"/>
      </dsp:txXfrm>
    </dsp:sp>
    <dsp:sp modelId="{F5451732-9ABD-4934-A57E-932422D64922}">
      <dsp:nvSpPr>
        <dsp:cNvPr id="0" name=""/>
        <dsp:cNvSpPr/>
      </dsp:nvSpPr>
      <dsp:spPr>
        <a:xfrm>
          <a:off x="0" y="499500"/>
          <a:ext cx="10058399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Denial-of Service Attacks, remote access and control ,man-in-the –middle attacks, etc.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Threats in connected AV’s increases risk to life and property </a:t>
          </a:r>
          <a:endParaRPr lang="en-US" sz="1600" kern="1200" dirty="0"/>
        </a:p>
      </dsp:txBody>
      <dsp:txXfrm>
        <a:off x="0" y="499500"/>
        <a:ext cx="10058399" cy="548550"/>
      </dsp:txXfrm>
    </dsp:sp>
    <dsp:sp modelId="{3E928EDA-B13D-4A46-9094-30D8AECAD748}">
      <dsp:nvSpPr>
        <dsp:cNvPr id="0" name=""/>
        <dsp:cNvSpPr/>
      </dsp:nvSpPr>
      <dsp:spPr>
        <a:xfrm>
          <a:off x="0" y="1048050"/>
          <a:ext cx="10058399" cy="479700"/>
        </a:xfrm>
        <a:prstGeom prst="round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Software Glitches</a:t>
          </a:r>
          <a:endParaRPr lang="en-US" sz="2000" b="1" kern="1200" dirty="0"/>
        </a:p>
      </dsp:txBody>
      <dsp:txXfrm>
        <a:off x="23417" y="1071467"/>
        <a:ext cx="10011565" cy="432866"/>
      </dsp:txXfrm>
    </dsp:sp>
    <dsp:sp modelId="{5861E0CE-7C1E-43F7-B278-F9C51C27B31C}">
      <dsp:nvSpPr>
        <dsp:cNvPr id="0" name=""/>
        <dsp:cNvSpPr/>
      </dsp:nvSpPr>
      <dsp:spPr>
        <a:xfrm>
          <a:off x="0" y="1527750"/>
          <a:ext cx="1005839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Integration of million lines of code create opportunity for bugs and mistakes</a:t>
          </a:r>
          <a:endParaRPr lang="en-US" sz="1600" kern="1200" dirty="0"/>
        </a:p>
      </dsp:txBody>
      <dsp:txXfrm>
        <a:off x="0" y="1527750"/>
        <a:ext cx="10058399" cy="331200"/>
      </dsp:txXfrm>
    </dsp:sp>
    <dsp:sp modelId="{8771CAD0-AFD9-4D3D-B20B-842E7DA6A3E4}">
      <dsp:nvSpPr>
        <dsp:cNvPr id="0" name=""/>
        <dsp:cNvSpPr/>
      </dsp:nvSpPr>
      <dsp:spPr>
        <a:xfrm>
          <a:off x="0" y="1858950"/>
          <a:ext cx="10058399" cy="47970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No single source of Knowledge on source Code</a:t>
          </a:r>
          <a:endParaRPr lang="en-IN" sz="2000" b="1" kern="1200" dirty="0" smtClean="0"/>
        </a:p>
      </dsp:txBody>
      <dsp:txXfrm>
        <a:off x="23417" y="1882367"/>
        <a:ext cx="10011565" cy="432866"/>
      </dsp:txXfrm>
    </dsp:sp>
    <dsp:sp modelId="{96ADEFEB-E0D3-4E89-A581-4823E529F8D8}">
      <dsp:nvSpPr>
        <dsp:cNvPr id="0" name=""/>
        <dsp:cNvSpPr/>
      </dsp:nvSpPr>
      <dsp:spPr>
        <a:xfrm>
          <a:off x="0" y="2338651"/>
          <a:ext cx="1005839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Software for different components are developed by different developers. No  control over the source code</a:t>
          </a:r>
          <a:endParaRPr lang="en-IN" sz="1600" kern="1200" dirty="0" smtClean="0"/>
        </a:p>
      </dsp:txBody>
      <dsp:txXfrm>
        <a:off x="0" y="2338651"/>
        <a:ext cx="10058399" cy="331200"/>
      </dsp:txXfrm>
    </dsp:sp>
    <dsp:sp modelId="{E1B78A33-C146-4791-B394-157BF1BCE5A3}">
      <dsp:nvSpPr>
        <dsp:cNvPr id="0" name=""/>
        <dsp:cNvSpPr/>
      </dsp:nvSpPr>
      <dsp:spPr>
        <a:xfrm>
          <a:off x="0" y="2669850"/>
          <a:ext cx="10058399" cy="479700"/>
        </a:xfrm>
        <a:prstGeom prst="round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Increases Use of Apps Leave Vulnerabilities</a:t>
          </a:r>
          <a:endParaRPr lang="en-IN" sz="2000" b="1" kern="1200" dirty="0" smtClean="0"/>
        </a:p>
      </dsp:txBody>
      <dsp:txXfrm>
        <a:off x="23417" y="2693267"/>
        <a:ext cx="10011565" cy="432866"/>
      </dsp:txXfrm>
    </dsp:sp>
    <dsp:sp modelId="{1A6486C3-A5DA-4981-AE00-E1767D7F4162}">
      <dsp:nvSpPr>
        <dsp:cNvPr id="0" name=""/>
        <dsp:cNvSpPr/>
      </dsp:nvSpPr>
      <dsp:spPr>
        <a:xfrm>
          <a:off x="0" y="3149551"/>
          <a:ext cx="1005839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Increased number of consumer apps with connected cars can cause weakness to the system</a:t>
          </a:r>
          <a:endParaRPr lang="en-IN" sz="1600" kern="1200" dirty="0" smtClean="0"/>
        </a:p>
      </dsp:txBody>
      <dsp:txXfrm>
        <a:off x="0" y="3149551"/>
        <a:ext cx="10058399" cy="331200"/>
      </dsp:txXfrm>
    </dsp:sp>
    <dsp:sp modelId="{C2B03E87-FDF0-402A-B8ED-FF6F7BC14D1E}">
      <dsp:nvSpPr>
        <dsp:cNvPr id="0" name=""/>
        <dsp:cNvSpPr/>
      </dsp:nvSpPr>
      <dsp:spPr>
        <a:xfrm>
          <a:off x="0" y="3480751"/>
          <a:ext cx="10058399" cy="47970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Need for Constant Updates</a:t>
          </a:r>
          <a:endParaRPr lang="en-IN" sz="2000" b="1" kern="1200" dirty="0" smtClean="0"/>
        </a:p>
      </dsp:txBody>
      <dsp:txXfrm>
        <a:off x="23417" y="3504168"/>
        <a:ext cx="10011565" cy="432866"/>
      </dsp:txXfrm>
    </dsp:sp>
    <dsp:sp modelId="{BF968025-24FF-4D0B-97E1-8716160B072C}">
      <dsp:nvSpPr>
        <dsp:cNvPr id="0" name=""/>
        <dsp:cNvSpPr/>
      </dsp:nvSpPr>
      <dsp:spPr>
        <a:xfrm>
          <a:off x="0" y="3960451"/>
          <a:ext cx="1005839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The increased use of connected features increases need for continuous updates to fix glitches.</a:t>
          </a:r>
          <a:endParaRPr lang="en-IN" sz="1600" kern="1200" dirty="0" smtClean="0"/>
        </a:p>
      </dsp:txBody>
      <dsp:txXfrm>
        <a:off x="0" y="3960451"/>
        <a:ext cx="10058399" cy="331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6D94D-8FF4-4A52-94C2-9CDC8C0BBD79}">
      <dsp:nvSpPr>
        <dsp:cNvPr id="0" name=""/>
        <dsp:cNvSpPr/>
      </dsp:nvSpPr>
      <dsp:spPr>
        <a:xfrm>
          <a:off x="786130" y="0"/>
          <a:ext cx="8909473" cy="447965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92C69C-9406-48B1-9DA2-FE56FA7CD92D}">
      <dsp:nvSpPr>
        <dsp:cNvPr id="0" name=""/>
        <dsp:cNvSpPr/>
      </dsp:nvSpPr>
      <dsp:spPr>
        <a:xfrm>
          <a:off x="2747" y="1114286"/>
          <a:ext cx="1830209" cy="225107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Identify Possible safety and Security requirements of AV’s</a:t>
          </a:r>
          <a:endParaRPr lang="en-US" sz="1600" b="1" kern="1200" dirty="0"/>
        </a:p>
      </dsp:txBody>
      <dsp:txXfrm>
        <a:off x="92090" y="1203629"/>
        <a:ext cx="1651523" cy="2072392"/>
      </dsp:txXfrm>
    </dsp:sp>
    <dsp:sp modelId="{C858C609-B942-4A35-88F7-BA4B2CFCB116}">
      <dsp:nvSpPr>
        <dsp:cNvPr id="0" name=""/>
        <dsp:cNvSpPr/>
      </dsp:nvSpPr>
      <dsp:spPr>
        <a:xfrm>
          <a:off x="2137991" y="1114286"/>
          <a:ext cx="1830209" cy="2251078"/>
        </a:xfrm>
        <a:prstGeom prst="round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85000"/>
                <a:satMod val="130000"/>
              </a:schemeClr>
            </a:gs>
            <a:gs pos="34000">
              <a:schemeClr val="accent3">
                <a:hueOff val="2812566"/>
                <a:satOff val="-4220"/>
                <a:lumOff val="-686"/>
                <a:alphaOff val="0"/>
                <a:shade val="87000"/>
                <a:satMod val="125000"/>
              </a:schemeClr>
            </a:gs>
            <a:gs pos="70000">
              <a:schemeClr val="accent3">
                <a:hueOff val="2812566"/>
                <a:satOff val="-4220"/>
                <a:lumOff val="-68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Develop AV model based on physics in LabVIEW simulation tool</a:t>
          </a:r>
          <a:endParaRPr lang="en-US" sz="1600" b="1" kern="1200" dirty="0"/>
        </a:p>
      </dsp:txBody>
      <dsp:txXfrm>
        <a:off x="2227334" y="1203629"/>
        <a:ext cx="1651523" cy="2072392"/>
      </dsp:txXfrm>
    </dsp:sp>
    <dsp:sp modelId="{698D0540-F15E-4403-890B-AC851DB64199}">
      <dsp:nvSpPr>
        <dsp:cNvPr id="0" name=""/>
        <dsp:cNvSpPr/>
      </dsp:nvSpPr>
      <dsp:spPr>
        <a:xfrm>
          <a:off x="4273235" y="1170846"/>
          <a:ext cx="1830209" cy="2137958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85000"/>
                <a:satMod val="130000"/>
              </a:schemeClr>
            </a:gs>
            <a:gs pos="34000">
              <a:schemeClr val="accent3">
                <a:hueOff val="5625132"/>
                <a:satOff val="-8440"/>
                <a:lumOff val="-1373"/>
                <a:alphaOff val="0"/>
                <a:shade val="87000"/>
                <a:satMod val="125000"/>
              </a:schemeClr>
            </a:gs>
            <a:gs pos="70000">
              <a:schemeClr val="accent3">
                <a:hueOff val="5625132"/>
                <a:satOff val="-8440"/>
                <a:lumOff val="-137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Simulate real-time sensor models to preform automated driving capability </a:t>
          </a:r>
          <a:endParaRPr lang="en-US" sz="1600" b="1" kern="1200" dirty="0"/>
        </a:p>
      </dsp:txBody>
      <dsp:txXfrm>
        <a:off x="4362578" y="1260189"/>
        <a:ext cx="1651523" cy="1959272"/>
      </dsp:txXfrm>
    </dsp:sp>
    <dsp:sp modelId="{690111BC-731D-4A50-BAE0-05CB2A86F827}">
      <dsp:nvSpPr>
        <dsp:cNvPr id="0" name=""/>
        <dsp:cNvSpPr/>
      </dsp:nvSpPr>
      <dsp:spPr>
        <a:xfrm>
          <a:off x="6408479" y="1208556"/>
          <a:ext cx="1935263" cy="2062539"/>
        </a:xfrm>
        <a:prstGeom prst="round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85000"/>
                <a:satMod val="130000"/>
              </a:schemeClr>
            </a:gs>
            <a:gs pos="34000">
              <a:schemeClr val="accent3">
                <a:hueOff val="8437698"/>
                <a:satOff val="-12660"/>
                <a:lumOff val="-2059"/>
                <a:alphaOff val="0"/>
                <a:shade val="87000"/>
                <a:satMod val="125000"/>
              </a:schemeClr>
            </a:gs>
            <a:gs pos="70000">
              <a:schemeClr val="accent3">
                <a:hueOff val="8437698"/>
                <a:satOff val="-12660"/>
                <a:lumOff val="-205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Verify safety properties of AV model such as automatic braking, lane control, and acceleration control in acceptance with SAE Standard</a:t>
          </a:r>
          <a:endParaRPr lang="en-US" sz="1600" b="1" kern="1200" dirty="0"/>
        </a:p>
      </dsp:txBody>
      <dsp:txXfrm>
        <a:off x="6502951" y="1303028"/>
        <a:ext cx="1746319" cy="1873595"/>
      </dsp:txXfrm>
    </dsp:sp>
    <dsp:sp modelId="{79369CFC-E2EC-41E4-ADC4-7C71C79EEDCA}">
      <dsp:nvSpPr>
        <dsp:cNvPr id="0" name=""/>
        <dsp:cNvSpPr/>
      </dsp:nvSpPr>
      <dsp:spPr>
        <a:xfrm>
          <a:off x="8648777" y="1246257"/>
          <a:ext cx="1830209" cy="198713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85000"/>
                <a:satMod val="130000"/>
              </a:schemeClr>
            </a:gs>
            <a:gs pos="34000">
              <a:schemeClr val="accent3">
                <a:hueOff val="11250264"/>
                <a:satOff val="-16880"/>
                <a:lumOff val="-2745"/>
                <a:alphaOff val="0"/>
                <a:shade val="87000"/>
                <a:satMod val="125000"/>
              </a:schemeClr>
            </a:gs>
            <a:gs pos="70000">
              <a:schemeClr val="accent3">
                <a:hueOff val="11250264"/>
                <a:satOff val="-16880"/>
                <a:lumOff val="-274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Verify security requirements </a:t>
          </a:r>
          <a:endParaRPr lang="en-US" sz="1600" b="1" kern="1200" dirty="0"/>
        </a:p>
      </dsp:txBody>
      <dsp:txXfrm>
        <a:off x="8738120" y="1335600"/>
        <a:ext cx="1651523" cy="1808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78863-C99A-4BE5-A5B8-DEABAE56438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66BA1-6ABA-43C4-B107-66F272FF9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50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E176-6A62-4AC4-8CB8-B342C633A71A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6D8-E3AB-4996-8417-6D529F3BD930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8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3F82-17B6-4EDE-A497-EC3428417054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5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3EC0-01FA-4967-B9C1-449B4DB6DD68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2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88A-E22C-4A44-981E-21A8C59DA9AF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50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5CF7-EBE7-4F6F-A78F-85764A065415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1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C72-C323-4BFA-9D88-17C9F9D62E35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F94C-C892-4AC8-94E0-DD1CC8F54DAA}" type="datetime1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0991-AA96-4B74-B00B-0F5218AECD9A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7CB727-E89F-4276-BDCB-5395F94D8854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F1FD-6BA0-4727-85EF-1B7B13C8AF5E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6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7103DC-ADB9-4982-B053-1CE01CEF66C9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1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600" y="1653546"/>
            <a:ext cx="10231120" cy="13255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Verification and Validation of Safety and Security Requirements In Autonomous Vehicle</a:t>
            </a:r>
            <a:endParaRPr lang="en-IN" sz="3600" b="1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9600" y="3179837"/>
            <a:ext cx="9144000" cy="104648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ECE 5734- Embedded System Verification &amp; Validation</a:t>
            </a:r>
          </a:p>
          <a:p>
            <a:pPr algn="ctr">
              <a:lnSpc>
                <a:spcPct val="100000"/>
              </a:lnSpc>
            </a:pP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Project – Abstract</a:t>
            </a:r>
          </a:p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180080" y="3967078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endParaRPr lang="en-US" sz="2000" b="1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ea typeface="Calibri" panose="020F0502020204030204" pitchFamily="34" charset="0"/>
              </a:rPr>
              <a:t> </a:t>
            </a:r>
            <a:r>
              <a:rPr lang="en-US" sz="2000" b="1" dirty="0" smtClean="0">
                <a:ea typeface="Calibri" panose="020F0502020204030204" pitchFamily="34" charset="0"/>
              </a:rPr>
              <a:t>Presented By</a:t>
            </a:r>
            <a:endParaRPr lang="en-IN" sz="20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Cory Ness</a:t>
            </a:r>
            <a:endParaRPr lang="en-IN" sz="20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Kokila Subramanian</a:t>
            </a:r>
            <a:endParaRPr lang="en-IN" sz="20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   </a:t>
            </a:r>
            <a:endParaRPr lang="en-IN" sz="20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ea typeface="Calibri" panose="020F0502020204030204" pitchFamily="34" charset="0"/>
              </a:rPr>
              <a:t>Under the Guidance of</a:t>
            </a:r>
            <a:endParaRPr lang="en-IN" sz="20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Professor Ramesh </a:t>
            </a:r>
            <a:r>
              <a:rPr lang="en-US" sz="2000" dirty="0" err="1">
                <a:ea typeface="Calibri" panose="020F0502020204030204" pitchFamily="34" charset="0"/>
              </a:rPr>
              <a:t>Sethu</a:t>
            </a:r>
            <a:endParaRPr lang="en-IN" sz="20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1.jpg" descr="SECS Senior Design Syllabus and Operating Procedures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65320" y="327503"/>
            <a:ext cx="3525520" cy="1326043"/>
          </a:xfrm>
          <a:prstGeom prst="rect">
            <a:avLst/>
          </a:prstGeom>
          <a:ln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1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8757-7C19-4FFA-AE81-DE505D67B726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4214"/>
            <a:ext cx="10058400" cy="4232634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US" sz="1900" dirty="0" err="1"/>
              <a:t>Ailon</a:t>
            </a:r>
            <a:r>
              <a:rPr lang="en-US" sz="1900" dirty="0"/>
              <a:t>, A., Berman, N., &amp; </a:t>
            </a:r>
            <a:r>
              <a:rPr lang="en-US" sz="1900" dirty="0" err="1"/>
              <a:t>Arogeti</a:t>
            </a:r>
            <a:r>
              <a:rPr lang="en-US" sz="1900" dirty="0"/>
              <a:t>, S. (2005). On controllability and trajectory tracking of a kinematic vehicle model. </a:t>
            </a:r>
            <a:r>
              <a:rPr lang="en-US" sz="1900" i="1" dirty="0" err="1"/>
              <a:t>Automatica</a:t>
            </a:r>
            <a:r>
              <a:rPr lang="en-US" sz="1900" dirty="0"/>
              <a:t>, </a:t>
            </a:r>
            <a:r>
              <a:rPr lang="en-US" sz="1900" i="1" dirty="0"/>
              <a:t>41</a:t>
            </a:r>
            <a:r>
              <a:rPr lang="en-US" sz="1900" dirty="0"/>
              <a:t>(5), 889–896. https://doi.org/10.1016/j.automatica.2004.11.025 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US" sz="1900" i="1" dirty="0" smtClean="0"/>
              <a:t>Benz</a:t>
            </a:r>
            <a:r>
              <a:rPr lang="en-US" sz="1900" i="1" dirty="0"/>
              <a:t>: Safety First for automated driving.</a:t>
            </a:r>
            <a:r>
              <a:rPr lang="en-US" sz="1900" dirty="0"/>
              <a:t> Mercedes. (2019, July 4). </a:t>
            </a:r>
            <a:r>
              <a:rPr lang="en-US" sz="1900" dirty="0" smtClean="0"/>
              <a:t>https</a:t>
            </a:r>
            <a:r>
              <a:rPr lang="en-US" sz="1900" dirty="0"/>
              <a:t>://www.mercedes-benz.com/en/innovation/safety-first-for-automated-driving/?csref=sm_fbk_gims2019_pc.html 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IN" sz="1900" dirty="0" smtClean="0"/>
              <a:t>Kang</a:t>
            </a:r>
            <a:r>
              <a:rPr lang="en-IN" sz="1900" dirty="0"/>
              <a:t>, C. M., Lee, S.-H., &amp; Chung, C. C. (2018). </a:t>
            </a:r>
            <a:r>
              <a:rPr lang="en-IN" sz="1900" dirty="0" err="1"/>
              <a:t>Multirate</a:t>
            </a:r>
            <a:r>
              <a:rPr lang="en-IN" sz="1900" dirty="0"/>
              <a:t> Lane-keeping system with kinematic vehicle model. </a:t>
            </a:r>
            <a:r>
              <a:rPr lang="en-IN" sz="1900" i="1" dirty="0"/>
              <a:t>IEEE Transactions on Vehicular Technology</a:t>
            </a:r>
            <a:r>
              <a:rPr lang="en-IN" sz="1900" dirty="0"/>
              <a:t>, </a:t>
            </a:r>
            <a:r>
              <a:rPr lang="en-IN" sz="1900" i="1" dirty="0"/>
              <a:t>67</a:t>
            </a:r>
            <a:r>
              <a:rPr lang="en-IN" sz="1900" dirty="0"/>
              <a:t>(10), 9211–9222. https://doi.org/10.1109/tvt.2018.2864329 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US" sz="1900" dirty="0" smtClean="0"/>
              <a:t>Kong, G., Pfeiffer, Mark., </a:t>
            </a:r>
            <a:r>
              <a:rPr lang="en-US" sz="1900" dirty="0" err="1" smtClean="0"/>
              <a:t>Schildbach</a:t>
            </a:r>
            <a:r>
              <a:rPr lang="en-US" sz="1900" dirty="0" smtClean="0"/>
              <a:t>, G., and </a:t>
            </a:r>
            <a:r>
              <a:rPr lang="en-US" sz="1900" dirty="0" err="1" smtClean="0"/>
              <a:t>Borrelli</a:t>
            </a:r>
            <a:r>
              <a:rPr lang="en-US" sz="1900" dirty="0" smtClean="0"/>
              <a:t>, F. </a:t>
            </a:r>
            <a:r>
              <a:rPr lang="en-US" sz="1900" i="1" dirty="0" smtClean="0"/>
              <a:t>Kinematic </a:t>
            </a:r>
            <a:r>
              <a:rPr lang="en-US" sz="1900" i="1" dirty="0"/>
              <a:t>and dynamic vehicle models for Autonomous Driving Control Design</a:t>
            </a:r>
            <a:r>
              <a:rPr lang="en-US" sz="1900" dirty="0"/>
              <a:t>. IEEE </a:t>
            </a:r>
            <a:r>
              <a:rPr lang="en-US" sz="1900" dirty="0" err="1"/>
              <a:t>Xplore</a:t>
            </a:r>
            <a:r>
              <a:rPr lang="en-US" sz="1900" dirty="0"/>
              <a:t>. (</a:t>
            </a:r>
            <a:r>
              <a:rPr lang="en-US" sz="1900" dirty="0" err="1"/>
              <a:t>n.d.</a:t>
            </a:r>
            <a:r>
              <a:rPr lang="en-US" sz="1900" dirty="0"/>
              <a:t>). </a:t>
            </a:r>
            <a:r>
              <a:rPr lang="en-US" sz="1900" dirty="0" smtClean="0"/>
              <a:t>https</a:t>
            </a:r>
            <a:r>
              <a:rPr lang="en-US" sz="1900" dirty="0"/>
              <a:t>://ieeexplore.ieee.org/document/7225830 </a:t>
            </a:r>
            <a:endParaRPr lang="en-US" sz="1900" dirty="0" smtClean="0"/>
          </a:p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IN" sz="1900" dirty="0" err="1"/>
              <a:t>Sabaliauskaite</a:t>
            </a:r>
            <a:r>
              <a:rPr lang="en-IN" sz="1900" dirty="0"/>
              <a:t>, G., </a:t>
            </a:r>
            <a:r>
              <a:rPr lang="en-IN" sz="1900" dirty="0" err="1"/>
              <a:t>Liew</a:t>
            </a:r>
            <a:r>
              <a:rPr lang="en-IN" sz="1900" dirty="0"/>
              <a:t>, L., &amp; Cui, J. (1970, January 1). </a:t>
            </a:r>
            <a:r>
              <a:rPr lang="en-IN" sz="1900" i="1" dirty="0"/>
              <a:t>[PDF] Integrating Autonomous Vehicle Safety and security analysis using STPA method and the six-step model: Semantic scholar</a:t>
            </a:r>
            <a:r>
              <a:rPr lang="en-IN" sz="1900" dirty="0"/>
              <a:t>. undefined. https://www.semanticscholar.org/paper/Integrating-Autonomous-Vehicle-Safety-and-Security-Sabaliauskaite-Liew/dcc9ab963f2f4d97b5dc81d0e8df0708008d36a8 </a:t>
            </a:r>
          </a:p>
          <a:p>
            <a:pPr>
              <a:lnSpc>
                <a:spcPct val="160000"/>
              </a:lnSpc>
            </a:pPr>
            <a:endParaRPr lang="en-US" dirty="0" smtClean="0"/>
          </a:p>
          <a:p>
            <a:pPr>
              <a:lnSpc>
                <a:spcPct val="160000"/>
              </a:lnSpc>
            </a:pPr>
            <a:endParaRPr lang="en-US" dirty="0" smtClean="0"/>
          </a:p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endParaRPr lang="en-IN" dirty="0"/>
          </a:p>
          <a:p>
            <a:pPr>
              <a:lnSpc>
                <a:spcPct val="160000"/>
              </a:lnSpc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5AB-90CA-484B-8A07-0825DD4AE936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08C3-483D-4173-8607-8BD10DDB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78" y="240341"/>
            <a:ext cx="10058400" cy="1182059"/>
          </a:xfrm>
        </p:spPr>
        <p:txBody>
          <a:bodyPr/>
          <a:lstStyle/>
          <a:p>
            <a:r>
              <a:rPr lang="en-US" b="1" dirty="0" smtClean="0"/>
              <a:t>Introduction- Autonomous Vehicle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129C-CD9A-43C5-A63F-3A3CE996F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485120" cy="4470399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Autonomous vehicles – complex </a:t>
            </a:r>
            <a:r>
              <a:rPr lang="en-US" sz="2400" dirty="0"/>
              <a:t>i</a:t>
            </a:r>
            <a:r>
              <a:rPr lang="en-US" sz="2400" dirty="0" smtClean="0"/>
              <a:t>ntelligent system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of sensors, radars, camera, Central  computer  and electromechanical  components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Adoption of AV’s can reduce 90% vehicle crashes every year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Common Principles of  </a:t>
            </a:r>
            <a:r>
              <a:rPr lang="en-US" sz="2400" dirty="0"/>
              <a:t>A</a:t>
            </a:r>
            <a:r>
              <a:rPr lang="en-US" sz="2400" dirty="0" smtClean="0"/>
              <a:t>utomated Driving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Safe Operation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Safety Assessment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Security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Data Recording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Interdependency between Vehicle Operator and Operational design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User Responsibility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C9C-2BDC-4A98-88E2-104AD3DF8F33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550763"/>
            <a:ext cx="9845041" cy="145075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4400" b="1" dirty="0" smtClean="0"/>
              <a:t>Society </a:t>
            </a:r>
            <a:r>
              <a:rPr lang="en-IN" sz="4400" b="1" dirty="0"/>
              <a:t>of Automotive Engineers (SAE) – Automation Levels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9982117"/>
              </p:ext>
            </p:extLst>
          </p:nvPr>
        </p:nvGraphicFramePr>
        <p:xfrm>
          <a:off x="1035549" y="1665053"/>
          <a:ext cx="10176934" cy="4698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0BC1-B7C1-42F3-95D0-E265B1541B77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42576"/>
          </a:xfrm>
        </p:spPr>
        <p:txBody>
          <a:bodyPr/>
          <a:lstStyle/>
          <a:p>
            <a:r>
              <a:rPr lang="en-IN" b="1" dirty="0" smtClean="0"/>
              <a:t>Safety Requirements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738033"/>
              </p:ext>
            </p:extLst>
          </p:nvPr>
        </p:nvGraphicFramePr>
        <p:xfrm>
          <a:off x="1583703" y="1423447"/>
          <a:ext cx="8748074" cy="492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51B2-48E8-4349-8154-8E5EC8095A22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59" y="253610"/>
            <a:ext cx="10058400" cy="1101058"/>
          </a:xfrm>
        </p:spPr>
        <p:txBody>
          <a:bodyPr/>
          <a:lstStyle/>
          <a:p>
            <a:r>
              <a:rPr lang="en-IN" b="1" dirty="0" smtClean="0"/>
              <a:t>Potential Security Attacks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25513066"/>
              </p:ext>
            </p:extLst>
          </p:nvPr>
        </p:nvGraphicFramePr>
        <p:xfrm>
          <a:off x="1097281" y="1845734"/>
          <a:ext cx="10058400" cy="4311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AFB-426C-402E-8196-4B3FA391372F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4997"/>
          </a:xfrm>
        </p:spPr>
        <p:txBody>
          <a:bodyPr/>
          <a:lstStyle/>
          <a:p>
            <a:r>
              <a:rPr lang="en-IN" b="1" dirty="0" smtClean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3333"/>
          </a:xfrm>
        </p:spPr>
        <p:txBody>
          <a:bodyPr>
            <a:normAutofit fontScale="62500" lnSpcReduction="20000"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 smtClean="0"/>
              <a:t>To  develop an autonomous Vehicle model based on physics  that simulate sensors for velocity &amp; distance measurement, lane centring for cruise control using LabVIEW simulation tool.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 smtClean="0"/>
              <a:t>To identify,  verify  and validate the functional requirements of the Autonomous vehicle model with respect to safety and security  metrics  defined reliant on SAE Automation Levels.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 smtClean="0"/>
              <a:t>Safety requirement analysis is made based on hazard analysis, lane control, automatic braking system and accidental failures.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 smtClean="0"/>
              <a:t>Security requirements are analysed based on the threat and risk assessments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4530-1E83-4F87-AA00-C46726DE9108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337A-5697-4DD9-AD48-CBDD2E1D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4197"/>
          </a:xfrm>
        </p:spPr>
        <p:txBody>
          <a:bodyPr/>
          <a:lstStyle/>
          <a:p>
            <a:r>
              <a:rPr lang="en-US" b="1" dirty="0" smtClean="0"/>
              <a:t>Autonomous Vehicle Model- LabVIEW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5619-314F-4657-9AD5-F4374F98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6" y="1737359"/>
            <a:ext cx="10388339" cy="443960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Uses a kinematic approach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Simplified model based on existing complex models from papers such as “Kinematic and Dynamic Vehicle Models for Autonomous Driving Control Design”, “On controllability and trajectory tracking of a kinematic vehicle model”, and “</a:t>
            </a:r>
            <a:r>
              <a:rPr lang="en-US" sz="1600" dirty="0" err="1"/>
              <a:t>Multirate</a:t>
            </a:r>
            <a:r>
              <a:rPr lang="en-US" sz="1600" dirty="0"/>
              <a:t> Lane-Keeping System With Kinematic Vehicle Model”.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Calculates Acceleration, Velocity, and Position continuously which is then compared against in the verification and validation program to ensure it’s within </a:t>
            </a:r>
            <a:r>
              <a:rPr lang="en-US" sz="1600" dirty="0" smtClean="0"/>
              <a:t>constraints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FC65D-7ECA-48CD-881E-3613176C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696329"/>
            <a:ext cx="5030521" cy="276982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6802F-A739-4F33-BBD8-6DE811A1B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14" y="3696329"/>
            <a:ext cx="4724222" cy="27698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3944-C3BC-485D-828C-F3F31450067D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50E8-C991-4399-B288-4D2CC65C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69" y="321734"/>
            <a:ext cx="10398463" cy="113573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Simulation </a:t>
            </a:r>
            <a:r>
              <a:rPr lang="en-US" sz="3600" b="1" dirty="0" smtClean="0"/>
              <a:t>Tool- </a:t>
            </a:r>
            <a:r>
              <a:rPr lang="en-US" sz="3600" b="1" dirty="0" smtClean="0"/>
              <a:t>LabVIEW</a:t>
            </a:r>
            <a:endParaRPr lang="en-US" sz="36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9D548A-634F-43BF-F990-601E134E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11" y="1800518"/>
            <a:ext cx="9341963" cy="41596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Visual-based programming language where you wire inputs into outputs to construct the program.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Easy to create inputs and outputs to verify the program does what it’s supposed to.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Easy to create models using built-in tools language features and easy debugging.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Very easy to create a front dashboard that reports the status of the verification and validation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5564-68C1-48C8-AABB-2CADFB849972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1130"/>
          </a:xfrm>
        </p:spPr>
        <p:txBody>
          <a:bodyPr/>
          <a:lstStyle/>
          <a:p>
            <a:r>
              <a:rPr lang="en-IN" b="1" dirty="0" smtClean="0"/>
              <a:t>Project- Work Flow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90426697"/>
              </p:ext>
            </p:extLst>
          </p:nvPr>
        </p:nvGraphicFramePr>
        <p:xfrm>
          <a:off x="863600" y="1845734"/>
          <a:ext cx="10481734" cy="4479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9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8959-79AD-4D33-AF9C-E9FD5F446061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</TotalTime>
  <Words>888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Times New Roman</vt:lpstr>
      <vt:lpstr>Retrospect</vt:lpstr>
      <vt:lpstr>Verification and Validation of Safety and Security Requirements In Autonomous Vehicle</vt:lpstr>
      <vt:lpstr>Introduction- Autonomous Vehicle</vt:lpstr>
      <vt:lpstr>    Society of Automotive Engineers (SAE) – Automation Levels </vt:lpstr>
      <vt:lpstr>Safety Requirements</vt:lpstr>
      <vt:lpstr>Potential Security Attacks</vt:lpstr>
      <vt:lpstr>Objective</vt:lpstr>
      <vt:lpstr>Autonomous Vehicle Model- LabVIEW </vt:lpstr>
      <vt:lpstr>Simulation Tool- LabVIEW</vt:lpstr>
      <vt:lpstr>Project- Work Flow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and Validation of a LabVIEW simulated Autonomous Vehicle</dc:title>
  <dc:creator>Cory Ness</dc:creator>
  <cp:lastModifiedBy>Kokila Subramanian</cp:lastModifiedBy>
  <cp:revision>41</cp:revision>
  <dcterms:created xsi:type="dcterms:W3CDTF">2022-03-20T19:44:00Z</dcterms:created>
  <dcterms:modified xsi:type="dcterms:W3CDTF">2022-03-21T05:02:58Z</dcterms:modified>
</cp:coreProperties>
</file>