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14A7-D5BB-434D-ACED-6F52D58FB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A478D-B131-491D-ACE8-AF48981FD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94F4-0B4D-4D76-814F-800337A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AE356-00E7-4C42-AB1E-961131D2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C74C-C954-4024-ADBD-CA9A0952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EE74-D46D-4670-8B51-D7FD688F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332B8-980E-4C0D-A46D-0E4E95CD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3779-C25F-4156-8C7E-941B23FB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C88B-A8A7-4351-993E-391D916D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1097-E83C-4136-9B13-4A8C2145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6E33C-674A-4571-90E7-C7C9B1690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AFEB4-93CF-4158-AF25-EE469B174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348A-CA0E-484D-B37C-C4F946B9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A0650-8A02-4B0C-8319-C1EEBA4A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B1C9-4A21-4804-B481-FC87943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5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ABC2-5C0E-44E6-9DD1-116022F1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005C-1EA9-458D-85DD-84F15A94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A72D-0D54-4E07-8465-E1E59B5A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B84F-7896-49BB-AD44-28F45C14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32D0-45DE-4577-A018-6FC84AD2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25E5-F96B-4192-B50B-3E208B05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7C91-AB03-4793-BB42-AE31B137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27BC-B97D-41D9-B963-FA36045A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1BE6-3697-46CB-8757-5251E50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396E-A1E2-40FC-84F5-6EAA814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E05C-F080-481A-9C58-BAE77E93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581F-D8D1-4110-80E0-FF7D8A80B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610DE-DC91-4102-AE53-7EF8CCBD6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24916-EA5B-4F74-BFF6-F9215AF5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487CE-C688-4685-9CFA-EF1F1056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A014D-868A-4EB7-B46E-0C21B10F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077B-2191-468E-8B76-0D6B66C3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8D348-EDFB-41F1-8D41-8A7D884F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94635-7A66-478B-A24E-0250F2F5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4AE9F-DDE5-4A64-BD9E-9678A74E1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EC1D5-E957-48B0-BA39-FCB1162C7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90F03-D800-40BE-A7F5-2AA465E7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4C5E6-210B-4B5D-A7DD-C95DD24C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E6626-AE5F-4CD5-BAAD-3C97DC3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D7EC-475A-43FE-9045-4322E6F1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DBB11-87D2-466F-97E0-0BC82F66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7490D-7201-4417-AE56-4CC98509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800B8-517C-4267-8BB5-45BDC56A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6956C-98A4-4B51-9130-5D5ED2EB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C365E-1FE3-44F7-88D1-B4FD9F45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2420-5F96-494E-A3B1-1C28886E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0879-09F2-4F88-A3B9-8B5AC551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9BBE-0E6F-4C29-9712-48136EA7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FB4-EF90-41A0-B47C-12E3FABBB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F7D3-E712-4D55-B763-66E808E6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923F1-8285-4106-9054-53036D6B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F6280-B526-4C88-9BD4-94F76DF5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9DEC-737A-4C7B-923B-ACFBF452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EAC24-06D3-44C4-B3AA-CD1690BA0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BB2D7-F2BF-48B4-B0EB-2C074F4F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EA040-FCF6-4831-A41D-C4A4ADD1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52079-8200-4733-B02B-166C2438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CB88C-FFBC-404B-8340-45F0BC70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BE0A8-F9BB-440D-AD18-0B098B27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59BAB-9E41-4154-A132-37634B14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3A07-4A7E-4B2C-806D-ADA2E9658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AA40-3249-45D4-B609-A537A99F49A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4AD8-6A2A-40CE-8F48-FC5CF6B01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B7A9-6A71-4ACE-BF03-02CAE270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9601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5284" y="-3324"/>
            <a:ext cx="963671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AF08-3EC3-4ECF-9420-8A92349A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050" y="1823107"/>
            <a:ext cx="6539352" cy="3431023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Verification and Validation of a LabVIEW simulated Autonomous Vehicle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79F11-47C4-4D89-9BC6-1757A04D4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2710737"/>
            <a:ext cx="2163584" cy="165576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By Cory Ness and Kokila Subramanian</a:t>
            </a:r>
          </a:p>
        </p:txBody>
      </p:sp>
    </p:spTree>
    <p:extLst>
      <p:ext uri="{BB962C8B-B14F-4D97-AF65-F5344CB8AC3E}">
        <p14:creationId xmlns:p14="http://schemas.microsoft.com/office/powerpoint/2010/main" val="70374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08C3-483D-4173-8607-8BD10DDB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(Kokila adds stuff 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29C-CD9A-43C5-A63F-3A3CE996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650E8-C991-4399-B288-4D2CC65C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LabVIEW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9D548A-634F-43BF-F990-601E134E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Visual-based programming language where you wire inputs into outputs to construct the program.</a:t>
            </a:r>
          </a:p>
          <a:p>
            <a:r>
              <a:rPr lang="en-US" sz="2000" dirty="0"/>
              <a:t>Easy to create inputs and outputs to verify the program does what it’s supposed to.</a:t>
            </a:r>
          </a:p>
          <a:p>
            <a:r>
              <a:rPr lang="en-US" sz="2000" dirty="0"/>
              <a:t>Easy to create models using built-in tools language features and easy debugging.</a:t>
            </a:r>
          </a:p>
          <a:p>
            <a:r>
              <a:rPr lang="en-US" sz="2000" dirty="0"/>
              <a:t>Very easy to create a front dashboard that reports the status of the verification and validation tests.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6802F-A739-4F33-BBD8-6DE811A1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24" y="429651"/>
            <a:ext cx="5560353" cy="34752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5AFC65D-7ECA-48CD-881E-3613176C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011" y="3966908"/>
            <a:ext cx="5086966" cy="28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4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337A-5697-4DD9-AD48-CBDD2E1D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5619-314F-4657-9AD5-F4374F98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kinematic approach</a:t>
            </a:r>
          </a:p>
          <a:p>
            <a:r>
              <a:rPr lang="en-US" dirty="0"/>
              <a:t>Simplified model based on existing complex models from papers such as “Kinematic and Dynamic Vehicle Models for Autonomous Driving Control Design”, “On controllability and trajectory tracking of a kinematic vehicle model”, and “</a:t>
            </a:r>
            <a:r>
              <a:rPr lang="en-US" dirty="0" err="1"/>
              <a:t>Multirate</a:t>
            </a:r>
            <a:r>
              <a:rPr lang="en-US" dirty="0"/>
              <a:t> Lane-Keeping System With Kinematic Vehicle Model”.</a:t>
            </a:r>
          </a:p>
          <a:p>
            <a:r>
              <a:rPr lang="en-US" dirty="0"/>
              <a:t>Calculates Acceleration, Velocity, and Position continuously which is then compared against in the verification and validation program </a:t>
            </a:r>
            <a:r>
              <a:rPr lang="en-US"/>
              <a:t>to ensure it’s within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1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158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Verification and Validation of a LabVIEW simulated Autonomous Vehicle</vt:lpstr>
      <vt:lpstr>Abstract (Kokila adds stuff here)</vt:lpstr>
      <vt:lpstr>LabVIEW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Validation of a LabVIEW simulated Autonomous Vehicle</dc:title>
  <dc:creator>Cory Ness</dc:creator>
  <cp:lastModifiedBy>Cory Ness</cp:lastModifiedBy>
  <cp:revision>2</cp:revision>
  <dcterms:created xsi:type="dcterms:W3CDTF">2022-03-20T19:44:00Z</dcterms:created>
  <dcterms:modified xsi:type="dcterms:W3CDTF">2022-03-20T20:38:33Z</dcterms:modified>
</cp:coreProperties>
</file>