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6" autoAdjust="0"/>
  </p:normalViewPr>
  <p:slideViewPr>
    <p:cSldViewPr>
      <p:cViewPr varScale="1">
        <p:scale>
          <a:sx n="119" d="100"/>
          <a:sy n="11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1A6B-9711-49B7-952D-62AFAAFE872A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6DE3-057F-4540-8069-23C8CEB1D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Go</a:t>
            </a:r>
            <a:r>
              <a:rPr lang="en-US" baseline="0" dirty="0" smtClean="0"/>
              <a:t> over: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Menu bar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Class tabs, the database can hold multiple classes without having to close and reopen the program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Each of the columns can be clicked on in order</a:t>
            </a:r>
            <a:r>
              <a:rPr lang="en-US" baseline="0" dirty="0" smtClean="0"/>
              <a:t> to sort the questions based on that attribute (ascending, descending, no sort)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By default the questions are shown with the most recently added question on the top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 chose this view to make it easy to see multiple questions at once and also to change individual values of a question easily without having to open a separate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6DE3-057F-4540-8069-23C8CEB1D3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over: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the teacher wants to add a question to the database, this window pops up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Each of the values are changeable here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The question and answer windows will change based on what type of question is selected. In this case short answer style is being shown, just as a default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If the teacher wants, they can add an HTML file in place of the question if they want to embed a picture or do something more advanced with </a:t>
            </a:r>
            <a:r>
              <a:rPr lang="en-US" baseline="0" smtClean="0"/>
              <a:t>the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6DE3-057F-4540-8069-23C8CEB1D3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2E0F-67AF-4A05-94EF-B9AF63247B53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702C-34CB-4606-AEBA-6B014E0A7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D:\Tytanium's Media\Downloads\MainDBScreenFi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458200" cy="29201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Tytanium's Media\Documents\My Dropbox\School Work\CPE308\work\testtool\requirements\databaseHome\databasead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8695266" cy="3001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188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Questions Database</vt:lpstr>
      <vt:lpstr>Adding a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Database</dc:title>
  <dc:creator>Tytanium</dc:creator>
  <cp:lastModifiedBy>Tytanium</cp:lastModifiedBy>
  <cp:revision>3</cp:revision>
  <dcterms:created xsi:type="dcterms:W3CDTF">2010-10-16T02:25:38Z</dcterms:created>
  <dcterms:modified xsi:type="dcterms:W3CDTF">2010-11-29T02:08:51Z</dcterms:modified>
</cp:coreProperties>
</file>