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7" r:id="rId3"/>
    <p:sldId id="266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101" d="100"/>
          <a:sy n="101" d="100"/>
        </p:scale>
        <p:origin x="-93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DCE49-EE7E-4AF7-8A60-AC931A4DB42C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1081D-9135-4712-BB23-E7B41646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081D-9135-4712-BB23-E7B41646EC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081D-9135-4712-BB23-E7B41646EC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081D-9135-4712-BB23-E7B41646EC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081D-9135-4712-BB23-E7B41646EC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081D-9135-4712-BB23-E7B41646EC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081D-9135-4712-BB23-E7B41646EC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081D-9135-4712-BB23-E7B41646EC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081D-9135-4712-BB23-E7B41646EC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081D-9135-4712-BB23-E7B41646EC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B5BB78-BBFC-43B1-A326-14CC59E14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A20D9-557C-474F-9147-059A5F44F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4805D-C655-42F5-B9FA-B55E618BF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024A9-799F-4567-8DD1-0BDDF71BF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971DF3-7216-4389-95B8-EAC686EC1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C071EF-D6FB-4380-8516-20C2EBDEC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3411E8-865F-49A1-819B-B61A66B4F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0A409-43E0-459E-815A-616FC331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266F7C-BDAF-45BE-960B-CB0BCBF39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8D75E-D745-4E41-A406-EEAEDB4AA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75B074-3373-4A89-B1EB-7A3539592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26D7E6E-8C7E-400A-82D6-DF78EEC2F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7" r:id="rId4"/>
    <p:sldLayoutId id="2147483698" r:id="rId5"/>
    <p:sldLayoutId id="2147483691" r:id="rId6"/>
    <p:sldLayoutId id="2147483699" r:id="rId7"/>
    <p:sldLayoutId id="2147483692" r:id="rId8"/>
    <p:sldLayoutId id="2147483700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7772400" cy="1470025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  <a:latin typeface="Sylfae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Sylfaen" pitchFamily="18" charset="0"/>
              </a:rPr>
              <a:t>Continuum </a:t>
            </a:r>
            <a:r>
              <a:rPr lang="en-US" sz="2800" dirty="0" err="1">
                <a:solidFill>
                  <a:schemeClr val="tx1"/>
                </a:solidFill>
                <a:latin typeface="Sylfaen" pitchFamily="18" charset="0"/>
              </a:rPr>
              <a:t>Transfunctioner</a:t>
            </a:r>
            <a:r>
              <a:rPr lang="en-US" sz="2800" dirty="0">
                <a:solidFill>
                  <a:schemeClr val="tx1"/>
                </a:solidFill>
                <a:latin typeface="Sylfaen" pitchFamily="18" charset="0"/>
              </a:rPr>
              <a:t>®</a:t>
            </a:r>
            <a:br>
              <a:rPr lang="en-US" sz="2800" dirty="0">
                <a:solidFill>
                  <a:schemeClr val="tx1"/>
                </a:solidFill>
                <a:latin typeface="Sylfae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Sylfaen" pitchFamily="18" charset="0"/>
              </a:rPr>
              <a:t>User Manual</a:t>
            </a:r>
            <a:r>
              <a:rPr lang="en-US" dirty="0">
                <a:solidFill>
                  <a:schemeClr val="tx1"/>
                </a:solidFill>
                <a:latin typeface="Sylfaen" pitchFamily="18" charset="0"/>
              </a:rPr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6019800"/>
            <a:ext cx="6400800" cy="609600"/>
          </a:xfrm>
        </p:spPr>
        <p:txBody>
          <a:bodyPr/>
          <a:lstStyle/>
          <a:p>
            <a:pPr algn="r">
              <a:spcBef>
                <a:spcPct val="0"/>
              </a:spcBef>
            </a:pPr>
            <a:r>
              <a:rPr lang="en-US" sz="2600" dirty="0" smtClean="0">
                <a:latin typeface="Sylfaen" pitchFamily="18" charset="0"/>
              </a:rPr>
              <a:t>The Cal Poly Task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Why Would You Want This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Intelligence Gathering</a:t>
            </a:r>
          </a:p>
          <a:p>
            <a:r>
              <a:rPr lang="en-US" smtClean="0"/>
              <a:t>Safety for Field Agents</a:t>
            </a:r>
          </a:p>
          <a:p>
            <a:r>
              <a:rPr lang="en-US" b="1" u="sng" smtClean="0"/>
              <a:t>Fix Past Mistakes</a:t>
            </a:r>
          </a:p>
          <a:p>
            <a:r>
              <a:rPr lang="en-US" smtClean="0"/>
              <a:t>Edge over opponents</a:t>
            </a:r>
          </a:p>
        </p:txBody>
      </p:sp>
      <p:pic>
        <p:nvPicPr>
          <p:cNvPr id="16388" name="Picture 4" descr="bond_intr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91000"/>
            <a:ext cx="8534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Sylfaen" pitchFamily="18" charset="0"/>
              </a:rPr>
              <a:t>The Continuum Transfunctioner</a:t>
            </a:r>
          </a:p>
        </p:txBody>
      </p:sp>
      <p:pic>
        <p:nvPicPr>
          <p:cNvPr id="3081" name="Picture 9" descr="C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5825" y="3365500"/>
            <a:ext cx="4067175" cy="28067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lfaen" pitchFamily="18" charset="0"/>
              </a:rPr>
              <a:t>The Continuum </a:t>
            </a:r>
            <a:r>
              <a:rPr lang="en-US" dirty="0" err="1">
                <a:latin typeface="Sylfaen" pitchFamily="18" charset="0"/>
              </a:rPr>
              <a:t>Transfunctioner</a:t>
            </a:r>
            <a:r>
              <a:rPr lang="en-US" dirty="0">
                <a:latin typeface="Sylfaen" pitchFamily="18" charset="0"/>
              </a:rPr>
              <a:t> is an all inclusive military grade </a:t>
            </a:r>
            <a:r>
              <a:rPr lang="en-US" dirty="0" err="1">
                <a:latin typeface="Sylfaen" pitchFamily="18" charset="0"/>
              </a:rPr>
              <a:t>uber</a:t>
            </a:r>
            <a:r>
              <a:rPr lang="en-US" dirty="0">
                <a:latin typeface="Sylfaen" pitchFamily="18" charset="0"/>
              </a:rPr>
              <a:t> belt</a:t>
            </a:r>
          </a:p>
          <a:p>
            <a:r>
              <a:rPr lang="en-US" dirty="0">
                <a:latin typeface="Sylfaen" pitchFamily="18" charset="0"/>
              </a:rPr>
              <a:t>Created for C.I.A. personnel only</a:t>
            </a:r>
          </a:p>
          <a:p>
            <a:r>
              <a:rPr lang="en-US" dirty="0">
                <a:latin typeface="Sylfaen" pitchFamily="18" charset="0"/>
              </a:rPr>
              <a:t>Some Notable Functions:</a:t>
            </a:r>
          </a:p>
          <a:p>
            <a:pPr lvl="1"/>
            <a:r>
              <a:rPr lang="en-US" dirty="0">
                <a:latin typeface="Sylfaen" pitchFamily="18" charset="0"/>
              </a:rPr>
              <a:t>Invisibility</a:t>
            </a:r>
          </a:p>
          <a:p>
            <a:pPr lvl="1"/>
            <a:r>
              <a:rPr lang="en-US" dirty="0">
                <a:latin typeface="Sylfaen" pitchFamily="18" charset="0"/>
              </a:rPr>
              <a:t>Teleportation</a:t>
            </a:r>
          </a:p>
          <a:p>
            <a:pPr lvl="1"/>
            <a:r>
              <a:rPr lang="en-US" dirty="0">
                <a:latin typeface="Sylfaen" pitchFamily="18" charset="0"/>
              </a:rPr>
              <a:t>Time Travel</a:t>
            </a:r>
          </a:p>
          <a:p>
            <a:endParaRPr lang="en-US" dirty="0">
              <a:solidFill>
                <a:schemeClr val="bg1"/>
              </a:solidFill>
              <a:latin typeface="Sylfaen" pitchFamily="18" charset="0"/>
            </a:endParaRPr>
          </a:p>
          <a:p>
            <a:endParaRPr lang="en-US" dirty="0">
              <a:solidFill>
                <a:schemeClr val="bg1"/>
              </a:solidFill>
              <a:latin typeface="Sylfaen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13135" b="34833"/>
          <a:stretch>
            <a:fillRect/>
          </a:stretch>
        </p:blipFill>
        <p:spPr bwMode="auto">
          <a:xfrm>
            <a:off x="914400" y="2133600"/>
            <a:ext cx="7810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The Control Unit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Your </a:t>
            </a:r>
            <a:r>
              <a:rPr lang="en-US" dirty="0"/>
              <a:t>Personal Digital Assistant (PDA) </a:t>
            </a:r>
            <a:r>
              <a:rPr lang="en-US" dirty="0" smtClean="0"/>
              <a:t>provides the metaphorical brain of the system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Contains multiple input methods: voice activation, onscreen keyboard, and support for “graffiti” style writing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A fully functional standard PDA in addition to its purpose as a control unit for the belt’s three primary features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Invisibility-Provides the real time processing, allowing for a persistent cloaking device despite any movement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Teleportation-Incorporated GPS &amp; Inertial Reckoning allows for millimeter precise transports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Time Travel-A revolutionary Ytterbium</a:t>
            </a:r>
            <a:r>
              <a:rPr lang="en-US" baseline="30000" dirty="0" smtClean="0"/>
              <a:t>+2</a:t>
            </a:r>
            <a:r>
              <a:rPr lang="en-US" dirty="0" smtClean="0"/>
              <a:t> optical lattice  allows for the precision time keeping required to shift time frames</a:t>
            </a:r>
            <a:endParaRPr lang="en-US" dirty="0"/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52400"/>
            <a:ext cx="17335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Invisibility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Continuum </a:t>
            </a:r>
            <a:r>
              <a:rPr lang="en-US" dirty="0" err="1" smtClean="0"/>
              <a:t>Transfunctioner</a:t>
            </a:r>
            <a:r>
              <a:rPr lang="en-US" baseline="30000" dirty="0" smtClean="0"/>
              <a:t>®</a:t>
            </a:r>
            <a:r>
              <a:rPr lang="en-US" dirty="0" smtClean="0"/>
              <a:t> absorbs light from every angle of the human body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Emits the light absorbed at a 180 degree angle. 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do not truly see </a:t>
            </a:r>
            <a:r>
              <a:rPr lang="en-US" i="1" dirty="0" smtClean="0"/>
              <a:t>through</a:t>
            </a:r>
            <a:r>
              <a:rPr lang="en-US" dirty="0" smtClean="0"/>
              <a:t> the “invisible” person, but you see the image of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 what is on the opposite side of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 that person produced in a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 flawless manner making him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 appear invisible.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38600"/>
            <a:ext cx="20574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Teleportation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bending three-dimensional reality through the fourth dimension, which is time, a person can travel from one point in space to any other point in space by moving merely inches from their original position.  </a:t>
            </a:r>
          </a:p>
          <a:p>
            <a:r>
              <a:rPr lang="en-US" dirty="0" smtClean="0"/>
              <a:t>Does not decompose matter and recompose it in a different place.</a:t>
            </a:r>
          </a:p>
        </p:txBody>
      </p:sp>
      <p:pic>
        <p:nvPicPr>
          <p:cNvPr id="12293" name="Picture 5" descr="http://www.foxnews.com/images/495321/1_61_teleport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5750"/>
            <a:ext cx="3429000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Time Travel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Bends time through the fifth dimension, much in the same way that the teleportation device bends space through the fourth.</a:t>
            </a:r>
          </a:p>
          <a:p>
            <a:r>
              <a:rPr lang="en-US" dirty="0" smtClean="0"/>
              <a:t>Allows a person to step from one point in time to another while using the time-travel feature.</a:t>
            </a:r>
          </a:p>
        </p:txBody>
      </p:sp>
      <p:pic>
        <p:nvPicPr>
          <p:cNvPr id="13317" name="Picture 5" descr="http://www.mjyoung.net/imgsrc/do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91000"/>
            <a:ext cx="2482921" cy="2478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Accessories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Along with the three main functions of the belt, we have included many accessories which the CIA may find useful for their various field operations. </a:t>
            </a:r>
          </a:p>
        </p:txBody>
      </p:sp>
      <p:pic>
        <p:nvPicPr>
          <p:cNvPr id="6146" name="Picture 2" descr="http://www.boracay-budgettravel-tips.com/images/scuba-diving_4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657600"/>
            <a:ext cx="434340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Accessories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Underwater Digital Camera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Propeller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Parachute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Zero-G Fan</a:t>
            </a:r>
            <a:r>
              <a:rPr lang="en-US" baseline="30000" dirty="0" smtClean="0"/>
              <a:t>®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Hydroxy</a:t>
            </a:r>
            <a:r>
              <a:rPr lang="en-US" dirty="0" smtClean="0"/>
              <a:t> Separation Respirator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Multipurpose Goggles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Non-traceable Cell Phone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Dual Laser Pistols</a:t>
            </a:r>
          </a:p>
        </p:txBody>
      </p:sp>
      <p:pic>
        <p:nvPicPr>
          <p:cNvPr id="4098" name="Picture 2" descr="http://selmaleung.files.wordpress.com/2006/09/round-parachu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57200"/>
            <a:ext cx="262254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129</TotalTime>
  <Words>315</Words>
  <Application>Microsoft Office PowerPoint</Application>
  <PresentationFormat>On-screen Show (4:3)</PresentationFormat>
  <Paragraphs>62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The Continuum Transfunctioner® User Manual </vt:lpstr>
      <vt:lpstr>The Continuum Transfunctioner</vt:lpstr>
      <vt:lpstr>Our Product</vt:lpstr>
      <vt:lpstr>The Control Unit</vt:lpstr>
      <vt:lpstr>Invisibility</vt:lpstr>
      <vt:lpstr>Teleportation</vt:lpstr>
      <vt:lpstr>Time Travel</vt:lpstr>
      <vt:lpstr>Accessories</vt:lpstr>
      <vt:lpstr>Accessories</vt:lpstr>
      <vt:lpstr>Why Would You Want This</vt:lpstr>
    </vt:vector>
  </TitlesOfParts>
  <Company>&lt;arabianhorse&gt;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Continuum Transfunctioner® User Manual</dc:title>
  <dc:creator>Sylvana</dc:creator>
  <cp:lastModifiedBy>Tytanium</cp:lastModifiedBy>
  <cp:revision>13</cp:revision>
  <dcterms:created xsi:type="dcterms:W3CDTF">2009-06-01T22:19:33Z</dcterms:created>
  <dcterms:modified xsi:type="dcterms:W3CDTF">2009-06-02T16:22:26Z</dcterms:modified>
</cp:coreProperties>
</file>