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637" y="0"/>
            <a:ext cx="924876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375" y="3483975"/>
            <a:ext cx="4793450" cy="45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4027375" y="3096500"/>
            <a:ext cx="47934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to open travis-ci.com</a:t>
            </a:r>
            <a:endParaRPr/>
          </a:p>
        </p:txBody>
      </p:sp>
      <p:cxnSp>
        <p:nvCxnSpPr>
          <p:cNvPr id="57" name="Google Shape;57;p13"/>
          <p:cNvCxnSpPr>
            <a:stCxn id="56" idx="0"/>
          </p:cNvCxnSpPr>
          <p:nvPr/>
        </p:nvCxnSpPr>
        <p:spPr>
          <a:xfrm rot="10800000">
            <a:off x="5110075" y="1878800"/>
            <a:ext cx="1314000" cy="12177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/>
          <p:nvPr/>
        </p:nvSpPr>
        <p:spPr>
          <a:xfrm>
            <a:off x="912450" y="3096500"/>
            <a:ext cx="2471400" cy="1159500"/>
          </a:xfrm>
          <a:prstGeom prst="wedgeRoundRectCallout">
            <a:avLst>
              <a:gd fmla="val 38078" name="adj1"/>
              <a:gd fmla="val -744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Red: build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Orange: build in 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Green: build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