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4" r:id="rId2"/>
  </p:sld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8B495-8F72-4657-A461-73BFD9C78A8D}" v="2470" dt="2020-04-30T17:28:49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92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8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4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0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56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08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4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0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7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5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>
                <a:solidFill>
                  <a:srgbClr val="002060"/>
                </a:solidFill>
                <a:latin typeface="Times New Roman"/>
                <a:ea typeface="+mj-lt"/>
                <a:cs typeface="Times New Roman"/>
              </a:rPr>
              <a:t>Интернет библиотека</a:t>
            </a:r>
            <a:endParaRPr lang="ru-RU" b="1" dirty="0">
              <a:solidFill>
                <a:srgbClr val="002060"/>
              </a:solidFill>
              <a:latin typeface="Times New Roman"/>
              <a:ea typeface="+mj-lt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41228" y="6017924"/>
            <a:ext cx="4251614" cy="5647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002060"/>
                </a:solidFill>
                <a:latin typeface="Times New Roman"/>
                <a:cs typeface="Times New Roman"/>
              </a:rPr>
              <a:t>Выполнил Бакиров Руслан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BAB28-6F62-497C-BE5F-AFE2955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075" y="173777"/>
            <a:ext cx="5127031" cy="104125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rgbClr val="002060"/>
                </a:solidFill>
                <a:latin typeface="Times New Roman"/>
                <a:cs typeface="Calibri Light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FDD10-A635-4CAF-9C98-3CDA1750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06907"/>
            <a:ext cx="5127029" cy="4216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Цель - создать такой сайт, на котором пользователь сможет искать любые книги для чтения </a:t>
            </a:r>
            <a:r>
              <a:rPr lang="ru-RU">
                <a:latin typeface="Times New Roman"/>
                <a:cs typeface="Calibri"/>
              </a:rPr>
              <a:t>и покупки. </a:t>
            </a: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Также состовлять свою библиотеку для любых книг.</a:t>
            </a:r>
            <a:endParaRPr lang="ru-RU" dirty="0">
              <a:latin typeface="Times New Roman"/>
              <a:cs typeface="Calibri"/>
            </a:endParaRP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C0FA73B-DC26-4FFC-AA6F-53073E51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37" y="1643635"/>
            <a:ext cx="5479472" cy="35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84722-3B81-4D04-971F-C985C726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  <a:latin typeface="Times New Roman"/>
                <a:cs typeface="Calibri Light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C7C32-033B-48FD-A398-17BDE564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55" y="1254125"/>
            <a:ext cx="5891646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ru-RU">
                <a:latin typeface="Times New Roman"/>
                <a:cs typeface="Calibri"/>
              </a:rPr>
              <a:t>Основой приложения является google </a:t>
            </a:r>
            <a:r>
              <a:rPr lang="ru-RU" dirty="0">
                <a:latin typeface="Times New Roman"/>
                <a:cs typeface="Calibri"/>
              </a:rPr>
              <a:t>api. Когда пользователь вводит название, то этот запрос отправляется к google books, там мы </a:t>
            </a:r>
            <a:r>
              <a:rPr lang="ru-RU">
                <a:latin typeface="Times New Roman"/>
                <a:cs typeface="Calibri"/>
              </a:rPr>
              <a:t>получаем json файл с результатами и уже на сайте преобразовываем в удобный вид.</a:t>
            </a: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ru-RU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             </a:t>
            </a:r>
            <a:endParaRPr lang="ru-RU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877CA47-328B-4D9E-8640-C11A5A29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105" y="2388755"/>
            <a:ext cx="5349586" cy="14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912570-E8AF-4A8F-88D2-9DCEFD1B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7"/>
            <a:ext cx="77793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>
                <a:latin typeface="Times New Roman"/>
                <a:ea typeface="+mn-lt"/>
                <a:cs typeface="+mn-lt"/>
              </a:rPr>
              <a:t>Для того, чтобы читать книги, пользователю </a:t>
            </a:r>
            <a:r>
              <a:rPr lang="ru-RU" dirty="0">
                <a:latin typeface="Times New Roman"/>
                <a:ea typeface="+mn-lt"/>
                <a:cs typeface="+mn-lt"/>
              </a:rPr>
              <a:t>необходимо зарегистрироваться. Для этого есть специальная форма. Новый </a:t>
            </a:r>
            <a:r>
              <a:rPr lang="ru-RU">
                <a:latin typeface="Times New Roman"/>
                <a:ea typeface="+mn-lt"/>
                <a:cs typeface="+mn-lt"/>
              </a:rPr>
              <a:t>пользователь сохраняется в базу.</a:t>
            </a:r>
            <a:endParaRPr lang="ru-RU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A092427-2EF9-4346-9B05-1D89ACCA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68" y="342087"/>
            <a:ext cx="3340676" cy="2601632"/>
          </a:xfrm>
          <a:prstGeom prst="rect">
            <a:avLst/>
          </a:prstGeom>
        </p:spPr>
      </p:pic>
      <p:pic>
        <p:nvPicPr>
          <p:cNvPr id="9" name="Рисунок 9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BAF6FFE-DD67-4D50-9EAD-604E15D9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46" y="3149442"/>
            <a:ext cx="6094268" cy="29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912570-E8AF-4A8F-88D2-9DCEFD1B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7"/>
            <a:ext cx="90781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ea typeface="+mn-lt"/>
                <a:cs typeface="+mn-lt"/>
              </a:rPr>
              <a:t>Приложение состоит из трёх классов форм и </a:t>
            </a:r>
            <a:r>
              <a:rPr lang="ru-RU">
                <a:latin typeface="Times New Roman"/>
                <a:ea typeface="+mn-lt"/>
                <a:cs typeface="+mn-lt"/>
              </a:rPr>
              <a:t>трёх дополнительных классов, которые создают </a:t>
            </a:r>
            <a:r>
              <a:rPr lang="ru-RU" dirty="0">
                <a:latin typeface="Times New Roman"/>
                <a:ea typeface="+mn-lt"/>
                <a:cs typeface="+mn-lt"/>
              </a:rPr>
              <a:t>таблицы в db.</a:t>
            </a:r>
            <a:endParaRPr lang="ru-RU"/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Эти таблицы хранят в себе всю информацию по </a:t>
            </a:r>
            <a:r>
              <a:rPr lang="ru-RU">
                <a:latin typeface="Times New Roman"/>
                <a:cs typeface="Calibri"/>
              </a:rPr>
              <a:t>пользователям и их книгам, а также их историю чтения.</a:t>
            </a:r>
            <a:endParaRPr lang="ru-RU" dirty="0">
              <a:latin typeface="Times New Roman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DA26458-86F0-4BEF-9141-F6C0A4EE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814" y="445077"/>
            <a:ext cx="1580851" cy="4894118"/>
          </a:xfrm>
          <a:prstGeom prst="rect">
            <a:avLst/>
          </a:prstGeom>
        </p:spPr>
      </p:pic>
      <p:pic>
        <p:nvPicPr>
          <p:cNvPr id="9" name="Рисунок 9" descr="Изображение выглядит как снимок экрана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E98B1AB-483F-44A6-8775-32035C48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46" y="3789306"/>
            <a:ext cx="4743449" cy="27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912570-E8AF-4A8F-88D2-9DCEFD1B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>
                <a:latin typeface="Times New Roman"/>
                <a:ea typeface="+mn-lt"/>
                <a:cs typeface="+mn-lt"/>
              </a:rPr>
              <a:t>Также на сайте есть две дополнительные вкладки. </a:t>
            </a:r>
            <a:endParaRPr lang="ru-RU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>
                <a:latin typeface="Times New Roman"/>
                <a:ea typeface="+mn-lt"/>
                <a:cs typeface="+mn-lt"/>
              </a:rPr>
              <a:t>Первая - история </a:t>
            </a:r>
            <a:r>
              <a:rPr lang="ru-RU" dirty="0">
                <a:latin typeface="Times New Roman"/>
                <a:ea typeface="+mn-lt"/>
                <a:cs typeface="+mn-lt"/>
              </a:rPr>
              <a:t>просмотров, которая доступна каждому пользователю. Вторая - все пользователи, которая доступна только определённым аккаунтам. У </a:t>
            </a:r>
            <a:r>
              <a:rPr lang="ru-RU">
                <a:latin typeface="Times New Roman"/>
                <a:ea typeface="+mn-lt"/>
                <a:cs typeface="+mn-lt"/>
              </a:rPr>
              <a:t>меня это 1@1 с паролем qwerty.</a:t>
            </a:r>
            <a:endParaRPr lang="ru-RU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latin typeface="Times New Roman"/>
              <a:cs typeface="Calibri"/>
            </a:endParaRPr>
          </a:p>
        </p:txBody>
      </p:sp>
      <p:pic>
        <p:nvPicPr>
          <p:cNvPr id="2" name="Рисунок 3" descr="Изображение выглядит как снимок экрана,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B5690B2-58CF-4C90-81B1-F6EDC09C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7" y="3429392"/>
            <a:ext cx="5237017" cy="1852261"/>
          </a:xfrm>
          <a:prstGeom prst="rect">
            <a:avLst/>
          </a:prstGeom>
        </p:spPr>
      </p:pic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80ECB9E-A38F-423F-82C0-E9F97CAA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432212"/>
            <a:ext cx="4726131" cy="184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7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BAB28-6F62-497C-BE5F-AFE2955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075" y="173777"/>
            <a:ext cx="5127031" cy="104125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rgbClr val="002060"/>
                </a:solidFill>
                <a:latin typeface="Times New Roman"/>
                <a:cs typeface="Calibri Light"/>
              </a:rPr>
              <a:t>Заключение</a:t>
            </a:r>
            <a:endParaRPr lang="ru-RU" dirty="0">
              <a:solidFill>
                <a:srgbClr val="002060"/>
              </a:solidFill>
              <a:latin typeface="Times New Roman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FDD10-A635-4CAF-9C98-3CDA1750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06907"/>
            <a:ext cx="5127029" cy="4216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Я хотел сделать сайт больше, но это оказалось гораздо сложнее, чем я думал, т. к. нужно учитывать все варианты ситуаций, которые может создать пользователь при работе. Но серьёзных багов я </a:t>
            </a:r>
            <a:r>
              <a:rPr lang="ru-RU">
                <a:latin typeface="Times New Roman"/>
                <a:cs typeface="Calibri"/>
              </a:rPr>
              <a:t>не заметил.</a:t>
            </a:r>
            <a:endParaRPr lang="ru-RU" dirty="0">
              <a:latin typeface="Times New Roman"/>
              <a:cs typeface="Calibri"/>
            </a:endParaRP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8B6F8B0-FB28-4911-B580-1699FFA3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14" y="2046187"/>
            <a:ext cx="6024994" cy="30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7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Office Theme</vt:lpstr>
      <vt:lpstr>Интернет библиотека</vt:lpstr>
      <vt:lpstr>Идея проекта</vt:lpstr>
      <vt:lpstr>Реализация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310</cp:revision>
  <dcterms:created xsi:type="dcterms:W3CDTF">2020-04-30T15:50:39Z</dcterms:created>
  <dcterms:modified xsi:type="dcterms:W3CDTF">2020-04-30T17:28:55Z</dcterms:modified>
</cp:coreProperties>
</file>