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9585ACE-5698-430D-83FA-3BA71294F757}" v="2592" dt="2019-11-07T19:34:04.994"/>
    <p1510:client id="{E201EF06-4153-4913-9B55-44AE7F2C5747}" v="7" dt="2019-11-07T15:27:24.2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521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095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928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226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654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589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390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662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844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871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955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11/7/2019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32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3" r:id="rId1"/>
    <p:sldLayoutId id="2147483884" r:id="rId2"/>
    <p:sldLayoutId id="2147483885" r:id="rId3"/>
    <p:sldLayoutId id="2147483886" r:id="rId4"/>
    <p:sldLayoutId id="2147483887" r:id="rId5"/>
    <p:sldLayoutId id="2147483888" r:id="rId6"/>
    <p:sldLayoutId id="2147483889" r:id="rId7"/>
    <p:sldLayoutId id="2147483890" r:id="rId8"/>
    <p:sldLayoutId id="2147483891" r:id="rId9"/>
    <p:sldLayoutId id="2147483892" r:id="rId10"/>
    <p:sldLayoutId id="214748389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04850" y="559310"/>
            <a:ext cx="10782300" cy="3294159"/>
          </a:xfrm>
        </p:spPr>
        <p:txBody>
          <a:bodyPr>
            <a:normAutofit/>
          </a:bodyPr>
          <a:lstStyle/>
          <a:p>
            <a:pPr algn="ctr"/>
            <a:r>
              <a:rPr lang="ru-RU" sz="6600" b="1">
                <a:solidFill>
                  <a:srgbClr val="002060"/>
                </a:solidFill>
                <a:latin typeface="Times New Roman"/>
                <a:cs typeface="Calibri Light"/>
              </a:rPr>
              <a:t>Морской бой на </a:t>
            </a:r>
            <a:r>
              <a:rPr lang="ru-RU" sz="6600" b="1" err="1">
                <a:solidFill>
                  <a:srgbClr val="002060"/>
                </a:solidFill>
                <a:latin typeface="Times New Roman"/>
                <a:cs typeface="Calibri Light"/>
              </a:rPr>
              <a:t>Python</a:t>
            </a:r>
            <a:endParaRPr lang="ru-RU" sz="6600" b="1" err="1">
              <a:solidFill>
                <a:srgbClr val="002060"/>
              </a:solidFill>
              <a:latin typeface="Times New Roman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291900" y="4835591"/>
            <a:ext cx="9228201" cy="1788170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algn="ctr"/>
            <a:endParaRPr lang="ru-RU" sz="2800" dirty="0">
              <a:solidFill>
                <a:srgbClr val="FFFFFF"/>
              </a:solidFill>
              <a:cs typeface="Calibri"/>
            </a:endParaRPr>
          </a:p>
          <a:p>
            <a:pPr algn="ctr"/>
            <a:endParaRPr lang="ru-RU" sz="2800" dirty="0">
              <a:solidFill>
                <a:srgbClr val="FFFFFF"/>
              </a:solidFill>
              <a:cs typeface="Calibri"/>
            </a:endParaRPr>
          </a:p>
          <a:p>
            <a:pPr algn="ctr"/>
            <a:endParaRPr lang="ru-RU" sz="2800" dirty="0">
              <a:solidFill>
                <a:srgbClr val="FFFFFF"/>
              </a:solidFill>
              <a:cs typeface="Calibri"/>
            </a:endParaRPr>
          </a:p>
          <a:p>
            <a:pPr algn="ctr"/>
            <a:r>
              <a:rPr lang="ru-RU" sz="2800">
                <a:solidFill>
                  <a:srgbClr val="002060"/>
                </a:solidFill>
                <a:latin typeface="Times New Roman"/>
                <a:cs typeface="Calibri"/>
              </a:rPr>
              <a:t>Выполнил Бакиров Руслан</a:t>
            </a:r>
            <a:endParaRPr lang="ru-RU" sz="2800">
              <a:solidFill>
                <a:srgbClr val="002060"/>
              </a:solidFill>
              <a:latin typeface="Times New Roman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6BAB28-6F62-497C-BE5F-AFE295597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4075" y="173777"/>
            <a:ext cx="5127031" cy="1041256"/>
          </a:xfrm>
        </p:spPr>
        <p:txBody>
          <a:bodyPr>
            <a:normAutofit/>
          </a:bodyPr>
          <a:lstStyle/>
          <a:p>
            <a:pPr algn="ctr"/>
            <a:r>
              <a:rPr lang="ru-RU">
                <a:solidFill>
                  <a:srgbClr val="002060"/>
                </a:solidFill>
                <a:latin typeface="Times New Roman"/>
                <a:cs typeface="Calibri Light"/>
              </a:rPr>
              <a:t>Идея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BFFDD10-A635-4CAF-9C98-3CDA175090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006907"/>
            <a:ext cx="5127029" cy="421691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dirty="0">
                <a:latin typeface="Times New Roman"/>
                <a:cs typeface="Calibri"/>
              </a:rPr>
              <a:t>Создать компьютерную версию популярной игры "Морской бой" используя python и </a:t>
            </a:r>
            <a:r>
              <a:rPr lang="ru-RU">
                <a:latin typeface="Times New Roman"/>
                <a:cs typeface="Calibri"/>
              </a:rPr>
              <a:t>графику.</a:t>
            </a:r>
          </a:p>
          <a:p>
            <a:pPr marL="0" indent="0">
              <a:buNone/>
            </a:pPr>
            <a:endParaRPr lang="ru-RU" dirty="0">
              <a:latin typeface="Times New Roman"/>
              <a:cs typeface="Calibri"/>
            </a:endParaRPr>
          </a:p>
          <a:p>
            <a:pPr marL="0" indent="0">
              <a:buNone/>
            </a:pPr>
            <a:r>
              <a:rPr lang="ru-RU" dirty="0">
                <a:latin typeface="Times New Roman"/>
                <a:cs typeface="Calibri"/>
              </a:rPr>
              <a:t>Цель игры - первым уничтожить </a:t>
            </a:r>
            <a:r>
              <a:rPr lang="ru-RU">
                <a:latin typeface="Times New Roman"/>
                <a:cs typeface="Calibri"/>
              </a:rPr>
              <a:t>корабли противника.</a:t>
            </a:r>
            <a:endParaRPr lang="ru-RU" dirty="0">
              <a:latin typeface="Times New Roman"/>
              <a:cs typeface="Calibri"/>
            </a:endParaRPr>
          </a:p>
        </p:txBody>
      </p:sp>
      <p:pic>
        <p:nvPicPr>
          <p:cNvPr id="9" name="Рисунок 10" descr="Изображение выглядит как часы, белый, клавиатура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CCD03A5F-03BC-4DAF-9B17-37CDD380B2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93" r="186" b="-2"/>
          <a:stretch/>
        </p:blipFill>
        <p:spPr>
          <a:xfrm>
            <a:off x="6984830" y="2118569"/>
            <a:ext cx="3905023" cy="3984055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799853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B84722-3B81-4D04-971F-C985C7260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43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solidFill>
                  <a:srgbClr val="002060"/>
                </a:solidFill>
                <a:latin typeface="Times New Roman"/>
                <a:cs typeface="Calibri Light"/>
              </a:rPr>
              <a:t>Реализация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3AC7C32-033B-48FD-A398-17BDE564DD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4125"/>
            <a:ext cx="10515600" cy="435133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ru-RU" dirty="0">
                <a:latin typeface="Times New Roman"/>
                <a:cs typeface="Calibri"/>
              </a:rPr>
              <a:t>Небольшая форма из </a:t>
            </a:r>
            <a:r>
              <a:rPr lang="ru-RU">
                <a:latin typeface="Times New Roman"/>
                <a:cs typeface="Calibri"/>
              </a:rPr>
              <a:t>QtDesigner</a:t>
            </a:r>
          </a:p>
          <a:p>
            <a:pPr marL="0" indent="0">
              <a:buNone/>
            </a:pPr>
            <a:endParaRPr lang="ru-RU" dirty="0">
              <a:cs typeface="Calibri"/>
            </a:endParaRPr>
          </a:p>
          <a:p>
            <a:pPr marL="0" indent="0">
              <a:buNone/>
            </a:pPr>
            <a:endParaRPr lang="ru-RU" dirty="0">
              <a:cs typeface="Calibri"/>
            </a:endParaRPr>
          </a:p>
          <a:p>
            <a:pPr marL="0" indent="0">
              <a:buNone/>
            </a:pPr>
            <a:endParaRPr lang="ru-RU" dirty="0">
              <a:cs typeface="Calibri"/>
            </a:endParaRPr>
          </a:p>
          <a:p>
            <a:pPr marL="0" indent="0">
              <a:buNone/>
            </a:pPr>
            <a:endParaRPr lang="ru-RU" dirty="0">
              <a:cs typeface="Calibri"/>
            </a:endParaRPr>
          </a:p>
          <a:p>
            <a:pPr marL="0" indent="0">
              <a:buNone/>
            </a:pPr>
            <a:r>
              <a:rPr lang="ru-RU" dirty="0">
                <a:cs typeface="Calibri"/>
              </a:rPr>
              <a:t>                                                    </a:t>
            </a:r>
          </a:p>
          <a:p>
            <a:pPr marL="0" indent="0">
              <a:buNone/>
            </a:pPr>
            <a:r>
              <a:rPr lang="ru-RU" dirty="0">
                <a:cs typeface="Calibri"/>
              </a:rPr>
              <a:t>                                                   </a:t>
            </a:r>
            <a:r>
              <a:rPr lang="ru-RU" dirty="0">
                <a:latin typeface="Calibri"/>
                <a:cs typeface="Calibri"/>
              </a:rPr>
              <a:t> </a:t>
            </a:r>
            <a:r>
              <a:rPr lang="ru-RU">
                <a:latin typeface="Times New Roman"/>
                <a:cs typeface="Calibri"/>
              </a:rPr>
              <a:t>Вся дальнейшая графика рисуется</a:t>
            </a:r>
          </a:p>
          <a:p>
            <a:pPr marL="0" indent="0">
              <a:buNone/>
            </a:pPr>
            <a:r>
              <a:rPr lang="ru-RU">
                <a:latin typeface="Times New Roman"/>
                <a:cs typeface="Calibri"/>
              </a:rPr>
              <a:t>                                               в paintEvent(сетка, корабли, </a:t>
            </a:r>
          </a:p>
          <a:p>
            <a:pPr marL="0" indent="0">
              <a:buNone/>
            </a:pPr>
            <a:r>
              <a:rPr lang="ru-RU">
                <a:latin typeface="Times New Roman"/>
                <a:cs typeface="Calibri"/>
              </a:rPr>
              <a:t>                                               столбцы, строки, выстрелы)</a:t>
            </a:r>
          </a:p>
          <a:p>
            <a:pPr marL="0" indent="0">
              <a:buNone/>
            </a:pPr>
            <a:endParaRPr lang="ru-RU" dirty="0">
              <a:cs typeface="Calibri"/>
            </a:endParaRPr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F5234F0B-86E3-4BA5-B0B7-B9BC173C97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9014" y="1005492"/>
            <a:ext cx="4196093" cy="2732262"/>
          </a:xfrm>
          <a:prstGeom prst="rect">
            <a:avLst/>
          </a:prstGeom>
        </p:spPr>
      </p:pic>
      <p:pic>
        <p:nvPicPr>
          <p:cNvPr id="7" name="Рисунок 7">
            <a:extLst>
              <a:ext uri="{FF2B5EF4-FFF2-40B4-BE49-F238E27FC236}">
                <a16:creationId xmlns:a16="http://schemas.microsoft.com/office/drawing/2014/main" id="{1E5A4294-1A1C-4F72-B488-D13C25F70C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036" y="3602323"/>
            <a:ext cx="4171950" cy="2744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011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0A643A-8EED-442F-8AA3-049E97236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4859" y="5924261"/>
            <a:ext cx="10515600" cy="1325563"/>
          </a:xfrm>
        </p:spPr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C912570-E8AF-4A8F-88D2-9DCEFD1B83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2967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ru-RU" dirty="0">
              <a:latin typeface="Times New Roman"/>
              <a:ea typeface="+mn-lt"/>
              <a:cs typeface="+mn-lt"/>
            </a:endParaRPr>
          </a:p>
          <a:p>
            <a:pPr marL="0" indent="0">
              <a:buNone/>
            </a:pPr>
            <a:r>
              <a:rPr lang="ru-RU">
                <a:latin typeface="Times New Roman"/>
                <a:ea typeface="+mn-lt"/>
                <a:cs typeface="+mn-lt"/>
              </a:rPr>
              <a:t>Выбирается случайный элемент </a:t>
            </a:r>
            <a:endParaRPr lang="ru-RU"/>
          </a:p>
          <a:p>
            <a:pPr marL="0" indent="0">
              <a:buNone/>
            </a:pPr>
            <a:r>
              <a:rPr lang="ru-RU">
                <a:latin typeface="Times New Roman"/>
                <a:ea typeface="+mn-lt"/>
                <a:cs typeface="+mn-lt"/>
              </a:rPr>
              <a:t>списка и случайное направление. </a:t>
            </a:r>
          </a:p>
          <a:p>
            <a:pPr marL="0" indent="0">
              <a:buNone/>
            </a:pPr>
            <a:r>
              <a:rPr lang="ru-RU">
                <a:latin typeface="Times New Roman"/>
                <a:ea typeface="+mn-lt"/>
                <a:cs typeface="+mn-lt"/>
              </a:rPr>
              <a:t>После циклом for перебираем все</a:t>
            </a:r>
          </a:p>
          <a:p>
            <a:pPr marL="0" indent="0">
              <a:buNone/>
            </a:pPr>
            <a:r>
              <a:rPr lang="ru-RU">
                <a:latin typeface="Times New Roman"/>
                <a:ea typeface="+mn-lt"/>
                <a:cs typeface="+mn-lt"/>
              </a:rPr>
              <a:t>точки в выбранном направлении,</a:t>
            </a:r>
            <a:endParaRPr lang="ru-RU">
              <a:latin typeface="Times New Roman"/>
              <a:cs typeface="Calibri" panose="020F0502020204030204"/>
            </a:endParaRPr>
          </a:p>
          <a:p>
            <a:pPr marL="0" indent="0">
              <a:buNone/>
            </a:pPr>
            <a:r>
              <a:rPr lang="ru-RU">
                <a:latin typeface="Times New Roman"/>
                <a:ea typeface="+mn-lt"/>
                <a:cs typeface="+mn-lt"/>
              </a:rPr>
              <a:t>заполняем ячейки кораблей и </a:t>
            </a:r>
          </a:p>
          <a:p>
            <a:pPr marL="0" indent="0">
              <a:buNone/>
            </a:pPr>
            <a:r>
              <a:rPr lang="ru-RU">
                <a:latin typeface="Times New Roman"/>
                <a:ea typeface="+mn-lt"/>
                <a:cs typeface="+mn-lt"/>
              </a:rPr>
              <a:t>окружаем их.</a:t>
            </a:r>
          </a:p>
          <a:p>
            <a:endParaRPr lang="ru-RU" dirty="0">
              <a:latin typeface="Calibri" panose="020F0502020204030204"/>
              <a:cs typeface="Calibri"/>
            </a:endParaRPr>
          </a:p>
        </p:txBody>
      </p:sp>
      <p:pic>
        <p:nvPicPr>
          <p:cNvPr id="10" name="Рисунок 10" descr="Изображение выглядит как текст, сидит, стол, телефон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F5C067E5-6F86-4348-9E2A-7CC22614F9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3965" y="-2245"/>
            <a:ext cx="4508302" cy="6864017"/>
          </a:xfrm>
          <a:prstGeom prst="rect">
            <a:avLst/>
          </a:prstGeom>
        </p:spPr>
      </p:pic>
      <p:pic>
        <p:nvPicPr>
          <p:cNvPr id="12" name="Рисунок 12" descr="Изображение выглядит как клавиатура, электроника, внутренний, фотография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546C2453-0B74-4A7A-BF36-92E04CF5B3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7258" y="4154264"/>
            <a:ext cx="3778138" cy="2296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758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C1523B-5141-4BC1-AC98-AB0A6F271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65723" y="6461125"/>
            <a:ext cx="10515600" cy="1325563"/>
          </a:xfrm>
        </p:spPr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1E43CBC-0C42-48EB-B868-AC43665666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768" y="301625"/>
            <a:ext cx="10515600" cy="588399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>
                <a:latin typeface="Times New Roman"/>
                <a:cs typeface="Calibri"/>
              </a:rPr>
              <a:t>Выстрел человека и передача хода ИИ</a:t>
            </a:r>
          </a:p>
          <a:p>
            <a:pPr marL="0" indent="0">
              <a:buNone/>
            </a:pPr>
            <a:endParaRPr lang="ru-RU" dirty="0">
              <a:latin typeface="Times New Roman"/>
              <a:cs typeface="Calibri"/>
            </a:endParaRPr>
          </a:p>
          <a:p>
            <a:pPr marL="0" indent="0">
              <a:buNone/>
            </a:pPr>
            <a:endParaRPr lang="ru-RU" dirty="0">
              <a:latin typeface="Times New Roman"/>
              <a:cs typeface="Calibri"/>
            </a:endParaRPr>
          </a:p>
          <a:p>
            <a:pPr marL="0" indent="0">
              <a:buNone/>
            </a:pPr>
            <a:endParaRPr lang="ru-RU" dirty="0">
              <a:latin typeface="Times New Roman"/>
              <a:cs typeface="Calibri"/>
            </a:endParaRPr>
          </a:p>
          <a:p>
            <a:pPr marL="0" indent="0">
              <a:buNone/>
            </a:pPr>
            <a:endParaRPr lang="ru-RU" dirty="0">
              <a:latin typeface="Times New Roman"/>
              <a:cs typeface="Calibri"/>
            </a:endParaRPr>
          </a:p>
          <a:p>
            <a:pPr marL="0" indent="0">
              <a:buNone/>
            </a:pPr>
            <a:endParaRPr lang="ru-RU" dirty="0">
              <a:latin typeface="Times New Roman"/>
              <a:cs typeface="Calibri"/>
            </a:endParaRPr>
          </a:p>
          <a:p>
            <a:pPr marL="0" indent="0">
              <a:buNone/>
            </a:pPr>
            <a:endParaRPr lang="ru-RU" dirty="0">
              <a:latin typeface="Times New Roman"/>
              <a:cs typeface="Calibri"/>
            </a:endParaRPr>
          </a:p>
          <a:p>
            <a:pPr marL="0" indent="0">
              <a:buNone/>
            </a:pPr>
            <a:endParaRPr lang="ru-RU" dirty="0">
              <a:latin typeface="Times New Roman"/>
              <a:cs typeface="Calibri"/>
            </a:endParaRPr>
          </a:p>
          <a:p>
            <a:pPr marL="0" indent="0">
              <a:buNone/>
            </a:pPr>
            <a:r>
              <a:rPr lang="ru-RU">
                <a:latin typeface="Times New Roman"/>
                <a:cs typeface="Calibri"/>
              </a:rPr>
              <a:t>Проверка окончания игры</a:t>
            </a:r>
          </a:p>
          <a:p>
            <a:pPr marL="0" indent="0">
              <a:buNone/>
            </a:pPr>
            <a:r>
              <a:rPr lang="ru-RU">
                <a:latin typeface="Times New Roman"/>
                <a:cs typeface="Calibri"/>
              </a:rPr>
              <a:t>(end_game = 1 - победа компьютера, </a:t>
            </a:r>
          </a:p>
          <a:p>
            <a:pPr marL="0" indent="0">
              <a:buNone/>
            </a:pPr>
            <a:r>
              <a:rPr lang="ru-RU">
                <a:latin typeface="Times New Roman"/>
                <a:cs typeface="Calibri"/>
              </a:rPr>
              <a:t>end_game = 2 - победа игрока)</a:t>
            </a:r>
            <a:endParaRPr lang="ru-RU">
              <a:latin typeface="Times New Roman"/>
            </a:endParaRPr>
          </a:p>
          <a:p>
            <a:endParaRPr lang="ru-RU" dirty="0">
              <a:cs typeface="Calibri"/>
            </a:endParaRPr>
          </a:p>
        </p:txBody>
      </p:sp>
      <p:pic>
        <p:nvPicPr>
          <p:cNvPr id="4" name="Рисунок 4" descr="Изображение выглядит как экран, стол, телефон, ноутбук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03B5254C-630B-4448-9567-87416A660A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429" y="1173049"/>
            <a:ext cx="5384220" cy="2620654"/>
          </a:xfrm>
          <a:prstGeom prst="rect">
            <a:avLst/>
          </a:prstGeom>
        </p:spPr>
      </p:pic>
      <p:pic>
        <p:nvPicPr>
          <p:cNvPr id="10" name="Рисунок 10" descr="Изображение выглядит как стол, ноутбук, черный, сидит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005E7DCD-C638-4AE4-A7D7-0247BDE470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9734" y="3007123"/>
            <a:ext cx="4674177" cy="3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076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9A166D-DCED-41C9-974B-EBEA8B597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8427" y="6642966"/>
            <a:ext cx="10515600" cy="1325563"/>
          </a:xfrm>
        </p:spPr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CD1E9E1-7161-4080-BC61-4054A7A4BF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427" y="284308"/>
            <a:ext cx="10515600" cy="632560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dirty="0">
                <a:latin typeface="Times New Roman"/>
                <a:cs typeface="Calibri"/>
              </a:rPr>
              <a:t>                                    </a:t>
            </a:r>
            <a:r>
              <a:rPr lang="ru-RU" dirty="0">
                <a:solidFill>
                  <a:srgbClr val="000000"/>
                </a:solidFill>
                <a:latin typeface="Times New Roman"/>
                <a:cs typeface="Calibri"/>
              </a:rPr>
              <a:t> </a:t>
            </a:r>
            <a:r>
              <a:rPr lang="ru-RU" sz="3600">
                <a:solidFill>
                  <a:srgbClr val="002060"/>
                </a:solidFill>
                <a:latin typeface="Times New Roman"/>
                <a:cs typeface="Calibri"/>
              </a:rPr>
              <a:t>Выстрел компьютера</a:t>
            </a:r>
            <a:r>
              <a:rPr lang="ru-RU" dirty="0">
                <a:latin typeface="Times New Roman"/>
                <a:cs typeface="Calibri"/>
              </a:rPr>
              <a:t> </a:t>
            </a:r>
            <a:endParaRPr lang="ru-RU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ru-RU">
                <a:latin typeface="Times New Roman"/>
                <a:cs typeface="Calibri"/>
              </a:rPr>
              <a:t>Поиск подбитого корабля.</a:t>
            </a:r>
          </a:p>
          <a:p>
            <a:pPr marL="0" indent="0">
              <a:buNone/>
            </a:pPr>
            <a:r>
              <a:rPr lang="ru-RU">
                <a:latin typeface="Times New Roman"/>
                <a:cs typeface="Calibri"/>
              </a:rPr>
              <a:t>Если его нет, то выбирается </a:t>
            </a:r>
          </a:p>
          <a:p>
            <a:pPr marL="0" indent="0">
              <a:buNone/>
            </a:pPr>
            <a:r>
              <a:rPr lang="ru-RU">
                <a:latin typeface="Times New Roman"/>
                <a:cs typeface="Calibri"/>
              </a:rPr>
              <a:t>случайная клетка.</a:t>
            </a:r>
          </a:p>
          <a:p>
            <a:endParaRPr lang="ru-RU" dirty="0">
              <a:cs typeface="Calibri"/>
            </a:endParaRPr>
          </a:p>
        </p:txBody>
      </p:sp>
      <p:pic>
        <p:nvPicPr>
          <p:cNvPr id="4" name="Рисунок 4" descr="Изображение выглядит как снимок экрана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DB8DB7E2-1C05-424E-A235-DB0F8E240E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929" y="2425779"/>
            <a:ext cx="4232563" cy="4435888"/>
          </a:xfrm>
          <a:prstGeom prst="rect">
            <a:avLst/>
          </a:prstGeom>
        </p:spPr>
      </p:pic>
      <p:pic>
        <p:nvPicPr>
          <p:cNvPr id="8" name="Рисунок 8" descr="Изображение выглядит как снимок экрана, сидит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5CD7F87B-F570-4B14-80BA-545679124C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6737" y="1162831"/>
            <a:ext cx="5763657" cy="5661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091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D4C512-AD1F-4FBB-8EC0-F630858A5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8405" y="5924261"/>
            <a:ext cx="10515600" cy="1325563"/>
          </a:xfrm>
        </p:spPr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5C0FF23-C477-4B81-8EA0-CB2A3F7F3B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564" y="544080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>
                <a:latin typeface="Times New Roman"/>
                <a:cs typeface="Calibri"/>
              </a:rPr>
              <a:t>Игра выполняет свои функции, но можно внести различные доработки. Например, улучшить ИИ или добавить игру игрока против игрока.</a:t>
            </a:r>
          </a:p>
          <a:p>
            <a:pPr marL="0" indent="0">
              <a:buNone/>
            </a:pPr>
            <a:r>
              <a:rPr lang="ru-RU">
                <a:latin typeface="Times New Roman"/>
                <a:cs typeface="Calibri"/>
              </a:rPr>
              <a:t>В итоге размер кода равен 442 строкам, но его можно сократить </a:t>
            </a:r>
            <a:r>
              <a:rPr lang="ru-RU" dirty="0">
                <a:latin typeface="Times New Roman"/>
                <a:cs typeface="Calibri"/>
              </a:rPr>
              <a:t>минимум на 30 – 40 строк.</a:t>
            </a:r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D5EE1486-A421-4FAF-AF08-56B93810DD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2952" y="2801172"/>
            <a:ext cx="5929745" cy="389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6968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Office Theme</vt:lpstr>
      <vt:lpstr>Морской бой на Python</vt:lpstr>
      <vt:lpstr>Идея проекта</vt:lpstr>
      <vt:lpstr>Реализация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499</cp:revision>
  <dcterms:created xsi:type="dcterms:W3CDTF">2019-11-07T14:23:53Z</dcterms:created>
  <dcterms:modified xsi:type="dcterms:W3CDTF">2019-11-07T19:34:49Z</dcterms:modified>
</cp:coreProperties>
</file>