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926363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926363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319702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319702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8319702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8319702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8319702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8319702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8319702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8319702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f6793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f6793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f67937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f67937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67937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67937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92636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92636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Chain Replication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Zhao Yuxuan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897550" y="1956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77525" y="492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&lt;&lt;Chain Replication for Supporting High Throughput and Availability&gt;&gt; 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--OSDi 2004</a:t>
            </a:r>
            <a:endParaRPr sz="35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77525" y="1755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Chain replication is a new approach to coordinating clusters of fail-stop storage servers. The approach is intended for supporting large-scale storage services that exhibit high throughput and availability without sacrificing strong consistency guarantees.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76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Primary/Backup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P/B is the most popular approach to our problem. P/B has one primary server, N backup servers.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860500"/>
            <a:ext cx="8386326" cy="29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17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Chain Replication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Basic components of CR are: a sequence (chain) of nodes with 2 special nodes — HEAD (receives requests from clients) and TAIL (end of the chain, provides the guarantee for consistency).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5" y="2102125"/>
            <a:ext cx="7100426" cy="27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4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Chain Replication-basic approach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11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Clients send write requests to the head and read requests to the tail. The response always comes from the tail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" y="1883850"/>
            <a:ext cx="6992251" cy="30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62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Replication protocol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</a:t>
            </a:r>
            <a:r>
              <a:rPr lang="zh-CN"/>
              <a:t>Pending(i) — list of received requests by not yet processed by the tail.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2.Sent(i) — list of not yet processed by the tail requests, sent to the node’s i successor</a:t>
            </a:r>
            <a:r>
              <a:rPr lang="zh-C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</a:t>
            </a:r>
            <a:r>
              <a:rPr lang="zh-CN"/>
              <a:t>History(i, key) — list of changes for the key. It could be either full history or just last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88" y="2960425"/>
            <a:ext cx="8058624" cy="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5" y="3719624"/>
            <a:ext cx="8240152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07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Coping with failures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 it has been already mentioned we need a special master process, which will: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Detect a failed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Notify predecessor and successor of the failed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Notify clients if the failed node is either head or tail.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4000" y="7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Possible failures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832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Failure of the head.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Failure of the 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Failure of another node 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75" y="2024325"/>
            <a:ext cx="7446726" cy="28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18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 with primary/backup approach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559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</a:t>
            </a:r>
            <a:r>
              <a:rPr lang="zh-CN"/>
              <a:t>Read requests are served by only one node in CR and are responded immediately, whereas in P/B there could be a delay on the Primary node to receive write confirmations from all backups.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2. Write request is executed on all nodes in both approaches, however, it is a bit faster in P/B due to the parallel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