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60"/>
  </p:normalViewPr>
  <p:slideViewPr>
    <p:cSldViewPr snapToGrid="0">
      <p:cViewPr varScale="1">
        <p:scale>
          <a:sx n="150" d="100"/>
          <a:sy n="150" d="100"/>
        </p:scale>
        <p:origin x="221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CC1669-4179-4169-B4F7-451B4F7A5DD1}"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A20E575-3494-4658-AA99-4461C3D24436}">
      <dgm:prSet/>
      <dgm:spPr/>
      <dgm:t>
        <a:bodyPr/>
        <a:lstStyle/>
        <a:p>
          <a:pPr>
            <a:defRPr cap="all"/>
          </a:pPr>
          <a:r>
            <a:rPr lang="en-US"/>
            <a:t>Web-based</a:t>
          </a:r>
        </a:p>
      </dgm:t>
    </dgm:pt>
    <dgm:pt modelId="{7713524B-4980-447B-AF99-87279EB610D6}" type="parTrans" cxnId="{CFDAA6EA-5FD1-41F0-A76E-A33686E526D9}">
      <dgm:prSet/>
      <dgm:spPr/>
      <dgm:t>
        <a:bodyPr/>
        <a:lstStyle/>
        <a:p>
          <a:endParaRPr lang="en-US"/>
        </a:p>
      </dgm:t>
    </dgm:pt>
    <dgm:pt modelId="{FD3EDC6E-5C57-4243-80AF-3C8C88655DC1}" type="sibTrans" cxnId="{CFDAA6EA-5FD1-41F0-A76E-A33686E526D9}">
      <dgm:prSet/>
      <dgm:spPr/>
      <dgm:t>
        <a:bodyPr/>
        <a:lstStyle/>
        <a:p>
          <a:endParaRPr lang="en-US"/>
        </a:p>
      </dgm:t>
    </dgm:pt>
    <dgm:pt modelId="{4DD0205C-BF42-450C-9F0A-1010D3D24878}">
      <dgm:prSet/>
      <dgm:spPr/>
      <dgm:t>
        <a:bodyPr/>
        <a:lstStyle/>
        <a:p>
          <a:pPr>
            <a:defRPr cap="all"/>
          </a:pPr>
          <a:r>
            <a:rPr lang="en-US"/>
            <a:t>Offline access</a:t>
          </a:r>
        </a:p>
      </dgm:t>
    </dgm:pt>
    <dgm:pt modelId="{5597A2BF-69B8-4C23-9162-B220D034C0E7}" type="parTrans" cxnId="{B0DCD635-8099-4B54-B003-16B3B5BB55C7}">
      <dgm:prSet/>
      <dgm:spPr/>
      <dgm:t>
        <a:bodyPr/>
        <a:lstStyle/>
        <a:p>
          <a:endParaRPr lang="en-US"/>
        </a:p>
      </dgm:t>
    </dgm:pt>
    <dgm:pt modelId="{1DC980A7-79EB-4E40-A9D9-E46A2500799A}" type="sibTrans" cxnId="{B0DCD635-8099-4B54-B003-16B3B5BB55C7}">
      <dgm:prSet/>
      <dgm:spPr/>
      <dgm:t>
        <a:bodyPr/>
        <a:lstStyle/>
        <a:p>
          <a:endParaRPr lang="en-US"/>
        </a:p>
      </dgm:t>
    </dgm:pt>
    <dgm:pt modelId="{AE0BEA0F-9759-4EB1-B880-DF85FFE68B33}">
      <dgm:prSet/>
      <dgm:spPr/>
      <dgm:t>
        <a:bodyPr/>
        <a:lstStyle/>
        <a:p>
          <a:pPr>
            <a:defRPr cap="all"/>
          </a:pPr>
          <a:r>
            <a:rPr lang="en-US"/>
            <a:t>Testing</a:t>
          </a:r>
        </a:p>
      </dgm:t>
    </dgm:pt>
    <dgm:pt modelId="{6A97D88A-3700-4D62-9C2C-6791B3ECD11C}" type="parTrans" cxnId="{B88B22C1-14A1-4CB5-8443-8D63EC00691E}">
      <dgm:prSet/>
      <dgm:spPr/>
      <dgm:t>
        <a:bodyPr/>
        <a:lstStyle/>
        <a:p>
          <a:endParaRPr lang="en-US"/>
        </a:p>
      </dgm:t>
    </dgm:pt>
    <dgm:pt modelId="{058847B7-7A8F-4BDD-BD8A-C4B938F03243}" type="sibTrans" cxnId="{B88B22C1-14A1-4CB5-8443-8D63EC00691E}">
      <dgm:prSet/>
      <dgm:spPr/>
      <dgm:t>
        <a:bodyPr/>
        <a:lstStyle/>
        <a:p>
          <a:endParaRPr lang="en-US"/>
        </a:p>
      </dgm:t>
    </dgm:pt>
    <dgm:pt modelId="{88A43580-6C52-4A82-83DF-2A7D3340B70C}">
      <dgm:prSet/>
      <dgm:spPr/>
      <dgm:t>
        <a:bodyPr/>
        <a:lstStyle/>
        <a:p>
          <a:pPr>
            <a:defRPr cap="all"/>
          </a:pPr>
          <a:r>
            <a:rPr lang="en-US"/>
            <a:t>Driving appointments</a:t>
          </a:r>
        </a:p>
      </dgm:t>
    </dgm:pt>
    <dgm:pt modelId="{094B239B-4BDD-4068-B809-B4BD68435DF2}" type="parTrans" cxnId="{D9BA1184-692B-4048-8304-0D34E64FA6F0}">
      <dgm:prSet/>
      <dgm:spPr/>
      <dgm:t>
        <a:bodyPr/>
        <a:lstStyle/>
        <a:p>
          <a:endParaRPr lang="en-US"/>
        </a:p>
      </dgm:t>
    </dgm:pt>
    <dgm:pt modelId="{491F23C4-414D-4B6E-9D4A-1BFB4891CE86}" type="sibTrans" cxnId="{D9BA1184-692B-4048-8304-0D34E64FA6F0}">
      <dgm:prSet/>
      <dgm:spPr/>
      <dgm:t>
        <a:bodyPr/>
        <a:lstStyle/>
        <a:p>
          <a:endParaRPr lang="en-US"/>
        </a:p>
      </dgm:t>
    </dgm:pt>
    <dgm:pt modelId="{562868C6-31C2-4932-930A-F52A1DD91838}" type="pres">
      <dgm:prSet presAssocID="{E3CC1669-4179-4169-B4F7-451B4F7A5DD1}" presName="root" presStyleCnt="0">
        <dgm:presLayoutVars>
          <dgm:dir/>
          <dgm:resizeHandles val="exact"/>
        </dgm:presLayoutVars>
      </dgm:prSet>
      <dgm:spPr/>
    </dgm:pt>
    <dgm:pt modelId="{3B89DEDC-BAB1-49BE-B86D-7730C51102C2}" type="pres">
      <dgm:prSet presAssocID="{4A20E575-3494-4658-AA99-4461C3D24436}" presName="compNode" presStyleCnt="0"/>
      <dgm:spPr/>
    </dgm:pt>
    <dgm:pt modelId="{5FCACF5B-A465-487D-9DED-637D51CAF32E}" type="pres">
      <dgm:prSet presAssocID="{4A20E575-3494-4658-AA99-4461C3D24436}" presName="iconBgRect" presStyleLbl="bgShp" presStyleIdx="0" presStyleCnt="4"/>
      <dgm:spPr>
        <a:prstGeom prst="round2DiagRect">
          <a:avLst>
            <a:gd name="adj1" fmla="val 29727"/>
            <a:gd name="adj2" fmla="val 0"/>
          </a:avLst>
        </a:prstGeom>
      </dgm:spPr>
    </dgm:pt>
    <dgm:pt modelId="{B5BDBD49-3D30-4951-9B96-C9C28DED2EA1}" type="pres">
      <dgm:prSet presAssocID="{4A20E575-3494-4658-AA99-4461C3D2443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0D5BC5D3-CFEB-40E3-A1C4-3F47A052C1AE}" type="pres">
      <dgm:prSet presAssocID="{4A20E575-3494-4658-AA99-4461C3D24436}" presName="spaceRect" presStyleCnt="0"/>
      <dgm:spPr/>
    </dgm:pt>
    <dgm:pt modelId="{1B511EBD-2983-4635-B8D4-A51A257E5216}" type="pres">
      <dgm:prSet presAssocID="{4A20E575-3494-4658-AA99-4461C3D24436}" presName="textRect" presStyleLbl="revTx" presStyleIdx="0" presStyleCnt="4">
        <dgm:presLayoutVars>
          <dgm:chMax val="1"/>
          <dgm:chPref val="1"/>
        </dgm:presLayoutVars>
      </dgm:prSet>
      <dgm:spPr/>
    </dgm:pt>
    <dgm:pt modelId="{BA482459-774D-47ED-A36F-46289DCE228B}" type="pres">
      <dgm:prSet presAssocID="{FD3EDC6E-5C57-4243-80AF-3C8C88655DC1}" presName="sibTrans" presStyleCnt="0"/>
      <dgm:spPr/>
    </dgm:pt>
    <dgm:pt modelId="{3F8A2682-50EB-4731-AC6F-E48883F8801D}" type="pres">
      <dgm:prSet presAssocID="{4DD0205C-BF42-450C-9F0A-1010D3D24878}" presName="compNode" presStyleCnt="0"/>
      <dgm:spPr/>
    </dgm:pt>
    <dgm:pt modelId="{B08C6390-83FD-494B-A2FF-D630B967AB7A}" type="pres">
      <dgm:prSet presAssocID="{4DD0205C-BF42-450C-9F0A-1010D3D24878}" presName="iconBgRect" presStyleLbl="bgShp" presStyleIdx="1" presStyleCnt="4"/>
      <dgm:spPr>
        <a:prstGeom prst="round2DiagRect">
          <a:avLst>
            <a:gd name="adj1" fmla="val 29727"/>
            <a:gd name="adj2" fmla="val 0"/>
          </a:avLst>
        </a:prstGeom>
      </dgm:spPr>
    </dgm:pt>
    <dgm:pt modelId="{63F9F4C2-4E2D-4CE2-B6C5-6884F6D828A3}" type="pres">
      <dgm:prSet presAssocID="{4DD0205C-BF42-450C-9F0A-1010D3D2487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975A27BD-1303-4AFA-ABE6-2498B6F74712}" type="pres">
      <dgm:prSet presAssocID="{4DD0205C-BF42-450C-9F0A-1010D3D24878}" presName="spaceRect" presStyleCnt="0"/>
      <dgm:spPr/>
    </dgm:pt>
    <dgm:pt modelId="{638E340B-38E7-4D83-8C8D-B4FC021E6E18}" type="pres">
      <dgm:prSet presAssocID="{4DD0205C-BF42-450C-9F0A-1010D3D24878}" presName="textRect" presStyleLbl="revTx" presStyleIdx="1" presStyleCnt="4">
        <dgm:presLayoutVars>
          <dgm:chMax val="1"/>
          <dgm:chPref val="1"/>
        </dgm:presLayoutVars>
      </dgm:prSet>
      <dgm:spPr/>
    </dgm:pt>
    <dgm:pt modelId="{8048CF0A-2F21-438E-8DE0-0529903D50E7}" type="pres">
      <dgm:prSet presAssocID="{1DC980A7-79EB-4E40-A9D9-E46A2500799A}" presName="sibTrans" presStyleCnt="0"/>
      <dgm:spPr/>
    </dgm:pt>
    <dgm:pt modelId="{88129747-CCC5-4B2B-8C36-5162821DF8C8}" type="pres">
      <dgm:prSet presAssocID="{AE0BEA0F-9759-4EB1-B880-DF85FFE68B33}" presName="compNode" presStyleCnt="0"/>
      <dgm:spPr/>
    </dgm:pt>
    <dgm:pt modelId="{EA0169B9-42C7-421C-B72E-B49D86DC9343}" type="pres">
      <dgm:prSet presAssocID="{AE0BEA0F-9759-4EB1-B880-DF85FFE68B33}" presName="iconBgRect" presStyleLbl="bgShp" presStyleIdx="2" presStyleCnt="4"/>
      <dgm:spPr>
        <a:prstGeom prst="round2DiagRect">
          <a:avLst>
            <a:gd name="adj1" fmla="val 29727"/>
            <a:gd name="adj2" fmla="val 0"/>
          </a:avLst>
        </a:prstGeom>
      </dgm:spPr>
    </dgm:pt>
    <dgm:pt modelId="{6AD84027-8579-435F-9071-55C9B982E383}" type="pres">
      <dgm:prSet presAssocID="{AE0BEA0F-9759-4EB1-B880-DF85FFE68B3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st tubes"/>
        </a:ext>
      </dgm:extLst>
    </dgm:pt>
    <dgm:pt modelId="{B5EC18DC-EB70-4B7A-B875-E1329E7F2E55}" type="pres">
      <dgm:prSet presAssocID="{AE0BEA0F-9759-4EB1-B880-DF85FFE68B33}" presName="spaceRect" presStyleCnt="0"/>
      <dgm:spPr/>
    </dgm:pt>
    <dgm:pt modelId="{F3A9C62B-36A3-41F3-9B9E-2F0A3CA7F251}" type="pres">
      <dgm:prSet presAssocID="{AE0BEA0F-9759-4EB1-B880-DF85FFE68B33}" presName="textRect" presStyleLbl="revTx" presStyleIdx="2" presStyleCnt="4">
        <dgm:presLayoutVars>
          <dgm:chMax val="1"/>
          <dgm:chPref val="1"/>
        </dgm:presLayoutVars>
      </dgm:prSet>
      <dgm:spPr/>
    </dgm:pt>
    <dgm:pt modelId="{8CC42E0E-6D02-4597-A937-183288A183DC}" type="pres">
      <dgm:prSet presAssocID="{058847B7-7A8F-4BDD-BD8A-C4B938F03243}" presName="sibTrans" presStyleCnt="0"/>
      <dgm:spPr/>
    </dgm:pt>
    <dgm:pt modelId="{0FD87A6E-FFB0-4621-9019-D50DE4CC55D3}" type="pres">
      <dgm:prSet presAssocID="{88A43580-6C52-4A82-83DF-2A7D3340B70C}" presName="compNode" presStyleCnt="0"/>
      <dgm:spPr/>
    </dgm:pt>
    <dgm:pt modelId="{EB9CD40B-6B29-49F2-8FF1-C788D27A1A6B}" type="pres">
      <dgm:prSet presAssocID="{88A43580-6C52-4A82-83DF-2A7D3340B70C}" presName="iconBgRect" presStyleLbl="bgShp" presStyleIdx="3" presStyleCnt="4"/>
      <dgm:spPr>
        <a:prstGeom prst="round2DiagRect">
          <a:avLst>
            <a:gd name="adj1" fmla="val 29727"/>
            <a:gd name="adj2" fmla="val 0"/>
          </a:avLst>
        </a:prstGeom>
      </dgm:spPr>
    </dgm:pt>
    <dgm:pt modelId="{833C50E3-F2A2-403F-92E7-A6798DC8290F}" type="pres">
      <dgm:prSet presAssocID="{88A43580-6C52-4A82-83DF-2A7D3340B70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r"/>
        </a:ext>
      </dgm:extLst>
    </dgm:pt>
    <dgm:pt modelId="{B8321ADF-DE27-4E60-8DFB-053857438D4F}" type="pres">
      <dgm:prSet presAssocID="{88A43580-6C52-4A82-83DF-2A7D3340B70C}" presName="spaceRect" presStyleCnt="0"/>
      <dgm:spPr/>
    </dgm:pt>
    <dgm:pt modelId="{870F72F4-6317-4B27-BA42-669CD4F5BAB7}" type="pres">
      <dgm:prSet presAssocID="{88A43580-6C52-4A82-83DF-2A7D3340B70C}" presName="textRect" presStyleLbl="revTx" presStyleIdx="3" presStyleCnt="4">
        <dgm:presLayoutVars>
          <dgm:chMax val="1"/>
          <dgm:chPref val="1"/>
        </dgm:presLayoutVars>
      </dgm:prSet>
      <dgm:spPr/>
    </dgm:pt>
  </dgm:ptLst>
  <dgm:cxnLst>
    <dgm:cxn modelId="{B0DCD635-8099-4B54-B003-16B3B5BB55C7}" srcId="{E3CC1669-4179-4169-B4F7-451B4F7A5DD1}" destId="{4DD0205C-BF42-450C-9F0A-1010D3D24878}" srcOrd="1" destOrd="0" parTransId="{5597A2BF-69B8-4C23-9162-B220D034C0E7}" sibTransId="{1DC980A7-79EB-4E40-A9D9-E46A2500799A}"/>
    <dgm:cxn modelId="{D220D639-F17E-41D9-997D-8B39E4B8DB1C}" type="presOf" srcId="{88A43580-6C52-4A82-83DF-2A7D3340B70C}" destId="{870F72F4-6317-4B27-BA42-669CD4F5BAB7}" srcOrd="0" destOrd="0" presId="urn:microsoft.com/office/officeart/2018/5/layout/IconLeafLabelList"/>
    <dgm:cxn modelId="{D9BA1184-692B-4048-8304-0D34E64FA6F0}" srcId="{E3CC1669-4179-4169-B4F7-451B4F7A5DD1}" destId="{88A43580-6C52-4A82-83DF-2A7D3340B70C}" srcOrd="3" destOrd="0" parTransId="{094B239B-4BDD-4068-B809-B4BD68435DF2}" sibTransId="{491F23C4-414D-4B6E-9D4A-1BFB4891CE86}"/>
    <dgm:cxn modelId="{B35F8D86-CDD0-4213-A917-3E6E75F690E5}" type="presOf" srcId="{AE0BEA0F-9759-4EB1-B880-DF85FFE68B33}" destId="{F3A9C62B-36A3-41F3-9B9E-2F0A3CA7F251}" srcOrd="0" destOrd="0" presId="urn:microsoft.com/office/officeart/2018/5/layout/IconLeafLabelList"/>
    <dgm:cxn modelId="{2681B189-8B24-42B6-B305-F386B9118BA3}" type="presOf" srcId="{4DD0205C-BF42-450C-9F0A-1010D3D24878}" destId="{638E340B-38E7-4D83-8C8D-B4FC021E6E18}" srcOrd="0" destOrd="0" presId="urn:microsoft.com/office/officeart/2018/5/layout/IconLeafLabelList"/>
    <dgm:cxn modelId="{B88B22C1-14A1-4CB5-8443-8D63EC00691E}" srcId="{E3CC1669-4179-4169-B4F7-451B4F7A5DD1}" destId="{AE0BEA0F-9759-4EB1-B880-DF85FFE68B33}" srcOrd="2" destOrd="0" parTransId="{6A97D88A-3700-4D62-9C2C-6791B3ECD11C}" sibTransId="{058847B7-7A8F-4BDD-BD8A-C4B938F03243}"/>
    <dgm:cxn modelId="{DAB96AC2-6F4B-4E28-B3D2-15B34DF7BCE8}" type="presOf" srcId="{E3CC1669-4179-4169-B4F7-451B4F7A5DD1}" destId="{562868C6-31C2-4932-930A-F52A1DD91838}" srcOrd="0" destOrd="0" presId="urn:microsoft.com/office/officeart/2018/5/layout/IconLeafLabelList"/>
    <dgm:cxn modelId="{CFDAA6EA-5FD1-41F0-A76E-A33686E526D9}" srcId="{E3CC1669-4179-4169-B4F7-451B4F7A5DD1}" destId="{4A20E575-3494-4658-AA99-4461C3D24436}" srcOrd="0" destOrd="0" parTransId="{7713524B-4980-447B-AF99-87279EB610D6}" sibTransId="{FD3EDC6E-5C57-4243-80AF-3C8C88655DC1}"/>
    <dgm:cxn modelId="{4FD382FF-9F1E-4BDC-BE61-87F6D10A2D3F}" type="presOf" srcId="{4A20E575-3494-4658-AA99-4461C3D24436}" destId="{1B511EBD-2983-4635-B8D4-A51A257E5216}" srcOrd="0" destOrd="0" presId="urn:microsoft.com/office/officeart/2018/5/layout/IconLeafLabelList"/>
    <dgm:cxn modelId="{423B6A83-1194-4690-AAC8-2F537F1539F9}" type="presParOf" srcId="{562868C6-31C2-4932-930A-F52A1DD91838}" destId="{3B89DEDC-BAB1-49BE-B86D-7730C51102C2}" srcOrd="0" destOrd="0" presId="urn:microsoft.com/office/officeart/2018/5/layout/IconLeafLabelList"/>
    <dgm:cxn modelId="{99DAF46C-8AC6-4200-A0C2-2603C5DA7E76}" type="presParOf" srcId="{3B89DEDC-BAB1-49BE-B86D-7730C51102C2}" destId="{5FCACF5B-A465-487D-9DED-637D51CAF32E}" srcOrd="0" destOrd="0" presId="urn:microsoft.com/office/officeart/2018/5/layout/IconLeafLabelList"/>
    <dgm:cxn modelId="{0A04C30F-4DD1-4C04-B5DB-A5E7B20B3DE7}" type="presParOf" srcId="{3B89DEDC-BAB1-49BE-B86D-7730C51102C2}" destId="{B5BDBD49-3D30-4951-9B96-C9C28DED2EA1}" srcOrd="1" destOrd="0" presId="urn:microsoft.com/office/officeart/2018/5/layout/IconLeafLabelList"/>
    <dgm:cxn modelId="{772E87D4-D859-435D-B548-E1DC8EE6D25F}" type="presParOf" srcId="{3B89DEDC-BAB1-49BE-B86D-7730C51102C2}" destId="{0D5BC5D3-CFEB-40E3-A1C4-3F47A052C1AE}" srcOrd="2" destOrd="0" presId="urn:microsoft.com/office/officeart/2018/5/layout/IconLeafLabelList"/>
    <dgm:cxn modelId="{B1D0E05F-855F-4A42-8BA2-6FBF578F51AF}" type="presParOf" srcId="{3B89DEDC-BAB1-49BE-B86D-7730C51102C2}" destId="{1B511EBD-2983-4635-B8D4-A51A257E5216}" srcOrd="3" destOrd="0" presId="urn:microsoft.com/office/officeart/2018/5/layout/IconLeafLabelList"/>
    <dgm:cxn modelId="{B7629FDD-7FC0-4A7E-B805-DD0DD8ED3E46}" type="presParOf" srcId="{562868C6-31C2-4932-930A-F52A1DD91838}" destId="{BA482459-774D-47ED-A36F-46289DCE228B}" srcOrd="1" destOrd="0" presId="urn:microsoft.com/office/officeart/2018/5/layout/IconLeafLabelList"/>
    <dgm:cxn modelId="{3278831F-96DA-4ED7-AB18-C88FACE1FBC1}" type="presParOf" srcId="{562868C6-31C2-4932-930A-F52A1DD91838}" destId="{3F8A2682-50EB-4731-AC6F-E48883F8801D}" srcOrd="2" destOrd="0" presId="urn:microsoft.com/office/officeart/2018/5/layout/IconLeafLabelList"/>
    <dgm:cxn modelId="{5313A932-8971-4394-AAE7-444AC29C2E55}" type="presParOf" srcId="{3F8A2682-50EB-4731-AC6F-E48883F8801D}" destId="{B08C6390-83FD-494B-A2FF-D630B967AB7A}" srcOrd="0" destOrd="0" presId="urn:microsoft.com/office/officeart/2018/5/layout/IconLeafLabelList"/>
    <dgm:cxn modelId="{15493E44-C2D6-4AB6-A46C-3C472856230F}" type="presParOf" srcId="{3F8A2682-50EB-4731-AC6F-E48883F8801D}" destId="{63F9F4C2-4E2D-4CE2-B6C5-6884F6D828A3}" srcOrd="1" destOrd="0" presId="urn:microsoft.com/office/officeart/2018/5/layout/IconLeafLabelList"/>
    <dgm:cxn modelId="{D5ABA76C-FA12-4021-93E7-D702257D6DA7}" type="presParOf" srcId="{3F8A2682-50EB-4731-AC6F-E48883F8801D}" destId="{975A27BD-1303-4AFA-ABE6-2498B6F74712}" srcOrd="2" destOrd="0" presId="urn:microsoft.com/office/officeart/2018/5/layout/IconLeafLabelList"/>
    <dgm:cxn modelId="{D2981C58-57C3-4D0E-A9E1-AD9884D4AAFA}" type="presParOf" srcId="{3F8A2682-50EB-4731-AC6F-E48883F8801D}" destId="{638E340B-38E7-4D83-8C8D-B4FC021E6E18}" srcOrd="3" destOrd="0" presId="urn:microsoft.com/office/officeart/2018/5/layout/IconLeafLabelList"/>
    <dgm:cxn modelId="{31EFC73A-242E-409B-A118-73A97B4B851F}" type="presParOf" srcId="{562868C6-31C2-4932-930A-F52A1DD91838}" destId="{8048CF0A-2F21-438E-8DE0-0529903D50E7}" srcOrd="3" destOrd="0" presId="urn:microsoft.com/office/officeart/2018/5/layout/IconLeafLabelList"/>
    <dgm:cxn modelId="{8E4D7CF8-6C80-4483-B33E-AD5F43BC57B2}" type="presParOf" srcId="{562868C6-31C2-4932-930A-F52A1DD91838}" destId="{88129747-CCC5-4B2B-8C36-5162821DF8C8}" srcOrd="4" destOrd="0" presId="urn:microsoft.com/office/officeart/2018/5/layout/IconLeafLabelList"/>
    <dgm:cxn modelId="{FE65961F-3838-4E9C-BE77-E3DBFFFFFFE4}" type="presParOf" srcId="{88129747-CCC5-4B2B-8C36-5162821DF8C8}" destId="{EA0169B9-42C7-421C-B72E-B49D86DC9343}" srcOrd="0" destOrd="0" presId="urn:microsoft.com/office/officeart/2018/5/layout/IconLeafLabelList"/>
    <dgm:cxn modelId="{FA7B402D-C169-4AB3-9328-CAA8CEE90F4A}" type="presParOf" srcId="{88129747-CCC5-4B2B-8C36-5162821DF8C8}" destId="{6AD84027-8579-435F-9071-55C9B982E383}" srcOrd="1" destOrd="0" presId="urn:microsoft.com/office/officeart/2018/5/layout/IconLeafLabelList"/>
    <dgm:cxn modelId="{F120E8D0-A57E-4850-95C8-B977C75F9890}" type="presParOf" srcId="{88129747-CCC5-4B2B-8C36-5162821DF8C8}" destId="{B5EC18DC-EB70-4B7A-B875-E1329E7F2E55}" srcOrd="2" destOrd="0" presId="urn:microsoft.com/office/officeart/2018/5/layout/IconLeafLabelList"/>
    <dgm:cxn modelId="{D8D16789-0EC4-4C98-9011-53C4D7326A75}" type="presParOf" srcId="{88129747-CCC5-4B2B-8C36-5162821DF8C8}" destId="{F3A9C62B-36A3-41F3-9B9E-2F0A3CA7F251}" srcOrd="3" destOrd="0" presId="urn:microsoft.com/office/officeart/2018/5/layout/IconLeafLabelList"/>
    <dgm:cxn modelId="{BF7FCD3A-996C-4B25-A522-DB8FA60C9872}" type="presParOf" srcId="{562868C6-31C2-4932-930A-F52A1DD91838}" destId="{8CC42E0E-6D02-4597-A937-183288A183DC}" srcOrd="5" destOrd="0" presId="urn:microsoft.com/office/officeart/2018/5/layout/IconLeafLabelList"/>
    <dgm:cxn modelId="{35859513-3053-4DEB-B260-1145F1B2A2B6}" type="presParOf" srcId="{562868C6-31C2-4932-930A-F52A1DD91838}" destId="{0FD87A6E-FFB0-4621-9019-D50DE4CC55D3}" srcOrd="6" destOrd="0" presId="urn:microsoft.com/office/officeart/2018/5/layout/IconLeafLabelList"/>
    <dgm:cxn modelId="{CDA3C29A-18CF-41C8-98B6-C5DE1A8962C6}" type="presParOf" srcId="{0FD87A6E-FFB0-4621-9019-D50DE4CC55D3}" destId="{EB9CD40B-6B29-49F2-8FF1-C788D27A1A6B}" srcOrd="0" destOrd="0" presId="urn:microsoft.com/office/officeart/2018/5/layout/IconLeafLabelList"/>
    <dgm:cxn modelId="{82AB902A-FC23-4CAE-B215-BF13BD32C517}" type="presParOf" srcId="{0FD87A6E-FFB0-4621-9019-D50DE4CC55D3}" destId="{833C50E3-F2A2-403F-92E7-A6798DC8290F}" srcOrd="1" destOrd="0" presId="urn:microsoft.com/office/officeart/2018/5/layout/IconLeafLabelList"/>
    <dgm:cxn modelId="{9C2D91F8-4840-4532-925D-29FCBBF19585}" type="presParOf" srcId="{0FD87A6E-FFB0-4621-9019-D50DE4CC55D3}" destId="{B8321ADF-DE27-4E60-8DFB-053857438D4F}" srcOrd="2" destOrd="0" presId="urn:microsoft.com/office/officeart/2018/5/layout/IconLeafLabelList"/>
    <dgm:cxn modelId="{A58EE5C2-94E5-4189-A9A1-3092378B3D95}" type="presParOf" srcId="{0FD87A6E-FFB0-4621-9019-D50DE4CC55D3}" destId="{870F72F4-6317-4B27-BA42-669CD4F5BAB7}"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F1623B-91D6-4FD7-8C6A-8B75FC382C8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079FFF9-4C79-4024-B1E4-471EFCDA62D2}">
      <dgm:prSet/>
      <dgm:spPr/>
      <dgm:t>
        <a:bodyPr/>
        <a:lstStyle/>
        <a:p>
          <a:r>
            <a:rPr lang="en-US"/>
            <a:t>User Information</a:t>
          </a:r>
        </a:p>
      </dgm:t>
    </dgm:pt>
    <dgm:pt modelId="{C30F3D5C-0B2E-4E71-B5AF-48FDDD23291C}" type="parTrans" cxnId="{59B182FA-F8B3-45DD-B7CB-07605796B032}">
      <dgm:prSet/>
      <dgm:spPr/>
      <dgm:t>
        <a:bodyPr/>
        <a:lstStyle/>
        <a:p>
          <a:endParaRPr lang="en-US"/>
        </a:p>
      </dgm:t>
    </dgm:pt>
    <dgm:pt modelId="{E3CF2C8A-1376-43B7-AD06-6FAE4E718F02}" type="sibTrans" cxnId="{59B182FA-F8B3-45DD-B7CB-07605796B032}">
      <dgm:prSet/>
      <dgm:spPr/>
      <dgm:t>
        <a:bodyPr/>
        <a:lstStyle/>
        <a:p>
          <a:endParaRPr lang="en-US"/>
        </a:p>
      </dgm:t>
    </dgm:pt>
    <dgm:pt modelId="{9B3EDFCD-1A16-4434-8C91-C7489FE0A43A}">
      <dgm:prSet/>
      <dgm:spPr/>
      <dgm:t>
        <a:bodyPr/>
        <a:lstStyle/>
        <a:p>
          <a:r>
            <a:rPr lang="en-US"/>
            <a:t>Lesson Safety</a:t>
          </a:r>
        </a:p>
      </dgm:t>
    </dgm:pt>
    <dgm:pt modelId="{5B26F488-FDE3-4B05-A631-103112C40562}" type="parTrans" cxnId="{755D9A3B-FB56-4026-AA33-7789595B5EAA}">
      <dgm:prSet/>
      <dgm:spPr/>
      <dgm:t>
        <a:bodyPr/>
        <a:lstStyle/>
        <a:p>
          <a:endParaRPr lang="en-US"/>
        </a:p>
      </dgm:t>
    </dgm:pt>
    <dgm:pt modelId="{C9566F6A-48E1-466B-81D7-559E4E2E98D1}" type="sibTrans" cxnId="{755D9A3B-FB56-4026-AA33-7789595B5EAA}">
      <dgm:prSet/>
      <dgm:spPr/>
      <dgm:t>
        <a:bodyPr/>
        <a:lstStyle/>
        <a:p>
          <a:endParaRPr lang="en-US"/>
        </a:p>
      </dgm:t>
    </dgm:pt>
    <dgm:pt modelId="{2364EBFA-17FB-4942-A5B8-B9B2A0673F93}">
      <dgm:prSet/>
      <dgm:spPr/>
      <dgm:t>
        <a:bodyPr/>
        <a:lstStyle/>
        <a:p>
          <a:r>
            <a:rPr lang="en-US"/>
            <a:t>Education</a:t>
          </a:r>
        </a:p>
      </dgm:t>
    </dgm:pt>
    <dgm:pt modelId="{EF6DD919-9D84-44DD-87DB-E57157FD75BB}" type="parTrans" cxnId="{8E150940-CEA1-46BD-AF15-AE10967DFD6C}">
      <dgm:prSet/>
      <dgm:spPr/>
      <dgm:t>
        <a:bodyPr/>
        <a:lstStyle/>
        <a:p>
          <a:endParaRPr lang="en-US"/>
        </a:p>
      </dgm:t>
    </dgm:pt>
    <dgm:pt modelId="{331B72F8-C0DC-4DC3-A0D6-37D5B37FBF1A}" type="sibTrans" cxnId="{8E150940-CEA1-46BD-AF15-AE10967DFD6C}">
      <dgm:prSet/>
      <dgm:spPr/>
      <dgm:t>
        <a:bodyPr/>
        <a:lstStyle/>
        <a:p>
          <a:endParaRPr lang="en-US"/>
        </a:p>
      </dgm:t>
    </dgm:pt>
    <dgm:pt modelId="{B2DD3F6F-871D-4860-A45E-4823E8FE9990}" type="pres">
      <dgm:prSet presAssocID="{76F1623B-91D6-4FD7-8C6A-8B75FC382C8E}" presName="linear" presStyleCnt="0">
        <dgm:presLayoutVars>
          <dgm:animLvl val="lvl"/>
          <dgm:resizeHandles val="exact"/>
        </dgm:presLayoutVars>
      </dgm:prSet>
      <dgm:spPr/>
    </dgm:pt>
    <dgm:pt modelId="{2397A328-F2F7-405D-BAA0-6DEE4831CFDC}" type="pres">
      <dgm:prSet presAssocID="{C079FFF9-4C79-4024-B1E4-471EFCDA62D2}" presName="parentText" presStyleLbl="node1" presStyleIdx="0" presStyleCnt="3">
        <dgm:presLayoutVars>
          <dgm:chMax val="0"/>
          <dgm:bulletEnabled val="1"/>
        </dgm:presLayoutVars>
      </dgm:prSet>
      <dgm:spPr/>
    </dgm:pt>
    <dgm:pt modelId="{35735534-03DB-4685-9A3C-F9C86CEAB506}" type="pres">
      <dgm:prSet presAssocID="{E3CF2C8A-1376-43B7-AD06-6FAE4E718F02}" presName="spacer" presStyleCnt="0"/>
      <dgm:spPr/>
    </dgm:pt>
    <dgm:pt modelId="{A5195CE9-9CA5-448E-A46C-7ED83B5CCCA8}" type="pres">
      <dgm:prSet presAssocID="{9B3EDFCD-1A16-4434-8C91-C7489FE0A43A}" presName="parentText" presStyleLbl="node1" presStyleIdx="1" presStyleCnt="3">
        <dgm:presLayoutVars>
          <dgm:chMax val="0"/>
          <dgm:bulletEnabled val="1"/>
        </dgm:presLayoutVars>
      </dgm:prSet>
      <dgm:spPr/>
    </dgm:pt>
    <dgm:pt modelId="{FA0871CA-973D-49B5-9051-369FDA86C046}" type="pres">
      <dgm:prSet presAssocID="{C9566F6A-48E1-466B-81D7-559E4E2E98D1}" presName="spacer" presStyleCnt="0"/>
      <dgm:spPr/>
    </dgm:pt>
    <dgm:pt modelId="{CBBB8EFC-F6CF-4CB9-9608-D5102A30E94C}" type="pres">
      <dgm:prSet presAssocID="{2364EBFA-17FB-4942-A5B8-B9B2A0673F93}" presName="parentText" presStyleLbl="node1" presStyleIdx="2" presStyleCnt="3">
        <dgm:presLayoutVars>
          <dgm:chMax val="0"/>
          <dgm:bulletEnabled val="1"/>
        </dgm:presLayoutVars>
      </dgm:prSet>
      <dgm:spPr/>
    </dgm:pt>
  </dgm:ptLst>
  <dgm:cxnLst>
    <dgm:cxn modelId="{3F22210B-2F2E-443E-ADAF-1EF912A4E4F9}" type="presOf" srcId="{2364EBFA-17FB-4942-A5B8-B9B2A0673F93}" destId="{CBBB8EFC-F6CF-4CB9-9608-D5102A30E94C}" srcOrd="0" destOrd="0" presId="urn:microsoft.com/office/officeart/2005/8/layout/vList2"/>
    <dgm:cxn modelId="{755D9A3B-FB56-4026-AA33-7789595B5EAA}" srcId="{76F1623B-91D6-4FD7-8C6A-8B75FC382C8E}" destId="{9B3EDFCD-1A16-4434-8C91-C7489FE0A43A}" srcOrd="1" destOrd="0" parTransId="{5B26F488-FDE3-4B05-A631-103112C40562}" sibTransId="{C9566F6A-48E1-466B-81D7-559E4E2E98D1}"/>
    <dgm:cxn modelId="{8E150940-CEA1-46BD-AF15-AE10967DFD6C}" srcId="{76F1623B-91D6-4FD7-8C6A-8B75FC382C8E}" destId="{2364EBFA-17FB-4942-A5B8-B9B2A0673F93}" srcOrd="2" destOrd="0" parTransId="{EF6DD919-9D84-44DD-87DB-E57157FD75BB}" sibTransId="{331B72F8-C0DC-4DC3-A0D6-37D5B37FBF1A}"/>
    <dgm:cxn modelId="{8B0C409A-81C4-4113-8EB8-BB7300F02F76}" type="presOf" srcId="{C079FFF9-4C79-4024-B1E4-471EFCDA62D2}" destId="{2397A328-F2F7-405D-BAA0-6DEE4831CFDC}" srcOrd="0" destOrd="0" presId="urn:microsoft.com/office/officeart/2005/8/layout/vList2"/>
    <dgm:cxn modelId="{516028AB-74A8-4F76-BDDC-76E52773579E}" type="presOf" srcId="{76F1623B-91D6-4FD7-8C6A-8B75FC382C8E}" destId="{B2DD3F6F-871D-4860-A45E-4823E8FE9990}" srcOrd="0" destOrd="0" presId="urn:microsoft.com/office/officeart/2005/8/layout/vList2"/>
    <dgm:cxn modelId="{B92CEBE7-AF76-4E10-AD63-CC87F34AE571}" type="presOf" srcId="{9B3EDFCD-1A16-4434-8C91-C7489FE0A43A}" destId="{A5195CE9-9CA5-448E-A46C-7ED83B5CCCA8}" srcOrd="0" destOrd="0" presId="urn:microsoft.com/office/officeart/2005/8/layout/vList2"/>
    <dgm:cxn modelId="{59B182FA-F8B3-45DD-B7CB-07605796B032}" srcId="{76F1623B-91D6-4FD7-8C6A-8B75FC382C8E}" destId="{C079FFF9-4C79-4024-B1E4-471EFCDA62D2}" srcOrd="0" destOrd="0" parTransId="{C30F3D5C-0B2E-4E71-B5AF-48FDDD23291C}" sibTransId="{E3CF2C8A-1376-43B7-AD06-6FAE4E718F02}"/>
    <dgm:cxn modelId="{8B46A7C6-2E27-4061-8594-BD8C7C030830}" type="presParOf" srcId="{B2DD3F6F-871D-4860-A45E-4823E8FE9990}" destId="{2397A328-F2F7-405D-BAA0-6DEE4831CFDC}" srcOrd="0" destOrd="0" presId="urn:microsoft.com/office/officeart/2005/8/layout/vList2"/>
    <dgm:cxn modelId="{62557639-A6C6-4780-9E46-2B455F388C7A}" type="presParOf" srcId="{B2DD3F6F-871D-4860-A45E-4823E8FE9990}" destId="{35735534-03DB-4685-9A3C-F9C86CEAB506}" srcOrd="1" destOrd="0" presId="urn:microsoft.com/office/officeart/2005/8/layout/vList2"/>
    <dgm:cxn modelId="{C63DBA87-0403-4620-BCAE-874E72A6D693}" type="presParOf" srcId="{B2DD3F6F-871D-4860-A45E-4823E8FE9990}" destId="{A5195CE9-9CA5-448E-A46C-7ED83B5CCCA8}" srcOrd="2" destOrd="0" presId="urn:microsoft.com/office/officeart/2005/8/layout/vList2"/>
    <dgm:cxn modelId="{8FB9C1B0-EB03-4BD8-9433-1AA17465FC21}" type="presParOf" srcId="{B2DD3F6F-871D-4860-A45E-4823E8FE9990}" destId="{FA0871CA-973D-49B5-9051-369FDA86C046}" srcOrd="3" destOrd="0" presId="urn:microsoft.com/office/officeart/2005/8/layout/vList2"/>
    <dgm:cxn modelId="{128FD2E0-B9D7-41FF-A149-7DF94016AB52}" type="presParOf" srcId="{B2DD3F6F-871D-4860-A45E-4823E8FE9990}" destId="{CBBB8EFC-F6CF-4CB9-9608-D5102A30E94C}"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61E7F93-515B-46AE-8132-B6294CC2F9E0}"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CFE8DA67-AB54-4200-B28A-4ADAC1342B9A}">
      <dgm:prSet/>
      <dgm:spPr/>
      <dgm:t>
        <a:bodyPr/>
        <a:lstStyle/>
        <a:p>
          <a:r>
            <a:rPr lang="en-US"/>
            <a:t>Updates in state</a:t>
          </a:r>
        </a:p>
      </dgm:t>
    </dgm:pt>
    <dgm:pt modelId="{7BE314FD-8516-40CF-B392-B7F99B76743C}" type="parTrans" cxnId="{E7432B1E-8458-407C-9401-DA341428E298}">
      <dgm:prSet/>
      <dgm:spPr/>
      <dgm:t>
        <a:bodyPr/>
        <a:lstStyle/>
        <a:p>
          <a:endParaRPr lang="en-US"/>
        </a:p>
      </dgm:t>
    </dgm:pt>
    <dgm:pt modelId="{A4CC9E68-C8F0-4E02-96AB-271922614411}" type="sibTrans" cxnId="{E7432B1E-8458-407C-9401-DA341428E298}">
      <dgm:prSet/>
      <dgm:spPr/>
      <dgm:t>
        <a:bodyPr/>
        <a:lstStyle/>
        <a:p>
          <a:endParaRPr lang="en-US"/>
        </a:p>
      </dgm:t>
    </dgm:pt>
    <dgm:pt modelId="{FD0F2E3A-DD81-4991-B323-5545258149E4}">
      <dgm:prSet/>
      <dgm:spPr/>
      <dgm:t>
        <a:bodyPr/>
        <a:lstStyle/>
        <a:p>
          <a:r>
            <a:rPr lang="en-US"/>
            <a:t>Old information</a:t>
          </a:r>
        </a:p>
      </dgm:t>
    </dgm:pt>
    <dgm:pt modelId="{5B7A9F01-E2D7-4C5C-838D-CEA2B2342ED2}" type="parTrans" cxnId="{0660A13D-9530-4B00-A7D6-F76603001854}">
      <dgm:prSet/>
      <dgm:spPr/>
      <dgm:t>
        <a:bodyPr/>
        <a:lstStyle/>
        <a:p>
          <a:endParaRPr lang="en-US"/>
        </a:p>
      </dgm:t>
    </dgm:pt>
    <dgm:pt modelId="{7113A56C-F4C1-4627-8F66-05E4BC482476}" type="sibTrans" cxnId="{0660A13D-9530-4B00-A7D6-F76603001854}">
      <dgm:prSet/>
      <dgm:spPr/>
      <dgm:t>
        <a:bodyPr/>
        <a:lstStyle/>
        <a:p>
          <a:endParaRPr lang="en-US"/>
        </a:p>
      </dgm:t>
    </dgm:pt>
    <dgm:pt modelId="{8DF45B8B-346D-499D-B156-4560DFE51EB6}" type="pres">
      <dgm:prSet presAssocID="{361E7F93-515B-46AE-8132-B6294CC2F9E0}" presName="vert0" presStyleCnt="0">
        <dgm:presLayoutVars>
          <dgm:dir/>
          <dgm:animOne val="branch"/>
          <dgm:animLvl val="lvl"/>
        </dgm:presLayoutVars>
      </dgm:prSet>
      <dgm:spPr/>
    </dgm:pt>
    <dgm:pt modelId="{BED803C3-3F79-4FFE-8339-9C0BD67A1B94}" type="pres">
      <dgm:prSet presAssocID="{CFE8DA67-AB54-4200-B28A-4ADAC1342B9A}" presName="thickLine" presStyleLbl="alignNode1" presStyleIdx="0" presStyleCnt="2"/>
      <dgm:spPr/>
    </dgm:pt>
    <dgm:pt modelId="{8CA8FC88-3EC2-48F9-8DF1-A35EF90A41F1}" type="pres">
      <dgm:prSet presAssocID="{CFE8DA67-AB54-4200-B28A-4ADAC1342B9A}" presName="horz1" presStyleCnt="0"/>
      <dgm:spPr/>
    </dgm:pt>
    <dgm:pt modelId="{C2F4A8A6-3893-4471-83FF-E445499FE496}" type="pres">
      <dgm:prSet presAssocID="{CFE8DA67-AB54-4200-B28A-4ADAC1342B9A}" presName="tx1" presStyleLbl="revTx" presStyleIdx="0" presStyleCnt="2"/>
      <dgm:spPr/>
    </dgm:pt>
    <dgm:pt modelId="{4DD7D8C4-0186-44B3-A01E-10B5465501D4}" type="pres">
      <dgm:prSet presAssocID="{CFE8DA67-AB54-4200-B28A-4ADAC1342B9A}" presName="vert1" presStyleCnt="0"/>
      <dgm:spPr/>
    </dgm:pt>
    <dgm:pt modelId="{76FAF887-9DA3-4A47-9494-A8251406E128}" type="pres">
      <dgm:prSet presAssocID="{FD0F2E3A-DD81-4991-B323-5545258149E4}" presName="thickLine" presStyleLbl="alignNode1" presStyleIdx="1" presStyleCnt="2"/>
      <dgm:spPr/>
    </dgm:pt>
    <dgm:pt modelId="{F6194059-9870-4F50-8115-1952F6512A1F}" type="pres">
      <dgm:prSet presAssocID="{FD0F2E3A-DD81-4991-B323-5545258149E4}" presName="horz1" presStyleCnt="0"/>
      <dgm:spPr/>
    </dgm:pt>
    <dgm:pt modelId="{B1D79909-700D-4DDA-9496-C2EB553BB1F4}" type="pres">
      <dgm:prSet presAssocID="{FD0F2E3A-DD81-4991-B323-5545258149E4}" presName="tx1" presStyleLbl="revTx" presStyleIdx="1" presStyleCnt="2"/>
      <dgm:spPr/>
    </dgm:pt>
    <dgm:pt modelId="{BD2F3AA1-21B3-4531-87F1-FE3184EA496B}" type="pres">
      <dgm:prSet presAssocID="{FD0F2E3A-DD81-4991-B323-5545258149E4}" presName="vert1" presStyleCnt="0"/>
      <dgm:spPr/>
    </dgm:pt>
  </dgm:ptLst>
  <dgm:cxnLst>
    <dgm:cxn modelId="{E7432B1E-8458-407C-9401-DA341428E298}" srcId="{361E7F93-515B-46AE-8132-B6294CC2F9E0}" destId="{CFE8DA67-AB54-4200-B28A-4ADAC1342B9A}" srcOrd="0" destOrd="0" parTransId="{7BE314FD-8516-40CF-B392-B7F99B76743C}" sibTransId="{A4CC9E68-C8F0-4E02-96AB-271922614411}"/>
    <dgm:cxn modelId="{50671426-384B-4700-BFDC-2F942D1F0E7E}" type="presOf" srcId="{361E7F93-515B-46AE-8132-B6294CC2F9E0}" destId="{8DF45B8B-346D-499D-B156-4560DFE51EB6}" srcOrd="0" destOrd="0" presId="urn:microsoft.com/office/officeart/2008/layout/LinedList"/>
    <dgm:cxn modelId="{AFFC382C-3630-410B-96D3-FB5494FC455C}" type="presOf" srcId="{CFE8DA67-AB54-4200-B28A-4ADAC1342B9A}" destId="{C2F4A8A6-3893-4471-83FF-E445499FE496}" srcOrd="0" destOrd="0" presId="urn:microsoft.com/office/officeart/2008/layout/LinedList"/>
    <dgm:cxn modelId="{0660A13D-9530-4B00-A7D6-F76603001854}" srcId="{361E7F93-515B-46AE-8132-B6294CC2F9E0}" destId="{FD0F2E3A-DD81-4991-B323-5545258149E4}" srcOrd="1" destOrd="0" parTransId="{5B7A9F01-E2D7-4C5C-838D-CEA2B2342ED2}" sibTransId="{7113A56C-F4C1-4627-8F66-05E4BC482476}"/>
    <dgm:cxn modelId="{BAA387D4-3ABF-4AE2-AE1D-646E43574889}" type="presOf" srcId="{FD0F2E3A-DD81-4991-B323-5545258149E4}" destId="{B1D79909-700D-4DDA-9496-C2EB553BB1F4}" srcOrd="0" destOrd="0" presId="urn:microsoft.com/office/officeart/2008/layout/LinedList"/>
    <dgm:cxn modelId="{A9FF8A84-772E-4A99-A972-B5B80E7C6742}" type="presParOf" srcId="{8DF45B8B-346D-499D-B156-4560DFE51EB6}" destId="{BED803C3-3F79-4FFE-8339-9C0BD67A1B94}" srcOrd="0" destOrd="0" presId="urn:microsoft.com/office/officeart/2008/layout/LinedList"/>
    <dgm:cxn modelId="{658B0263-DB43-4927-AAB3-53B02CE2CF7B}" type="presParOf" srcId="{8DF45B8B-346D-499D-B156-4560DFE51EB6}" destId="{8CA8FC88-3EC2-48F9-8DF1-A35EF90A41F1}" srcOrd="1" destOrd="0" presId="urn:microsoft.com/office/officeart/2008/layout/LinedList"/>
    <dgm:cxn modelId="{7BCDC9F3-26D7-4688-9C5D-88C4D55C8A20}" type="presParOf" srcId="{8CA8FC88-3EC2-48F9-8DF1-A35EF90A41F1}" destId="{C2F4A8A6-3893-4471-83FF-E445499FE496}" srcOrd="0" destOrd="0" presId="urn:microsoft.com/office/officeart/2008/layout/LinedList"/>
    <dgm:cxn modelId="{FAEA92B0-86D2-41FC-AEB5-D7CB5F5F65FD}" type="presParOf" srcId="{8CA8FC88-3EC2-48F9-8DF1-A35EF90A41F1}" destId="{4DD7D8C4-0186-44B3-A01E-10B5465501D4}" srcOrd="1" destOrd="0" presId="urn:microsoft.com/office/officeart/2008/layout/LinedList"/>
    <dgm:cxn modelId="{6F4079D7-C39C-4255-85AB-79C79A08409E}" type="presParOf" srcId="{8DF45B8B-346D-499D-B156-4560DFE51EB6}" destId="{76FAF887-9DA3-4A47-9494-A8251406E128}" srcOrd="2" destOrd="0" presId="urn:microsoft.com/office/officeart/2008/layout/LinedList"/>
    <dgm:cxn modelId="{52EFE249-A9FE-4547-BD11-B55886FC1B4F}" type="presParOf" srcId="{8DF45B8B-346D-499D-B156-4560DFE51EB6}" destId="{F6194059-9870-4F50-8115-1952F6512A1F}" srcOrd="3" destOrd="0" presId="urn:microsoft.com/office/officeart/2008/layout/LinedList"/>
    <dgm:cxn modelId="{D0D69A02-3CD8-4D97-ADBF-A066D5CFC996}" type="presParOf" srcId="{F6194059-9870-4F50-8115-1952F6512A1F}" destId="{B1D79909-700D-4DDA-9496-C2EB553BB1F4}" srcOrd="0" destOrd="0" presId="urn:microsoft.com/office/officeart/2008/layout/LinedList"/>
    <dgm:cxn modelId="{BF433758-3212-4803-BE3F-4374B8A80FF5}" type="presParOf" srcId="{F6194059-9870-4F50-8115-1952F6512A1F}" destId="{BD2F3AA1-21B3-4531-87F1-FE3184EA496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CACF5B-A465-487D-9DED-637D51CAF32E}">
      <dsp:nvSpPr>
        <dsp:cNvPr id="0" name=""/>
        <dsp:cNvSpPr/>
      </dsp:nvSpPr>
      <dsp:spPr>
        <a:xfrm>
          <a:off x="1201863" y="33637"/>
          <a:ext cx="1261785" cy="126178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BDBD49-3D30-4951-9B96-C9C28DED2EA1}">
      <dsp:nvSpPr>
        <dsp:cNvPr id="0" name=""/>
        <dsp:cNvSpPr/>
      </dsp:nvSpPr>
      <dsp:spPr>
        <a:xfrm>
          <a:off x="1470768" y="302542"/>
          <a:ext cx="723975" cy="7239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511EBD-2983-4635-B8D4-A51A257E5216}">
      <dsp:nvSpPr>
        <dsp:cNvPr id="0" name=""/>
        <dsp:cNvSpPr/>
      </dsp:nvSpPr>
      <dsp:spPr>
        <a:xfrm>
          <a:off x="798506" y="1688437"/>
          <a:ext cx="2068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kern="1200"/>
            <a:t>Web-based</a:t>
          </a:r>
        </a:p>
      </dsp:txBody>
      <dsp:txXfrm>
        <a:off x="798506" y="1688437"/>
        <a:ext cx="2068500" cy="720000"/>
      </dsp:txXfrm>
    </dsp:sp>
    <dsp:sp modelId="{B08C6390-83FD-494B-A2FF-D630B967AB7A}">
      <dsp:nvSpPr>
        <dsp:cNvPr id="0" name=""/>
        <dsp:cNvSpPr/>
      </dsp:nvSpPr>
      <dsp:spPr>
        <a:xfrm>
          <a:off x="3632351" y="33637"/>
          <a:ext cx="1261785" cy="126178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F9F4C2-4E2D-4CE2-B6C5-6884F6D828A3}">
      <dsp:nvSpPr>
        <dsp:cNvPr id="0" name=""/>
        <dsp:cNvSpPr/>
      </dsp:nvSpPr>
      <dsp:spPr>
        <a:xfrm>
          <a:off x="3901256" y="302542"/>
          <a:ext cx="723975" cy="7239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8E340B-38E7-4D83-8C8D-B4FC021E6E18}">
      <dsp:nvSpPr>
        <dsp:cNvPr id="0" name=""/>
        <dsp:cNvSpPr/>
      </dsp:nvSpPr>
      <dsp:spPr>
        <a:xfrm>
          <a:off x="3228993" y="1688437"/>
          <a:ext cx="2068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kern="1200"/>
            <a:t>Offline access</a:t>
          </a:r>
        </a:p>
      </dsp:txBody>
      <dsp:txXfrm>
        <a:off x="3228993" y="1688437"/>
        <a:ext cx="2068500" cy="720000"/>
      </dsp:txXfrm>
    </dsp:sp>
    <dsp:sp modelId="{EA0169B9-42C7-421C-B72E-B49D86DC9343}">
      <dsp:nvSpPr>
        <dsp:cNvPr id="0" name=""/>
        <dsp:cNvSpPr/>
      </dsp:nvSpPr>
      <dsp:spPr>
        <a:xfrm>
          <a:off x="1201863" y="2925562"/>
          <a:ext cx="1261785" cy="1261785"/>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D84027-8579-435F-9071-55C9B982E383}">
      <dsp:nvSpPr>
        <dsp:cNvPr id="0" name=""/>
        <dsp:cNvSpPr/>
      </dsp:nvSpPr>
      <dsp:spPr>
        <a:xfrm>
          <a:off x="1470768" y="3194467"/>
          <a:ext cx="723975" cy="7239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A9C62B-36A3-41F3-9B9E-2F0A3CA7F251}">
      <dsp:nvSpPr>
        <dsp:cNvPr id="0" name=""/>
        <dsp:cNvSpPr/>
      </dsp:nvSpPr>
      <dsp:spPr>
        <a:xfrm>
          <a:off x="798506" y="4580362"/>
          <a:ext cx="2068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kern="1200"/>
            <a:t>Testing</a:t>
          </a:r>
        </a:p>
      </dsp:txBody>
      <dsp:txXfrm>
        <a:off x="798506" y="4580362"/>
        <a:ext cx="2068500" cy="720000"/>
      </dsp:txXfrm>
    </dsp:sp>
    <dsp:sp modelId="{EB9CD40B-6B29-49F2-8FF1-C788D27A1A6B}">
      <dsp:nvSpPr>
        <dsp:cNvPr id="0" name=""/>
        <dsp:cNvSpPr/>
      </dsp:nvSpPr>
      <dsp:spPr>
        <a:xfrm>
          <a:off x="3632351" y="2925562"/>
          <a:ext cx="1261785" cy="1261785"/>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3C50E3-F2A2-403F-92E7-A6798DC8290F}">
      <dsp:nvSpPr>
        <dsp:cNvPr id="0" name=""/>
        <dsp:cNvSpPr/>
      </dsp:nvSpPr>
      <dsp:spPr>
        <a:xfrm>
          <a:off x="3901256" y="3194467"/>
          <a:ext cx="723975" cy="7239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0F72F4-6317-4B27-BA42-669CD4F5BAB7}">
      <dsp:nvSpPr>
        <dsp:cNvPr id="0" name=""/>
        <dsp:cNvSpPr/>
      </dsp:nvSpPr>
      <dsp:spPr>
        <a:xfrm>
          <a:off x="3228993" y="4580362"/>
          <a:ext cx="2068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kern="1200"/>
            <a:t>Driving appointments</a:t>
          </a:r>
        </a:p>
      </dsp:txBody>
      <dsp:txXfrm>
        <a:off x="3228993" y="4580362"/>
        <a:ext cx="2068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97A328-F2F7-405D-BAA0-6DEE4831CFDC}">
      <dsp:nvSpPr>
        <dsp:cNvPr id="0" name=""/>
        <dsp:cNvSpPr/>
      </dsp:nvSpPr>
      <dsp:spPr>
        <a:xfrm>
          <a:off x="0" y="490979"/>
          <a:ext cx="6096000" cy="13431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l" defTabSz="2489200">
            <a:lnSpc>
              <a:spcPct val="90000"/>
            </a:lnSpc>
            <a:spcBef>
              <a:spcPct val="0"/>
            </a:spcBef>
            <a:spcAft>
              <a:spcPct val="35000"/>
            </a:spcAft>
            <a:buNone/>
          </a:pPr>
          <a:r>
            <a:rPr lang="en-US" sz="5600" kern="1200"/>
            <a:t>User Information</a:t>
          </a:r>
        </a:p>
      </dsp:txBody>
      <dsp:txXfrm>
        <a:off x="65568" y="556547"/>
        <a:ext cx="5964864" cy="1212024"/>
      </dsp:txXfrm>
    </dsp:sp>
    <dsp:sp modelId="{A5195CE9-9CA5-448E-A46C-7ED83B5CCCA8}">
      <dsp:nvSpPr>
        <dsp:cNvPr id="0" name=""/>
        <dsp:cNvSpPr/>
      </dsp:nvSpPr>
      <dsp:spPr>
        <a:xfrm>
          <a:off x="0" y="1995419"/>
          <a:ext cx="6096000" cy="1343160"/>
        </a:xfrm>
        <a:prstGeom prst="roundRect">
          <a:avLst/>
        </a:prstGeom>
        <a:solidFill>
          <a:schemeClr val="accent2">
            <a:hueOff val="-741762"/>
            <a:satOff val="1120"/>
            <a:lumOff val="30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l" defTabSz="2489200">
            <a:lnSpc>
              <a:spcPct val="90000"/>
            </a:lnSpc>
            <a:spcBef>
              <a:spcPct val="0"/>
            </a:spcBef>
            <a:spcAft>
              <a:spcPct val="35000"/>
            </a:spcAft>
            <a:buNone/>
          </a:pPr>
          <a:r>
            <a:rPr lang="en-US" sz="5600" kern="1200"/>
            <a:t>Lesson Safety</a:t>
          </a:r>
        </a:p>
      </dsp:txBody>
      <dsp:txXfrm>
        <a:off x="65568" y="2060987"/>
        <a:ext cx="5964864" cy="1212024"/>
      </dsp:txXfrm>
    </dsp:sp>
    <dsp:sp modelId="{CBBB8EFC-F6CF-4CB9-9608-D5102A30E94C}">
      <dsp:nvSpPr>
        <dsp:cNvPr id="0" name=""/>
        <dsp:cNvSpPr/>
      </dsp:nvSpPr>
      <dsp:spPr>
        <a:xfrm>
          <a:off x="0" y="3499860"/>
          <a:ext cx="6096000" cy="1343160"/>
        </a:xfrm>
        <a:prstGeom prst="roundRect">
          <a:avLst/>
        </a:prstGeom>
        <a:solidFill>
          <a:schemeClr val="accent2">
            <a:hueOff val="-1483523"/>
            <a:satOff val="2239"/>
            <a:lumOff val="60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l" defTabSz="2489200">
            <a:lnSpc>
              <a:spcPct val="90000"/>
            </a:lnSpc>
            <a:spcBef>
              <a:spcPct val="0"/>
            </a:spcBef>
            <a:spcAft>
              <a:spcPct val="35000"/>
            </a:spcAft>
            <a:buNone/>
          </a:pPr>
          <a:r>
            <a:rPr lang="en-US" sz="5600" kern="1200"/>
            <a:t>Education</a:t>
          </a:r>
        </a:p>
      </dsp:txBody>
      <dsp:txXfrm>
        <a:off x="65568" y="3565428"/>
        <a:ext cx="5964864" cy="12120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D803C3-3F79-4FFE-8339-9C0BD67A1B94}">
      <dsp:nvSpPr>
        <dsp:cNvPr id="0" name=""/>
        <dsp:cNvSpPr/>
      </dsp:nvSpPr>
      <dsp:spPr>
        <a:xfrm>
          <a:off x="0" y="0"/>
          <a:ext cx="60960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F4A8A6-3893-4471-83FF-E445499FE496}">
      <dsp:nvSpPr>
        <dsp:cNvPr id="0" name=""/>
        <dsp:cNvSpPr/>
      </dsp:nvSpPr>
      <dsp:spPr>
        <a:xfrm>
          <a:off x="0" y="0"/>
          <a:ext cx="6096000" cy="266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Updates in state</a:t>
          </a:r>
        </a:p>
      </dsp:txBody>
      <dsp:txXfrm>
        <a:off x="0" y="0"/>
        <a:ext cx="6096000" cy="2667000"/>
      </dsp:txXfrm>
    </dsp:sp>
    <dsp:sp modelId="{76FAF887-9DA3-4A47-9494-A8251406E128}">
      <dsp:nvSpPr>
        <dsp:cNvPr id="0" name=""/>
        <dsp:cNvSpPr/>
      </dsp:nvSpPr>
      <dsp:spPr>
        <a:xfrm>
          <a:off x="0" y="2667000"/>
          <a:ext cx="60960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D79909-700D-4DDA-9496-C2EB553BB1F4}">
      <dsp:nvSpPr>
        <dsp:cNvPr id="0" name=""/>
        <dsp:cNvSpPr/>
      </dsp:nvSpPr>
      <dsp:spPr>
        <a:xfrm>
          <a:off x="0" y="2667000"/>
          <a:ext cx="6096000" cy="266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Old information</a:t>
          </a:r>
        </a:p>
      </dsp:txBody>
      <dsp:txXfrm>
        <a:off x="0" y="2667000"/>
        <a:ext cx="6096000" cy="2667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C09C18-C2A7-4AEB-BCA8-F08F2C2A7F58}" type="datetimeFigureOut">
              <a:rPr lang="en-US" smtClean="0"/>
              <a:t>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6A32C2-1ADF-496A-AEC8-DBA50677152B}" type="slidenum">
              <a:rPr lang="en-US" smtClean="0"/>
              <a:t>‹#›</a:t>
            </a:fld>
            <a:endParaRPr lang="en-US"/>
          </a:p>
        </p:txBody>
      </p:sp>
    </p:spTree>
    <p:extLst>
      <p:ext uri="{BB962C8B-B14F-4D97-AF65-F5344CB8AC3E}">
        <p14:creationId xmlns:p14="http://schemas.microsoft.com/office/powerpoint/2010/main" val="555983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important requirement for this system to work the way it is intended is for it to be web-based. This will allow the users to be able to use the product on any of their respective platforms. This will also allow for the same look no matter what platform the using is accessing from. This will allow them to be able to make notes and access offline information on their mobile devices. This will assist with the facilitation of the testing and increase the overall passing. The users will even be able to access driving appoints from the program and be able to make the schedule for when they need it.</a:t>
            </a:r>
          </a:p>
        </p:txBody>
      </p:sp>
      <p:sp>
        <p:nvSpPr>
          <p:cNvPr id="4" name="Slide Number Placeholder 3"/>
          <p:cNvSpPr>
            <a:spLocks noGrp="1"/>
          </p:cNvSpPr>
          <p:nvPr>
            <p:ph type="sldNum" sz="quarter" idx="5"/>
          </p:nvPr>
        </p:nvSpPr>
        <p:spPr/>
        <p:txBody>
          <a:bodyPr/>
          <a:lstStyle/>
          <a:p>
            <a:fld id="{336A32C2-1ADF-496A-AEC8-DBA50677152B}" type="slidenum">
              <a:rPr lang="en-US" smtClean="0"/>
              <a:t>2</a:t>
            </a:fld>
            <a:endParaRPr lang="en-US"/>
          </a:p>
        </p:txBody>
      </p:sp>
    </p:spTree>
    <p:extLst>
      <p:ext uri="{BB962C8B-B14F-4D97-AF65-F5344CB8AC3E}">
        <p14:creationId xmlns:p14="http://schemas.microsoft.com/office/powerpoint/2010/main" val="1952093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show how the overall program will talk to different sections of it’s self. While there is a lot of information the important sections start with how the user will interact with all of the information and capabilities the admins will have access to. This breaks down responsibilities of the team and the program.</a:t>
            </a:r>
          </a:p>
        </p:txBody>
      </p:sp>
      <p:sp>
        <p:nvSpPr>
          <p:cNvPr id="4" name="Slide Number Placeholder 3"/>
          <p:cNvSpPr>
            <a:spLocks noGrp="1"/>
          </p:cNvSpPr>
          <p:nvPr>
            <p:ph type="sldNum" sz="quarter" idx="5"/>
          </p:nvPr>
        </p:nvSpPr>
        <p:spPr/>
        <p:txBody>
          <a:bodyPr/>
          <a:lstStyle/>
          <a:p>
            <a:fld id="{336A32C2-1ADF-496A-AEC8-DBA50677152B}" type="slidenum">
              <a:rPr lang="en-US" smtClean="0"/>
              <a:t>3</a:t>
            </a:fld>
            <a:endParaRPr lang="en-US"/>
          </a:p>
        </p:txBody>
      </p:sp>
    </p:spTree>
    <p:extLst>
      <p:ext uri="{BB962C8B-B14F-4D97-AF65-F5344CB8AC3E}">
        <p14:creationId xmlns:p14="http://schemas.microsoft.com/office/powerpoint/2010/main" val="418561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activities give great examples of how when a user goes to access a section of the program what happens. Instead of thinking of one particular section we can break it down step by step to find the best solution.</a:t>
            </a:r>
          </a:p>
        </p:txBody>
      </p:sp>
      <p:sp>
        <p:nvSpPr>
          <p:cNvPr id="4" name="Slide Number Placeholder 3"/>
          <p:cNvSpPr>
            <a:spLocks noGrp="1"/>
          </p:cNvSpPr>
          <p:nvPr>
            <p:ph type="sldNum" sz="quarter" idx="5"/>
          </p:nvPr>
        </p:nvSpPr>
        <p:spPr/>
        <p:txBody>
          <a:bodyPr/>
          <a:lstStyle/>
          <a:p>
            <a:fld id="{336A32C2-1ADF-496A-AEC8-DBA50677152B}" type="slidenum">
              <a:rPr lang="en-US" smtClean="0"/>
              <a:t>4</a:t>
            </a:fld>
            <a:endParaRPr lang="en-US"/>
          </a:p>
        </p:txBody>
      </p:sp>
    </p:spTree>
    <p:extLst>
      <p:ext uri="{BB962C8B-B14F-4D97-AF65-F5344CB8AC3E}">
        <p14:creationId xmlns:p14="http://schemas.microsoft.com/office/powerpoint/2010/main" val="2890435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security of the user information is the number one most important part of an application like this because it is so valuable. The user will log in with a email and set a password with the requirements that you set. Also controlling who is interacting with what information is extremely important for safety because we might need a driver to be able to see what the student is going to look like for their safety but there isn’t a real reason for the IT Admin to be able to see that information. Also, the lead Admin will be able to see everything and how the educations sections are being utilized.</a:t>
            </a:r>
          </a:p>
        </p:txBody>
      </p:sp>
      <p:sp>
        <p:nvSpPr>
          <p:cNvPr id="4" name="Slide Number Placeholder 3"/>
          <p:cNvSpPr>
            <a:spLocks noGrp="1"/>
          </p:cNvSpPr>
          <p:nvPr>
            <p:ph type="sldNum" sz="quarter" idx="5"/>
          </p:nvPr>
        </p:nvSpPr>
        <p:spPr/>
        <p:txBody>
          <a:bodyPr/>
          <a:lstStyle/>
          <a:p>
            <a:fld id="{336A32C2-1ADF-496A-AEC8-DBA50677152B}" type="slidenum">
              <a:rPr lang="en-US" smtClean="0"/>
              <a:t>5</a:t>
            </a:fld>
            <a:endParaRPr lang="en-US"/>
          </a:p>
        </p:txBody>
      </p:sp>
    </p:spTree>
    <p:extLst>
      <p:ext uri="{BB962C8B-B14F-4D97-AF65-F5344CB8AC3E}">
        <p14:creationId xmlns:p14="http://schemas.microsoft.com/office/powerpoint/2010/main" val="251389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will also be a delay from when the State passes a driving law, the DMV can implement it and will notify you of the change. The important part of this will be to update that information as quick as possible to keep the systems up to  date. Old user information may cause a problem as much of the information gets add on to and accounts are not removed. For this limitation I would recommend some kind of timer so that if a user does not log in with in a particular amount of time the account be deactivated or removed. These limitations can be adapted to or correct as the program grows.</a:t>
            </a:r>
          </a:p>
        </p:txBody>
      </p:sp>
      <p:sp>
        <p:nvSpPr>
          <p:cNvPr id="4" name="Slide Number Placeholder 3"/>
          <p:cNvSpPr>
            <a:spLocks noGrp="1"/>
          </p:cNvSpPr>
          <p:nvPr>
            <p:ph type="sldNum" sz="quarter" idx="5"/>
          </p:nvPr>
        </p:nvSpPr>
        <p:spPr/>
        <p:txBody>
          <a:bodyPr/>
          <a:lstStyle/>
          <a:p>
            <a:fld id="{336A32C2-1ADF-496A-AEC8-DBA50677152B}" type="slidenum">
              <a:rPr lang="en-US" smtClean="0"/>
              <a:t>6</a:t>
            </a:fld>
            <a:endParaRPr lang="en-US"/>
          </a:p>
        </p:txBody>
      </p:sp>
    </p:spTree>
    <p:extLst>
      <p:ext uri="{BB962C8B-B14F-4D97-AF65-F5344CB8AC3E}">
        <p14:creationId xmlns:p14="http://schemas.microsoft.com/office/powerpoint/2010/main" val="565932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12/6/2021</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58290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12/6/2021</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58366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12/6/2021</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8312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12/6/2021</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80546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12/6/2021</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11253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12/6/2021</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75108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12/6/2021</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44763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12/6/2021</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96341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12/6/2021</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14064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12/6/2021</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88116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12/6/2021</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72462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12/6/2021</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2983210007"/>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693" r:id="rId6"/>
    <p:sldLayoutId id="2147483689" r:id="rId7"/>
    <p:sldLayoutId id="2147483690" r:id="rId8"/>
    <p:sldLayoutId id="2147483691" r:id="rId9"/>
    <p:sldLayoutId id="2147483692" r:id="rId10"/>
    <p:sldLayoutId id="214748369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descr="Blue colored dynamic light trails">
            <a:extLst>
              <a:ext uri="{FF2B5EF4-FFF2-40B4-BE49-F238E27FC236}">
                <a16:creationId xmlns:a16="http://schemas.microsoft.com/office/drawing/2014/main" id="{11286990-69BF-419B-A2CE-E0E021FE347F}"/>
              </a:ext>
            </a:extLst>
          </p:cNvPr>
          <p:cNvPicPr>
            <a:picLocks noChangeAspect="1"/>
          </p:cNvPicPr>
          <p:nvPr/>
        </p:nvPicPr>
        <p:blipFill rotWithShape="1">
          <a:blip r:embed="rId2"/>
          <a:srcRect l="27394" r="13272" b="-1"/>
          <a:stretch/>
        </p:blipFill>
        <p:spPr>
          <a:xfrm>
            <a:off x="20" y="10"/>
            <a:ext cx="6095980" cy="6857990"/>
          </a:xfrm>
          <a:custGeom>
            <a:avLst/>
            <a:gdLst/>
            <a:ahLst/>
            <a:cxnLst/>
            <a:rect l="l" t="t" r="r" b="b"/>
            <a:pathLst>
              <a:path w="6096000" h="6858000">
                <a:moveTo>
                  <a:pt x="0" y="0"/>
                </a:moveTo>
                <a:lnTo>
                  <a:pt x="2758239" y="0"/>
                </a:lnTo>
                <a:lnTo>
                  <a:pt x="2916747" y="218181"/>
                </a:lnTo>
                <a:cubicBezTo>
                  <a:pt x="3525935" y="1023180"/>
                  <a:pt x="4281133" y="1818277"/>
                  <a:pt x="4839749" y="2631787"/>
                </a:cubicBezTo>
                <a:cubicBezTo>
                  <a:pt x="5571203" y="3696928"/>
                  <a:pt x="6122704" y="4799581"/>
                  <a:pt x="6095001" y="5672947"/>
                </a:cubicBezTo>
                <a:cubicBezTo>
                  <a:pt x="6083564" y="6040467"/>
                  <a:pt x="5972980" y="6348559"/>
                  <a:pt x="5792922" y="6612444"/>
                </a:cubicBezTo>
                <a:cubicBezTo>
                  <a:pt x="5755410" y="6667420"/>
                  <a:pt x="5714882" y="6720477"/>
                  <a:pt x="5671607" y="6771753"/>
                </a:cubicBezTo>
                <a:lnTo>
                  <a:pt x="5591643" y="6858000"/>
                </a:lnTo>
                <a:lnTo>
                  <a:pt x="0" y="6858000"/>
                </a:lnTo>
                <a:close/>
              </a:path>
            </a:pathLst>
          </a:custGeom>
        </p:spPr>
      </p:pic>
      <p:sp>
        <p:nvSpPr>
          <p:cNvPr id="11" name="Freeform: Shape 10">
            <a:extLst>
              <a:ext uri="{FF2B5EF4-FFF2-40B4-BE49-F238E27FC236}">
                <a16:creationId xmlns:a16="http://schemas.microsoft.com/office/drawing/2014/main" id="{55F5D1E8-E605-4EFC-8912-6E191F84F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789134">
            <a:off x="2400596" y="454890"/>
            <a:ext cx="3969651" cy="5948221"/>
          </a:xfrm>
          <a:custGeom>
            <a:avLst/>
            <a:gdLst>
              <a:gd name="connsiteX0" fmla="*/ 4594048 w 9861488"/>
              <a:gd name="connsiteY0" fmla="*/ 11458472 h 11458472"/>
              <a:gd name="connsiteX1" fmla="*/ 0 w 9861488"/>
              <a:gd name="connsiteY1" fmla="*/ 5948221 h 11458472"/>
              <a:gd name="connsiteX2" fmla="*/ 1863 w 9861488"/>
              <a:gd name="connsiteY2" fmla="*/ 5698862 h 11458472"/>
              <a:gd name="connsiteX3" fmla="*/ 320025 w 9861488"/>
              <a:gd name="connsiteY3" fmla="*/ 3799836 h 11458472"/>
              <a:gd name="connsiteX4" fmla="*/ 3430486 w 9861488"/>
              <a:gd name="connsiteY4" fmla="*/ 295907 h 11458472"/>
              <a:gd name="connsiteX5" fmla="*/ 3863859 w 9861488"/>
              <a:gd name="connsiteY5" fmla="*/ 55612 h 11458472"/>
              <a:gd name="connsiteX6" fmla="*/ 3969651 w 9861488"/>
              <a:gd name="connsiteY6" fmla="*/ 0 h 11458472"/>
              <a:gd name="connsiteX7" fmla="*/ 9861488 w 9861488"/>
              <a:gd name="connsiteY7" fmla="*/ 7066862 h 11458472"/>
              <a:gd name="connsiteX8" fmla="*/ 4594048 w 9861488"/>
              <a:gd name="connsiteY8" fmla="*/ 11458472 h 11458472"/>
              <a:gd name="connsiteX0" fmla="*/ 0 w 9861488"/>
              <a:gd name="connsiteY0" fmla="*/ 5948221 h 11549912"/>
              <a:gd name="connsiteX1" fmla="*/ 1863 w 9861488"/>
              <a:gd name="connsiteY1" fmla="*/ 5698862 h 11549912"/>
              <a:gd name="connsiteX2" fmla="*/ 320025 w 9861488"/>
              <a:gd name="connsiteY2" fmla="*/ 3799836 h 11549912"/>
              <a:gd name="connsiteX3" fmla="*/ 3430486 w 9861488"/>
              <a:gd name="connsiteY3" fmla="*/ 295907 h 11549912"/>
              <a:gd name="connsiteX4" fmla="*/ 3863859 w 9861488"/>
              <a:gd name="connsiteY4" fmla="*/ 55612 h 11549912"/>
              <a:gd name="connsiteX5" fmla="*/ 3969651 w 9861488"/>
              <a:gd name="connsiteY5" fmla="*/ 0 h 11549912"/>
              <a:gd name="connsiteX6" fmla="*/ 9861488 w 9861488"/>
              <a:gd name="connsiteY6" fmla="*/ 7066862 h 11549912"/>
              <a:gd name="connsiteX7" fmla="*/ 4685488 w 9861488"/>
              <a:gd name="connsiteY7" fmla="*/ 11549912 h 11549912"/>
              <a:gd name="connsiteX0" fmla="*/ 0 w 9861488"/>
              <a:gd name="connsiteY0" fmla="*/ 5948221 h 7066862"/>
              <a:gd name="connsiteX1" fmla="*/ 1863 w 9861488"/>
              <a:gd name="connsiteY1" fmla="*/ 5698862 h 7066862"/>
              <a:gd name="connsiteX2" fmla="*/ 320025 w 9861488"/>
              <a:gd name="connsiteY2" fmla="*/ 3799836 h 7066862"/>
              <a:gd name="connsiteX3" fmla="*/ 3430486 w 9861488"/>
              <a:gd name="connsiteY3" fmla="*/ 295907 h 7066862"/>
              <a:gd name="connsiteX4" fmla="*/ 3863859 w 9861488"/>
              <a:gd name="connsiteY4" fmla="*/ 55612 h 7066862"/>
              <a:gd name="connsiteX5" fmla="*/ 3969651 w 9861488"/>
              <a:gd name="connsiteY5" fmla="*/ 0 h 7066862"/>
              <a:gd name="connsiteX6" fmla="*/ 9861488 w 9861488"/>
              <a:gd name="connsiteY6" fmla="*/ 7066862 h 7066862"/>
              <a:gd name="connsiteX0" fmla="*/ 0 w 3969651"/>
              <a:gd name="connsiteY0" fmla="*/ 5948221 h 5948221"/>
              <a:gd name="connsiteX1" fmla="*/ 1863 w 3969651"/>
              <a:gd name="connsiteY1" fmla="*/ 5698862 h 5948221"/>
              <a:gd name="connsiteX2" fmla="*/ 320025 w 3969651"/>
              <a:gd name="connsiteY2" fmla="*/ 3799836 h 5948221"/>
              <a:gd name="connsiteX3" fmla="*/ 3430486 w 3969651"/>
              <a:gd name="connsiteY3" fmla="*/ 295907 h 5948221"/>
              <a:gd name="connsiteX4" fmla="*/ 3863859 w 3969651"/>
              <a:gd name="connsiteY4" fmla="*/ 55612 h 5948221"/>
              <a:gd name="connsiteX5" fmla="*/ 3969651 w 3969651"/>
              <a:gd name="connsiteY5" fmla="*/ 0 h 5948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69651" h="5948221">
                <a:moveTo>
                  <a:pt x="0" y="5948221"/>
                </a:moveTo>
                <a:lnTo>
                  <a:pt x="1863" y="5698862"/>
                </a:lnTo>
                <a:cubicBezTo>
                  <a:pt x="27184" y="5017139"/>
                  <a:pt x="133214" y="4368297"/>
                  <a:pt x="320025" y="3799836"/>
                </a:cubicBezTo>
                <a:cubicBezTo>
                  <a:pt x="810579" y="2305232"/>
                  <a:pt x="2027133" y="1118138"/>
                  <a:pt x="3430486" y="295907"/>
                </a:cubicBezTo>
                <a:cubicBezTo>
                  <a:pt x="3545941" y="228312"/>
                  <a:pt x="3692079" y="146862"/>
                  <a:pt x="3863859" y="55612"/>
                </a:cubicBezTo>
                <a:lnTo>
                  <a:pt x="3969651" y="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A5768E8A-0EE3-4873-9BC2-3465C24E343E}"/>
              </a:ext>
            </a:extLst>
          </p:cNvPr>
          <p:cNvSpPr>
            <a:spLocks noGrp="1"/>
          </p:cNvSpPr>
          <p:nvPr>
            <p:ph type="ctrTitle"/>
          </p:nvPr>
        </p:nvSpPr>
        <p:spPr>
          <a:xfrm>
            <a:off x="6858000" y="1524000"/>
            <a:ext cx="4572000" cy="2286000"/>
          </a:xfrm>
        </p:spPr>
        <p:txBody>
          <a:bodyPr>
            <a:normAutofit/>
          </a:bodyPr>
          <a:lstStyle/>
          <a:p>
            <a:pPr algn="l"/>
            <a:r>
              <a:rPr lang="en-US" sz="4400" dirty="0" err="1"/>
              <a:t>DrivePass</a:t>
            </a:r>
            <a:endParaRPr lang="en-US" sz="4400" dirty="0"/>
          </a:p>
        </p:txBody>
      </p:sp>
      <p:sp>
        <p:nvSpPr>
          <p:cNvPr id="3" name="Subtitle 2">
            <a:extLst>
              <a:ext uri="{FF2B5EF4-FFF2-40B4-BE49-F238E27FC236}">
                <a16:creationId xmlns:a16="http://schemas.microsoft.com/office/drawing/2014/main" id="{77F33B38-EA55-4857-B8C9-28647E0AA424}"/>
              </a:ext>
            </a:extLst>
          </p:cNvPr>
          <p:cNvSpPr>
            <a:spLocks noGrp="1"/>
          </p:cNvSpPr>
          <p:nvPr>
            <p:ph type="subTitle" idx="1"/>
          </p:nvPr>
        </p:nvSpPr>
        <p:spPr>
          <a:xfrm>
            <a:off x="6858000" y="4571999"/>
            <a:ext cx="4572000" cy="1524000"/>
          </a:xfrm>
        </p:spPr>
        <p:txBody>
          <a:bodyPr>
            <a:normAutofit fontScale="62500" lnSpcReduction="20000"/>
          </a:bodyPr>
          <a:lstStyle/>
          <a:p>
            <a:pPr algn="l"/>
            <a:r>
              <a:rPr lang="en-US" dirty="0"/>
              <a:t>Travis S Waggoner</a:t>
            </a:r>
          </a:p>
          <a:p>
            <a:pPr algn="l"/>
            <a:r>
              <a:rPr lang="en-US" dirty="0"/>
              <a:t>Southern New Hampshire University</a:t>
            </a:r>
          </a:p>
          <a:p>
            <a:pPr algn="l"/>
            <a:r>
              <a:rPr lang="en-US" dirty="0"/>
              <a:t>CS-255</a:t>
            </a:r>
          </a:p>
          <a:p>
            <a:pPr algn="l"/>
            <a:r>
              <a:rPr lang="en-US" dirty="0"/>
              <a:t>12/06/2021</a:t>
            </a:r>
          </a:p>
        </p:txBody>
      </p:sp>
    </p:spTree>
    <p:extLst>
      <p:ext uri="{BB962C8B-B14F-4D97-AF65-F5344CB8AC3E}">
        <p14:creationId xmlns:p14="http://schemas.microsoft.com/office/powerpoint/2010/main" val="4023078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A13B60C-56B1-46B4-98A6-1482A52E7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1865" y="-31864"/>
            <a:ext cx="4785362" cy="4849091"/>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3" name="Freeform: Shape 12">
            <a:extLst>
              <a:ext uri="{FF2B5EF4-FFF2-40B4-BE49-F238E27FC236}">
                <a16:creationId xmlns:a16="http://schemas.microsoft.com/office/drawing/2014/main" id="{F024A8E9-062E-406A-BE10-CED280011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41352" y="-341351"/>
            <a:ext cx="4651297" cy="5334001"/>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rgbClr val="F1C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47846F8D-9326-48D6-B621-EC183250A14C}"/>
              </a:ext>
            </a:extLst>
          </p:cNvPr>
          <p:cNvSpPr>
            <a:spLocks noGrp="1"/>
          </p:cNvSpPr>
          <p:nvPr>
            <p:ph type="title"/>
          </p:nvPr>
        </p:nvSpPr>
        <p:spPr>
          <a:xfrm>
            <a:off x="761999" y="762000"/>
            <a:ext cx="3048001" cy="2286000"/>
          </a:xfrm>
        </p:spPr>
        <p:txBody>
          <a:bodyPr anchor="b">
            <a:normAutofit/>
          </a:bodyPr>
          <a:lstStyle/>
          <a:p>
            <a:r>
              <a:rPr lang="en-US" sz="3200">
                <a:solidFill>
                  <a:srgbClr val="FFFFFF"/>
                </a:solidFill>
              </a:rPr>
              <a:t>System Requirements</a:t>
            </a:r>
          </a:p>
        </p:txBody>
      </p:sp>
      <p:graphicFrame>
        <p:nvGraphicFramePr>
          <p:cNvPr id="5" name="Content Placeholder 2">
            <a:extLst>
              <a:ext uri="{FF2B5EF4-FFF2-40B4-BE49-F238E27FC236}">
                <a16:creationId xmlns:a16="http://schemas.microsoft.com/office/drawing/2014/main" id="{89F25065-B29E-4166-8D0A-A1C060E5223F}"/>
              </a:ext>
            </a:extLst>
          </p:cNvPr>
          <p:cNvGraphicFramePr>
            <a:graphicFrameLocks noGrp="1"/>
          </p:cNvGraphicFramePr>
          <p:nvPr>
            <p:ph idx="1"/>
            <p:extLst>
              <p:ext uri="{D42A27DB-BD31-4B8C-83A1-F6EECF244321}">
                <p14:modId xmlns:p14="http://schemas.microsoft.com/office/powerpoint/2010/main" val="935457337"/>
              </p:ext>
            </p:extLst>
          </p:nvPr>
        </p:nvGraphicFramePr>
        <p:xfrm>
          <a:off x="5334000" y="762000"/>
          <a:ext cx="60960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9712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 name="Freeform: Shape 54">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57" name="Freeform: Shape 56">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59" name="Freeform: Shape 58">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61" name="Rectangle 60">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7" name="Picture 6" descr="Diagram&#10;&#10;Description automatically generated">
            <a:extLst>
              <a:ext uri="{FF2B5EF4-FFF2-40B4-BE49-F238E27FC236}">
                <a16:creationId xmlns:a16="http://schemas.microsoft.com/office/drawing/2014/main" id="{C20CC497-C19E-4127-B9AE-C43FF9836313}"/>
              </a:ext>
            </a:extLst>
          </p:cNvPr>
          <p:cNvPicPr>
            <a:picLocks noChangeAspect="1"/>
          </p:cNvPicPr>
          <p:nvPr/>
        </p:nvPicPr>
        <p:blipFill rotWithShape="1">
          <a:blip r:embed="rId3">
            <a:extLst>
              <a:ext uri="{28A0092B-C50C-407E-A947-70E740481C1C}">
                <a14:useLocalDpi xmlns:a14="http://schemas.microsoft.com/office/drawing/2010/main" val="0"/>
              </a:ext>
            </a:extLst>
          </a:blip>
          <a:srcRect b="14229"/>
          <a:stretch/>
        </p:blipFill>
        <p:spPr>
          <a:xfrm>
            <a:off x="20" y="10"/>
            <a:ext cx="12207220" cy="6857990"/>
          </a:xfrm>
          <a:prstGeom prst="rect">
            <a:avLst/>
          </a:prstGeom>
        </p:spPr>
      </p:pic>
      <p:sp>
        <p:nvSpPr>
          <p:cNvPr id="63" name="Rectangle 62">
            <a:extLst>
              <a:ext uri="{FF2B5EF4-FFF2-40B4-BE49-F238E27FC236}">
                <a16:creationId xmlns:a16="http://schemas.microsoft.com/office/drawing/2014/main" id="{5E698B96-C345-4CAB-9657-02BD17A19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9C5F71-49C3-45F6-9C41-050A0A6B4C97}"/>
              </a:ext>
            </a:extLst>
          </p:cNvPr>
          <p:cNvSpPr>
            <a:spLocks noGrp="1"/>
          </p:cNvSpPr>
          <p:nvPr>
            <p:ph type="title"/>
          </p:nvPr>
        </p:nvSpPr>
        <p:spPr>
          <a:xfrm>
            <a:off x="762000" y="762000"/>
            <a:ext cx="3810000" cy="3048000"/>
          </a:xfrm>
        </p:spPr>
        <p:txBody>
          <a:bodyPr vert="horz" lIns="91440" tIns="45720" rIns="91440" bIns="45720" rtlCol="0" anchor="b">
            <a:normAutofit/>
          </a:bodyPr>
          <a:lstStyle/>
          <a:p>
            <a:r>
              <a:rPr lang="en-US" kern="1200">
                <a:solidFill>
                  <a:schemeClr val="tx1"/>
                </a:solidFill>
                <a:latin typeface="+mj-lt"/>
                <a:ea typeface="+mj-ea"/>
                <a:cs typeface="+mj-cs"/>
              </a:rPr>
              <a:t>Case Diagram</a:t>
            </a:r>
          </a:p>
        </p:txBody>
      </p:sp>
    </p:spTree>
    <p:extLst>
      <p:ext uri="{BB962C8B-B14F-4D97-AF65-F5344CB8AC3E}">
        <p14:creationId xmlns:p14="http://schemas.microsoft.com/office/powerpoint/2010/main" val="148077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2" name="Freeform: Shape 11">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4" name="Freeform: Shape 13">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6" name="Rectangle 15">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8" name="Freeform: Shape 17">
            <a:extLst>
              <a:ext uri="{FF2B5EF4-FFF2-40B4-BE49-F238E27FC236}">
                <a16:creationId xmlns:a16="http://schemas.microsoft.com/office/drawing/2014/main" id="{BFC5A2D8-56E8-47FB-975D-D777AFEA4F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4728" y="3"/>
            <a:ext cx="6927272" cy="5330949"/>
          </a:xfrm>
          <a:custGeom>
            <a:avLst/>
            <a:gdLst>
              <a:gd name="connsiteX0" fmla="*/ 0 w 6927272"/>
              <a:gd name="connsiteY0" fmla="*/ 0 h 5330949"/>
              <a:gd name="connsiteX1" fmla="*/ 6927272 w 6927272"/>
              <a:gd name="connsiteY1" fmla="*/ 0 h 5330949"/>
              <a:gd name="connsiteX2" fmla="*/ 6927272 w 6927272"/>
              <a:gd name="connsiteY2" fmla="*/ 3912793 h 5330949"/>
              <a:gd name="connsiteX3" fmla="*/ 6884989 w 6927272"/>
              <a:gd name="connsiteY3" fmla="*/ 4002742 h 5330949"/>
              <a:gd name="connsiteX4" fmla="*/ 6592028 w 6927272"/>
              <a:gd name="connsiteY4" fmla="*/ 4494163 h 5330949"/>
              <a:gd name="connsiteX5" fmla="*/ 3742808 w 6927272"/>
              <a:gd name="connsiteY5" fmla="*/ 5122218 h 5330949"/>
              <a:gd name="connsiteX6" fmla="*/ 326623 w 6927272"/>
              <a:gd name="connsiteY6" fmla="*/ 2148182 h 5330949"/>
              <a:gd name="connsiteX7" fmla="*/ 13721 w 6927272"/>
              <a:gd name="connsiteY7" fmla="*/ 201231 h 533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27272" h="5330949">
                <a:moveTo>
                  <a:pt x="0" y="0"/>
                </a:moveTo>
                <a:lnTo>
                  <a:pt x="6927272" y="0"/>
                </a:lnTo>
                <a:lnTo>
                  <a:pt x="6927272" y="3912793"/>
                </a:lnTo>
                <a:lnTo>
                  <a:pt x="6884989" y="4002742"/>
                </a:lnTo>
                <a:cubicBezTo>
                  <a:pt x="6799406" y="4174873"/>
                  <a:pt x="6702812" y="4339578"/>
                  <a:pt x="6592028" y="4494163"/>
                </a:cubicBezTo>
                <a:cubicBezTo>
                  <a:pt x="5802121" y="5596640"/>
                  <a:pt x="4821632" y="5380883"/>
                  <a:pt x="3742808" y="5122218"/>
                </a:cubicBezTo>
                <a:cubicBezTo>
                  <a:pt x="2131653" y="4735722"/>
                  <a:pt x="759367" y="4191689"/>
                  <a:pt x="326623" y="2148182"/>
                </a:cubicBezTo>
                <a:cubicBezTo>
                  <a:pt x="186907" y="1488770"/>
                  <a:pt x="67840" y="834043"/>
                  <a:pt x="13721" y="20123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9896C11-F8DF-437A-B349-8AFD602D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791199" y="-1219198"/>
            <a:ext cx="5181601" cy="7620000"/>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CD8055CA-5024-479A-B6A2-B5800FAEFCA3}"/>
              </a:ext>
            </a:extLst>
          </p:cNvPr>
          <p:cNvSpPr>
            <a:spLocks noGrp="1"/>
          </p:cNvSpPr>
          <p:nvPr>
            <p:ph type="title"/>
          </p:nvPr>
        </p:nvSpPr>
        <p:spPr>
          <a:xfrm>
            <a:off x="762000" y="1524000"/>
            <a:ext cx="4572000" cy="2286000"/>
          </a:xfrm>
        </p:spPr>
        <p:txBody>
          <a:bodyPr vert="horz" lIns="91440" tIns="45720" rIns="91440" bIns="45720" rtlCol="0" anchor="b">
            <a:normAutofit/>
          </a:bodyPr>
          <a:lstStyle/>
          <a:p>
            <a:r>
              <a:rPr lang="en-US" kern="1200">
                <a:solidFill>
                  <a:schemeClr val="tx1"/>
                </a:solidFill>
                <a:latin typeface="+mj-lt"/>
                <a:ea typeface="+mj-ea"/>
                <a:cs typeface="+mj-cs"/>
              </a:rPr>
              <a:t>Activity Diagram</a:t>
            </a:r>
          </a:p>
        </p:txBody>
      </p:sp>
      <p:pic>
        <p:nvPicPr>
          <p:cNvPr id="5" name="Content Placeholder 4" descr="Diagram&#10;&#10;Description automatically generated">
            <a:extLst>
              <a:ext uri="{FF2B5EF4-FFF2-40B4-BE49-F238E27FC236}">
                <a16:creationId xmlns:a16="http://schemas.microsoft.com/office/drawing/2014/main" id="{5534068C-6A81-480E-BAEC-1C688655CC3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120647" y="-4228"/>
            <a:ext cx="3115811" cy="7001826"/>
          </a:xfrm>
          <a:prstGeom prst="rect">
            <a:avLst/>
          </a:prstGeom>
        </p:spPr>
      </p:pic>
    </p:spTree>
    <p:extLst>
      <p:ext uri="{BB962C8B-B14F-4D97-AF65-F5344CB8AC3E}">
        <p14:creationId xmlns:p14="http://schemas.microsoft.com/office/powerpoint/2010/main" val="2074249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6A13B60C-56B1-46B4-98A6-1482A52E7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1865" y="-31864"/>
            <a:ext cx="4785362" cy="4849091"/>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7" name="Freeform: Shape 26">
            <a:extLst>
              <a:ext uri="{FF2B5EF4-FFF2-40B4-BE49-F238E27FC236}">
                <a16:creationId xmlns:a16="http://schemas.microsoft.com/office/drawing/2014/main" id="{F024A8E9-062E-406A-BE10-CED280011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41352" y="-341351"/>
            <a:ext cx="4651297" cy="5334001"/>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rgbClr val="F1C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5BAAFCF7-E568-4F9F-A912-C6836D1B7E50}"/>
              </a:ext>
            </a:extLst>
          </p:cNvPr>
          <p:cNvSpPr>
            <a:spLocks noGrp="1"/>
          </p:cNvSpPr>
          <p:nvPr>
            <p:ph type="title"/>
          </p:nvPr>
        </p:nvSpPr>
        <p:spPr>
          <a:xfrm>
            <a:off x="761999" y="762000"/>
            <a:ext cx="3048001" cy="2286000"/>
          </a:xfrm>
        </p:spPr>
        <p:txBody>
          <a:bodyPr anchor="b">
            <a:normAutofit/>
          </a:bodyPr>
          <a:lstStyle/>
          <a:p>
            <a:r>
              <a:rPr lang="en-US" sz="3200">
                <a:solidFill>
                  <a:srgbClr val="FFFFFF"/>
                </a:solidFill>
              </a:rPr>
              <a:t>Security</a:t>
            </a:r>
          </a:p>
        </p:txBody>
      </p:sp>
      <p:graphicFrame>
        <p:nvGraphicFramePr>
          <p:cNvPr id="19" name="Content Placeholder 2">
            <a:extLst>
              <a:ext uri="{FF2B5EF4-FFF2-40B4-BE49-F238E27FC236}">
                <a16:creationId xmlns:a16="http://schemas.microsoft.com/office/drawing/2014/main" id="{945876C2-F058-4497-8AC9-2E0EB7205221}"/>
              </a:ext>
            </a:extLst>
          </p:cNvPr>
          <p:cNvGraphicFramePr>
            <a:graphicFrameLocks noGrp="1"/>
          </p:cNvGraphicFramePr>
          <p:nvPr>
            <p:ph idx="1"/>
            <p:extLst>
              <p:ext uri="{D42A27DB-BD31-4B8C-83A1-F6EECF244321}">
                <p14:modId xmlns:p14="http://schemas.microsoft.com/office/powerpoint/2010/main" val="3385094949"/>
              </p:ext>
            </p:extLst>
          </p:nvPr>
        </p:nvGraphicFramePr>
        <p:xfrm>
          <a:off x="5334000" y="762000"/>
          <a:ext cx="60960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3979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A13B60C-56B1-46B4-98A6-1482A52E7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1865" y="-31864"/>
            <a:ext cx="4785362" cy="4849091"/>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3" name="Freeform: Shape 12">
            <a:extLst>
              <a:ext uri="{FF2B5EF4-FFF2-40B4-BE49-F238E27FC236}">
                <a16:creationId xmlns:a16="http://schemas.microsoft.com/office/drawing/2014/main" id="{F024A8E9-062E-406A-BE10-CED280011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41352" y="-341351"/>
            <a:ext cx="4651297" cy="5334001"/>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rgbClr val="F1C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37210AE1-255B-4CAD-B94F-C55DA9DF571B}"/>
              </a:ext>
            </a:extLst>
          </p:cNvPr>
          <p:cNvSpPr>
            <a:spLocks noGrp="1"/>
          </p:cNvSpPr>
          <p:nvPr>
            <p:ph type="title"/>
          </p:nvPr>
        </p:nvSpPr>
        <p:spPr>
          <a:xfrm>
            <a:off x="761999" y="762000"/>
            <a:ext cx="3048001" cy="2286000"/>
          </a:xfrm>
        </p:spPr>
        <p:txBody>
          <a:bodyPr anchor="b">
            <a:normAutofit/>
          </a:bodyPr>
          <a:lstStyle/>
          <a:p>
            <a:r>
              <a:rPr lang="en-US" sz="3200">
                <a:solidFill>
                  <a:srgbClr val="FFFFFF"/>
                </a:solidFill>
              </a:rPr>
              <a:t>Limitations</a:t>
            </a:r>
          </a:p>
        </p:txBody>
      </p:sp>
      <p:graphicFrame>
        <p:nvGraphicFramePr>
          <p:cNvPr id="5" name="Content Placeholder 2">
            <a:extLst>
              <a:ext uri="{FF2B5EF4-FFF2-40B4-BE49-F238E27FC236}">
                <a16:creationId xmlns:a16="http://schemas.microsoft.com/office/drawing/2014/main" id="{34935187-5E00-4862-BCE6-86F1692E90F9}"/>
              </a:ext>
            </a:extLst>
          </p:cNvPr>
          <p:cNvGraphicFramePr>
            <a:graphicFrameLocks noGrp="1"/>
          </p:cNvGraphicFramePr>
          <p:nvPr>
            <p:ph idx="1"/>
            <p:extLst>
              <p:ext uri="{D42A27DB-BD31-4B8C-83A1-F6EECF244321}">
                <p14:modId xmlns:p14="http://schemas.microsoft.com/office/powerpoint/2010/main" val="1105752417"/>
              </p:ext>
            </p:extLst>
          </p:nvPr>
        </p:nvGraphicFramePr>
        <p:xfrm>
          <a:off x="5334000" y="762000"/>
          <a:ext cx="60960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7737919"/>
      </p:ext>
    </p:extLst>
  </p:cSld>
  <p:clrMapOvr>
    <a:masterClrMapping/>
  </p:clrMapOvr>
</p:sld>
</file>

<file path=ppt/theme/theme1.xml><?xml version="1.0" encoding="utf-8"?>
<a:theme xmlns:a="http://schemas.openxmlformats.org/drawingml/2006/main" name="PebbleVTI">
  <a:themeElements>
    <a:clrScheme name="AnalogousFromDarkSeedLeftStep">
      <a:dk1>
        <a:srgbClr val="000000"/>
      </a:dk1>
      <a:lt1>
        <a:srgbClr val="FFFFFF"/>
      </a:lt1>
      <a:dk2>
        <a:srgbClr val="1B2430"/>
      </a:dk2>
      <a:lt2>
        <a:srgbClr val="F1F3F0"/>
      </a:lt2>
      <a:accent1>
        <a:srgbClr val="CB29E7"/>
      </a:accent1>
      <a:accent2>
        <a:srgbClr val="6C1BD6"/>
      </a:accent2>
      <a:accent3>
        <a:srgbClr val="2D29E7"/>
      </a:accent3>
      <a:accent4>
        <a:srgbClr val="1763D5"/>
      </a:accent4>
      <a:accent5>
        <a:srgbClr val="27BBDC"/>
      </a:accent5>
      <a:accent6>
        <a:srgbClr val="15C39B"/>
      </a:accent6>
      <a:hlink>
        <a:srgbClr val="3F92BF"/>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492</Words>
  <Application>Microsoft Office PowerPoint</Application>
  <PresentationFormat>Widescreen</PresentationFormat>
  <Paragraphs>29</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Avenir Next LT Pro</vt:lpstr>
      <vt:lpstr>Avenir Next LT Pro Light</vt:lpstr>
      <vt:lpstr>Calibri</vt:lpstr>
      <vt:lpstr>Sitka Subheading</vt:lpstr>
      <vt:lpstr>PebbleVTI</vt:lpstr>
      <vt:lpstr>DrivePass</vt:lpstr>
      <vt:lpstr>System Requirements</vt:lpstr>
      <vt:lpstr>Case Diagram</vt:lpstr>
      <vt:lpstr>Activity Diagram</vt:lpstr>
      <vt:lpstr>Security</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DrivePass</dc:title>
  <dc:creator>Waggoner, travis</dc:creator>
  <cp:lastModifiedBy>Waggoner, travis</cp:lastModifiedBy>
  <cp:revision>1</cp:revision>
  <dcterms:created xsi:type="dcterms:W3CDTF">2021-12-07T02:46:14Z</dcterms:created>
  <dcterms:modified xsi:type="dcterms:W3CDTF">2021-12-07T03:14:04Z</dcterms:modified>
</cp:coreProperties>
</file>