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70" r:id="rId4"/>
    <p:sldId id="261" r:id="rId5"/>
    <p:sldId id="257" r:id="rId6"/>
    <p:sldId id="264" r:id="rId7"/>
    <p:sldId id="258" r:id="rId8"/>
    <p:sldId id="266" r:id="rId9"/>
    <p:sldId id="259" r:id="rId10"/>
    <p:sldId id="267" r:id="rId11"/>
    <p:sldId id="268" r:id="rId12"/>
    <p:sldId id="260" r:id="rId13"/>
    <p:sldId id="272" r:id="rId14"/>
    <p:sldId id="274" r:id="rId15"/>
    <p:sldId id="275" r:id="rId16"/>
    <p:sldId id="269" r:id="rId17"/>
    <p:sldId id="271" r:id="rId1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ryPage" id="{671F31E2-6609-4840-A8B8-F95174212A95}">
          <p14:sldIdLst>
            <p14:sldId id="256"/>
          </p14:sldIdLst>
        </p14:section>
        <p14:section name="SignUp" id="{AC0E18A6-6F85-4683-9AB0-9197011ED7F1}">
          <p14:sldIdLst>
            <p14:sldId id="262"/>
          </p14:sldIdLst>
        </p14:section>
        <p14:section name="PersonalInfo" id="{919806A1-0D27-476D-9265-69F0B853ED52}">
          <p14:sldIdLst>
            <p14:sldId id="270"/>
          </p14:sldIdLst>
        </p14:section>
        <p14:section name="Menu" id="{954A6BB7-F3AF-49A1-8A83-3F75DA5FCB1D}">
          <p14:sldIdLst>
            <p14:sldId id="261"/>
          </p14:sldIdLst>
        </p14:section>
        <p14:section name="EventTimeAdapter" id="{05610621-F77D-4320-979A-D6A0B5660712}">
          <p14:sldIdLst>
            <p14:sldId id="257"/>
            <p14:sldId id="264"/>
          </p14:sldIdLst>
        </p14:section>
        <p14:section name="FriendPresentReminder" id="{AFFEDFCE-1D30-428F-97BC-A8FB5304A15A}">
          <p14:sldIdLst>
            <p14:sldId id="258"/>
            <p14:sldId id="266"/>
          </p14:sldIdLst>
        </p14:section>
        <p14:section name="FriendLevelUpPlanner" id="{BE96E3AF-1084-454E-8E13-343D4A9426E7}">
          <p14:sldIdLst>
            <p14:sldId id="259"/>
            <p14:sldId id="267"/>
            <p14:sldId id="268"/>
          </p14:sldIdLst>
        </p14:section>
        <p14:section name="RaidLocator" id="{114111DB-5B9E-469F-AA20-87D84DF19D18}">
          <p14:sldIdLst>
            <p14:sldId id="260"/>
            <p14:sldId id="272"/>
            <p14:sldId id="274"/>
            <p14:sldId id="275"/>
          </p14:sldIdLst>
        </p14:section>
        <p14:section name="Messages" id="{825DA7E1-0400-4EFE-8465-1FFA23C0B4FD}">
          <p14:sldIdLst>
            <p14:sldId id="269"/>
            <p14:sldId id="271"/>
          </p14:sldIdLst>
        </p14:section>
        <p14:section name="TOOLS" id="{45C0FB71-AEC1-4D67-BF38-FD9E4D15234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8E8"/>
    <a:srgbClr val="FCCCCC"/>
    <a:srgbClr val="FF0505"/>
    <a:srgbClr val="0CFA00"/>
    <a:srgbClr val="FFED67"/>
    <a:srgbClr val="0CB027"/>
    <a:srgbClr val="0ECE2E"/>
    <a:srgbClr val="00DC25"/>
    <a:srgbClr val="D18A0B"/>
    <a:srgbClr val="DAC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8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5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0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0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3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90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41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18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5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3DD5-A4B8-4CFB-8CA1-7A318688CB7E}" type="datetimeFigureOut">
              <a:rPr lang="he-IL" smtClean="0"/>
              <a:t>כ"ח/תשרי/תשע"ט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96F7-3489-4F8D-8A91-7019A99C6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9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00FA28A-703D-4AB2-BAE7-A9CF381CDDEC}"/>
              </a:ext>
            </a:extLst>
          </p:cNvPr>
          <p:cNvGrpSpPr/>
          <p:nvPr/>
        </p:nvGrpSpPr>
        <p:grpSpPr>
          <a:xfrm>
            <a:off x="0" y="1030514"/>
            <a:ext cx="6858000" cy="11161486"/>
            <a:chOff x="0" y="1030514"/>
            <a:chExt cx="6858000" cy="111614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C83ED-DBCF-4C7E-99DD-00589DC43BDD}"/>
                </a:ext>
              </a:extLst>
            </p:cNvPr>
            <p:cNvSpPr/>
            <p:nvPr/>
          </p:nvSpPr>
          <p:spPr>
            <a:xfrm>
              <a:off x="0" y="7888514"/>
              <a:ext cx="6858000" cy="4303486"/>
            </a:xfrm>
            <a:prstGeom prst="rect">
              <a:avLst/>
            </a:prstGeom>
            <a:solidFill>
              <a:srgbClr val="FA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Image result for pokegear">
              <a:extLst>
                <a:ext uri="{FF2B5EF4-FFF2-40B4-BE49-F238E27FC236}">
                  <a16:creationId xmlns:a16="http://schemas.microsoft.com/office/drawing/2014/main" id="{AC74D387-F746-48BD-A9A1-87CF3ACCF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30514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D5F657-5FCD-4068-AAD8-BB9FF41F95AA}"/>
                </a:ext>
              </a:extLst>
            </p:cNvPr>
            <p:cNvGrpSpPr/>
            <p:nvPr/>
          </p:nvGrpSpPr>
          <p:grpSpPr>
            <a:xfrm>
              <a:off x="3536075" y="1489710"/>
              <a:ext cx="2726094" cy="961969"/>
              <a:chOff x="3536075" y="1489710"/>
              <a:chExt cx="2726094" cy="96196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FCDD9DB-722C-4F04-B0C6-2A9A1E3409DA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A165090-3087-44AD-86D1-DD1D81BE8BA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CF79C623-6ECC-4022-8376-FBD7986186A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F0CA898-A61B-41FB-92F9-A5C53FC7AA7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C35BDBF2-1B82-404E-AC7E-744141F55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188F422F-86CA-4F99-A647-CA3ECA665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DEFAEFA-011D-4CB5-8FB2-D1347341B9F9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C2E058F-D34F-44DD-83AD-517BDC90A5F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E314692-CEE2-459A-90DC-A289D2349E1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1F064E2-C70B-4320-8724-8E94F2F1E00B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617915C-13AA-4B14-92D2-D1170AC17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E5E4D6C-0EA2-44EC-AE8D-6F417D8D16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BC813F-35C7-4AA2-A7DE-87EE2CD60BA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2240F2E-2F19-4A6A-BC2C-89C23663F18B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CCC08F2-B330-4D65-8200-99B3E8E4495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CA0C6AB-FC8E-456D-BD19-6B22862B9865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6B6F0DB-7C4B-4A33-9486-9C5613E8D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569F6BD-4824-4563-B51F-96FB5BA9B5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39C431-E808-45E0-909C-01F667400C2C}"/>
                </a:ext>
              </a:extLst>
            </p:cNvPr>
            <p:cNvSpPr/>
            <p:nvPr/>
          </p:nvSpPr>
          <p:spPr>
            <a:xfrm>
              <a:off x="14514" y="3788229"/>
              <a:ext cx="6840000" cy="1020312"/>
            </a:xfrm>
            <a:custGeom>
              <a:avLst/>
              <a:gdLst>
                <a:gd name="connsiteX0" fmla="*/ 0 w 6908800"/>
                <a:gd name="connsiteY0" fmla="*/ 928914 h 1020312"/>
                <a:gd name="connsiteX1" fmla="*/ 3715658 w 6908800"/>
                <a:gd name="connsiteY1" fmla="*/ 957943 h 1020312"/>
                <a:gd name="connsiteX2" fmla="*/ 5529943 w 6908800"/>
                <a:gd name="connsiteY2" fmla="*/ 217714 h 1020312"/>
                <a:gd name="connsiteX3" fmla="*/ 6908800 w 6908800"/>
                <a:gd name="connsiteY3" fmla="*/ 0 h 10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8800" h="1020312">
                  <a:moveTo>
                    <a:pt x="0" y="928914"/>
                  </a:moveTo>
                  <a:cubicBezTo>
                    <a:pt x="1397000" y="1002695"/>
                    <a:pt x="2794001" y="1076476"/>
                    <a:pt x="3715658" y="957943"/>
                  </a:cubicBezTo>
                  <a:cubicBezTo>
                    <a:pt x="4637315" y="839410"/>
                    <a:pt x="4997753" y="377371"/>
                    <a:pt x="5529943" y="217714"/>
                  </a:cubicBezTo>
                  <a:cubicBezTo>
                    <a:pt x="6062133" y="58057"/>
                    <a:pt x="6485466" y="29028"/>
                    <a:pt x="6908800" y="0"/>
                  </a:cubicBezTo>
                </a:path>
              </a:pathLst>
            </a:custGeom>
            <a:noFill/>
            <a:ln w="146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711AFBA-8979-4847-8FA8-68D49DE17C62}"/>
                </a:ext>
              </a:extLst>
            </p:cNvPr>
            <p:cNvGrpSpPr/>
            <p:nvPr/>
          </p:nvGrpSpPr>
          <p:grpSpPr>
            <a:xfrm>
              <a:off x="0" y="1030514"/>
              <a:ext cx="6858000" cy="3838575"/>
              <a:chOff x="0" y="1030514"/>
              <a:chExt cx="6858000" cy="3838575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1B23655B-A845-4E5B-893F-1532863D6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737" b="93797" l="1806" r="98889">
                            <a14:foregroundMark x1="39306" y1="94293" x2="95556" y2="69727"/>
                            <a14:foregroundMark x1="95556" y1="69727" x2="95694" y2="41439"/>
                            <a14:foregroundMark x1="95694" y1="41439" x2="83750" y2="2481"/>
                            <a14:foregroundMark x1="83750" y1="2481" x2="55000" y2="13151"/>
                            <a14:foregroundMark x1="55000" y1="13151" x2="35833" y2="9429"/>
                            <a14:foregroundMark x1="35833" y1="9429" x2="27500" y2="11911"/>
                            <a14:foregroundMark x1="27500" y1="11911" x2="16806" y2="33995"/>
                            <a14:foregroundMark x1="16806" y1="33995" x2="10417" y2="58065"/>
                            <a14:foregroundMark x1="10417" y1="58065" x2="13056" y2="84615"/>
                            <a14:foregroundMark x1="13056" y1="84615" x2="22222" y2="85856"/>
                            <a14:foregroundMark x1="22222" y1="85856" x2="56111" y2="71464"/>
                            <a14:foregroundMark x1="56111" y1="71464" x2="77083" y2="50372"/>
                            <a14:foregroundMark x1="77083" y1="50372" x2="86528" y2="45658"/>
                            <a14:foregroundMark x1="86528" y1="45658" x2="69167" y2="33747"/>
                            <a14:foregroundMark x1="69167" y1="33747" x2="54167" y2="38958"/>
                            <a14:foregroundMark x1="29583" y1="93797" x2="88611" y2="56328"/>
                            <a14:foregroundMark x1="88611" y1="56328" x2="88889" y2="56328"/>
                            <a14:foregroundMark x1="52917" y1="56824" x2="46806" y2="10670"/>
                            <a14:foregroundMark x1="95833" y1="61042" x2="96250" y2="2481"/>
                            <a14:foregroundMark x1="98611" y1="62531" x2="98889" y2="4218"/>
                            <a14:foregroundMark x1="58472" y1="53846" x2="64722" y2="42184"/>
                            <a14:foregroundMark x1="64722" y1="42184" x2="65000" y2="42184"/>
                            <a14:foregroundMark x1="67361" y1="15136" x2="82500" y2="12159"/>
                            <a14:foregroundMark x1="82500" y1="12159" x2="87222" y2="12655"/>
                            <a14:foregroundMark x1="58611" y1="25310" x2="65556" y2="26055"/>
                            <a14:foregroundMark x1="65556" y1="26055" x2="81250" y2="25310"/>
                            <a14:foregroundMark x1="81250" y1="25310" x2="86944" y2="25310"/>
                            <a14:foregroundMark x1="86111" y1="18362" x2="50972" y2="20099"/>
                            <a14:foregroundMark x1="91250" y1="4963" x2="87222" y2="6203"/>
                            <a14:foregroundMark x1="64583" y1="3474" x2="7639" y2="6203"/>
                            <a14:foregroundMark x1="7778" y1="20596" x2="9861" y2="81141"/>
                            <a14:foregroundMark x1="9861" y1="81141" x2="6806" y2="90819"/>
                            <a14:foregroundMark x1="3750" y1="82878" x2="6389" y2="8437"/>
                            <a14:foregroundMark x1="2778" y1="9926" x2="3333" y2="27295"/>
                            <a14:foregroundMark x1="3333" y1="27295" x2="0" y2="67246"/>
                            <a14:foregroundMark x1="0" y1="67246" x2="1806" y2="92804"/>
                            <a14:foregroundMark x1="1806" y1="92804" x2="2500" y2="93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1030514"/>
                <a:ext cx="6858000" cy="3838575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A47D9C5-FD62-46F1-A43F-DE7727E84F63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2726094" cy="961969"/>
                <a:chOff x="3536075" y="1489710"/>
                <a:chExt cx="2726094" cy="961969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D87637C-41A7-4D14-8FB3-84273061C186}"/>
                    </a:ext>
                  </a:extLst>
                </p:cNvPr>
                <p:cNvGrpSpPr/>
                <p:nvPr/>
              </p:nvGrpSpPr>
              <p:grpSpPr>
                <a:xfrm>
                  <a:off x="3536075" y="1489710"/>
                  <a:ext cx="919581" cy="954107"/>
                  <a:chOff x="7161325" y="1875862"/>
                  <a:chExt cx="957262" cy="993202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365BA9C9-1824-44CE-9EE6-185C8ED97B29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6EFE0F28-9E05-4B25-AC6D-A18B34616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FD2E1A86-1D06-4828-A127-9CD890CB6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C3473E78-6DC0-4390-B43C-641DA33554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4C837B53-85AD-480D-B752-68119735BD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prstClr val="black"/>
                      <a:srgbClr val="FF0505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E39D5B99-666C-43C7-8579-AA8E57A43C12}"/>
                    </a:ext>
                  </a:extLst>
                </p:cNvPr>
                <p:cNvGrpSpPr/>
                <p:nvPr/>
              </p:nvGrpSpPr>
              <p:grpSpPr>
                <a:xfrm>
                  <a:off x="4443674" y="1495110"/>
                  <a:ext cx="919581" cy="954107"/>
                  <a:chOff x="7161325" y="1875862"/>
                  <a:chExt cx="957262" cy="993202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698ED1CC-87AF-4ECA-A4DB-16063D04F523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39CF843D-05AC-48D5-B6CC-D1EF03E1F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D9AC566F-4577-43CE-993C-76B82E075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D53A959-C21E-4CB6-B44F-56DBD036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FFBD593C-7C19-4359-A7D2-409E37A762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prstClr val="black"/>
                      <a:srgbClr val="FFFF00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378C1D46-0235-42F8-B4C9-4D7CAB4A763A}"/>
                    </a:ext>
                  </a:extLst>
                </p:cNvPr>
                <p:cNvGrpSpPr/>
                <p:nvPr/>
              </p:nvGrpSpPr>
              <p:grpSpPr>
                <a:xfrm>
                  <a:off x="5342588" y="1497572"/>
                  <a:ext cx="919581" cy="954107"/>
                  <a:chOff x="7161325" y="1875862"/>
                  <a:chExt cx="957262" cy="993202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2047437E-E100-4CB8-A4BE-30AF76F6B4E4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0E612CF4-8552-4946-B554-058184F9A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AFDF23D2-0426-4567-9918-07BC52282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3BFC5392-01BE-4BB4-AF96-34840EDBF7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AC163F7D-4A6A-4ABF-840F-703937E351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prstClr val="black"/>
                      <a:srgbClr val="0CFA00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A787973-E88C-4210-A63C-73132F9C8F2C}"/>
                  </a:ext>
                </a:extLst>
              </p:cNvPr>
              <p:cNvSpPr/>
              <p:nvPr/>
            </p:nvSpPr>
            <p:spPr>
              <a:xfrm>
                <a:off x="14514" y="3788229"/>
                <a:ext cx="6840000" cy="1020312"/>
              </a:xfrm>
              <a:custGeom>
                <a:avLst/>
                <a:gdLst>
                  <a:gd name="connsiteX0" fmla="*/ 0 w 6908800"/>
                  <a:gd name="connsiteY0" fmla="*/ 928914 h 1020312"/>
                  <a:gd name="connsiteX1" fmla="*/ 3715658 w 6908800"/>
                  <a:gd name="connsiteY1" fmla="*/ 957943 h 1020312"/>
                  <a:gd name="connsiteX2" fmla="*/ 5529943 w 6908800"/>
                  <a:gd name="connsiteY2" fmla="*/ 217714 h 1020312"/>
                  <a:gd name="connsiteX3" fmla="*/ 6908800 w 6908800"/>
                  <a:gd name="connsiteY3" fmla="*/ 0 h 102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8800" h="1020312">
                    <a:moveTo>
                      <a:pt x="0" y="928914"/>
                    </a:moveTo>
                    <a:cubicBezTo>
                      <a:pt x="1397000" y="1002695"/>
                      <a:pt x="2794001" y="1076476"/>
                      <a:pt x="3715658" y="957943"/>
                    </a:cubicBezTo>
                    <a:cubicBezTo>
                      <a:pt x="4637315" y="839410"/>
                      <a:pt x="4997753" y="377371"/>
                      <a:pt x="5529943" y="217714"/>
                    </a:cubicBezTo>
                    <a:cubicBezTo>
                      <a:pt x="6062133" y="58057"/>
                      <a:pt x="6485466" y="29028"/>
                      <a:pt x="6908800" y="0"/>
                    </a:cubicBezTo>
                  </a:path>
                </a:pathLst>
              </a:custGeom>
              <a:noFill/>
              <a:ln w="146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876325-149F-45CB-9081-E60856263044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A7011-B72A-4143-9728-DD04AE64998A}"/>
                </a:ext>
              </a:extLst>
            </p:cNvPr>
            <p:cNvSpPr/>
            <p:nvPr/>
          </p:nvSpPr>
          <p:spPr>
            <a:xfrm>
              <a:off x="0" y="0"/>
              <a:ext cx="6858000" cy="1030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8819F2-376D-4821-94DC-63D004775F7C}"/>
                </a:ext>
              </a:extLst>
            </p:cNvPr>
            <p:cNvGrpSpPr/>
            <p:nvPr/>
          </p:nvGrpSpPr>
          <p:grpSpPr>
            <a:xfrm>
              <a:off x="6154057" y="355600"/>
              <a:ext cx="391886" cy="319314"/>
              <a:chOff x="870857" y="2743200"/>
              <a:chExt cx="391886" cy="3193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10E7E9-9AFC-4377-B12C-EB5D00553706}"/>
                  </a:ext>
                </a:extLst>
              </p:cNvPr>
              <p:cNvCxnSpPr/>
              <p:nvPr/>
            </p:nvCxnSpPr>
            <p:spPr>
              <a:xfrm flipH="1">
                <a:off x="870857" y="2743200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6F1854C-3A6B-43D2-9453-E3B1968A8AF1}"/>
                  </a:ext>
                </a:extLst>
              </p:cNvPr>
              <p:cNvCxnSpPr/>
              <p:nvPr/>
            </p:nvCxnSpPr>
            <p:spPr>
              <a:xfrm flipH="1">
                <a:off x="870857" y="2895600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703A884-D093-4C37-BAFC-63E91A23045A}"/>
                  </a:ext>
                </a:extLst>
              </p:cNvPr>
              <p:cNvCxnSpPr/>
              <p:nvPr/>
            </p:nvCxnSpPr>
            <p:spPr>
              <a:xfrm flipH="1">
                <a:off x="870857" y="3062514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D84717-4A29-4D62-8435-50CCDEEFE257}"/>
                </a:ext>
              </a:extLst>
            </p:cNvPr>
            <p:cNvSpPr/>
            <p:nvPr/>
          </p:nvSpPr>
          <p:spPr>
            <a:xfrm>
              <a:off x="196111" y="161314"/>
              <a:ext cx="218405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cap="none" spc="0" dirty="0">
                  <a:ln w="0"/>
                  <a:solidFill>
                    <a:schemeClr val="bg1">
                      <a:lumMod val="95000"/>
                    </a:schemeClr>
                  </a:solidFill>
                </a:rPr>
                <a:t>PokeGear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3644E-4DAF-449D-92A7-617F22640DBC}"/>
              </a:ext>
            </a:extLst>
          </p:cNvPr>
          <p:cNvSpPr/>
          <p:nvPr/>
        </p:nvSpPr>
        <p:spPr>
          <a:xfrm>
            <a:off x="1128485" y="8422742"/>
            <a:ext cx="4601029" cy="99257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Login</a:t>
            </a:r>
            <a:endParaRPr lang="he-IL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D4CC9-A8C3-4650-AEF5-13235826ECFB}"/>
              </a:ext>
            </a:extLst>
          </p:cNvPr>
          <p:cNvSpPr/>
          <p:nvPr/>
        </p:nvSpPr>
        <p:spPr>
          <a:xfrm>
            <a:off x="909753" y="9842856"/>
            <a:ext cx="50384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don’t have an account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22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C9382-6153-4F3E-A03A-BEF96B1A9A46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B63137-4869-40DC-9774-2E436028F4B5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EB6099-74AB-4410-8127-7D2F7B0A5368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261915D-003A-4E7E-844C-D4F07588C4E0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855F714-D8C8-4973-BBE6-2EF7D8B830D4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E65A4F-238C-4B09-BC3A-EADFFB3C8779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91CF8A1-C3D7-48E0-B9A8-D72C70340217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D679CF-7A1A-4944-95C7-3951A7C98942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770D0B-5373-4815-9397-6343DEE00C65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4FBEE7-6688-47C1-944B-C51F9ABCFEFC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AEC2E91-534D-429A-BC8A-368F282F8A42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EFEBC0C-8823-4973-8AD2-96060D9C9ED0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9DD53C-7108-47B2-8137-52E36529711A}"/>
              </a:ext>
            </a:extLst>
          </p:cNvPr>
          <p:cNvGrpSpPr/>
          <p:nvPr/>
        </p:nvGrpSpPr>
        <p:grpSpPr>
          <a:xfrm>
            <a:off x="1620815" y="6083301"/>
            <a:ext cx="3616369" cy="1941233"/>
            <a:chOff x="528000" y="5716867"/>
            <a:chExt cx="5772972" cy="4065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E629A3-97CF-41B9-B5A7-9233EE670408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Friends_Username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098B1A-8C8F-4BF9-AFC7-40D48F7A2613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Tyzanol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83116-DAD0-4328-8FAF-0A34EAFC23DD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B47A01-9253-46D7-BA06-EC569B849144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2465211-C95F-4D90-AE73-C986D28153A5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D98E0FE-15A0-4E68-B294-0216AACDAF55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F5A2B-2D0B-41DA-B6BF-7C28C678EA48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Level-Up Planner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083B50-E160-4D64-9676-CC0DC5C100F6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A0127-E8AE-4DF9-8AB6-CC056395C9E5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735031-EC1F-42B3-A385-668D49EAE34A}"/>
                </a:ext>
              </a:extLst>
            </p:cNvPr>
            <p:cNvSpPr/>
            <p:nvPr/>
          </p:nvSpPr>
          <p:spPr>
            <a:xfrm>
              <a:off x="531234" y="3909486"/>
              <a:ext cx="579556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Set a level up time and date with a PokemonGo friend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in order to best </a:t>
              </a:r>
              <a:r>
                <a:rPr lang="en-US" sz="2000" dirty="0">
                  <a:ln w="0"/>
                  <a:solidFill>
                    <a:srgbClr val="C00000"/>
                  </a:solidFill>
                </a:rPr>
                <a:t>utilize your</a:t>
              </a:r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 ‘lucky egg’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A46591-1534-45A6-8766-0BC488478CB7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9E4C3F-4552-4800-BFBB-6D2286844CEB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1AC614-2451-40C3-9A81-AAE4654A191C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598E44F-F618-4715-BFFB-0EFC9F5EACD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7335DE3-8141-4C09-9E81-A7A247F7E3A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68784B6-9092-4120-9ABE-3CDC1DD6BE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4FACF1ED-06D3-4166-918E-BA6FA14AF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CBEBA07-61C5-4937-BAA2-144D0E9593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6783C66-EB7C-4D61-B376-AA2BA241322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25644F6-E565-4436-9148-1ABBE606DE48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3A01744-C746-4A63-8FBC-47D5EA2D34F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4CB9F11-CCB5-4EEA-B617-C18B241AE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2D8FB7F4-DA07-4D03-8A94-CC840E758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CE23F21-52BC-413A-BD67-4513DE9DEC50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4CB635D-AB13-49AF-8AB7-3FA10D94278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6EDB415-3CF1-4267-8452-7405013C5BA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C2994D5-A919-49C0-BACE-A72882634643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A296E40-67F0-4963-935A-C601C2D0C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3A7352A-25DD-4BE4-BF78-9C882C271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AB3E3B8-7C3B-4B5B-9D5B-177DB5FA0C8F}"/>
              </a:ext>
            </a:extLst>
          </p:cNvPr>
          <p:cNvSpPr/>
          <p:nvPr/>
        </p:nvSpPr>
        <p:spPr>
          <a:xfrm>
            <a:off x="2210558" y="5288487"/>
            <a:ext cx="243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Select friend: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4DA386-8F61-4E1C-AAE0-ADFD8ED5A444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Send Request</a:t>
            </a:r>
            <a:endParaRPr lang="he-IL" sz="32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251BEC-5AEB-45B7-B08E-BEEABCB587BD}"/>
              </a:ext>
            </a:extLst>
          </p:cNvPr>
          <p:cNvGrpSpPr/>
          <p:nvPr/>
        </p:nvGrpSpPr>
        <p:grpSpPr>
          <a:xfrm>
            <a:off x="152418" y="8358723"/>
            <a:ext cx="6553164" cy="1326348"/>
            <a:chOff x="152418" y="8358723"/>
            <a:chExt cx="6553164" cy="13263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64359C3-C9C7-4664-A418-7375FA1552F9}"/>
                </a:ext>
              </a:extLst>
            </p:cNvPr>
            <p:cNvGrpSpPr/>
            <p:nvPr/>
          </p:nvGrpSpPr>
          <p:grpSpPr>
            <a:xfrm>
              <a:off x="152418" y="8358723"/>
              <a:ext cx="6553164" cy="1326348"/>
              <a:chOff x="125866" y="8612723"/>
              <a:chExt cx="6553164" cy="132634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C0CB39B-AE2D-49C4-A631-7A9451148B9D}"/>
                  </a:ext>
                </a:extLst>
              </p:cNvPr>
              <p:cNvSpPr/>
              <p:nvPr/>
            </p:nvSpPr>
            <p:spPr>
              <a:xfrm>
                <a:off x="125866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04/01/16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BA1EC6-394D-469E-B302-9274930A75A4}"/>
                  </a:ext>
                </a:extLst>
              </p:cNvPr>
              <p:cNvSpPr/>
              <p:nvPr/>
            </p:nvSpPr>
            <p:spPr>
              <a:xfrm>
                <a:off x="562789" y="8612723"/>
                <a:ext cx="221490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Date: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7EF9ACA-162B-4ECC-AB5E-CBB81DFF2937}"/>
                  </a:ext>
                </a:extLst>
              </p:cNvPr>
              <p:cNvSpPr/>
              <p:nvPr/>
            </p:nvSpPr>
            <p:spPr>
              <a:xfrm>
                <a:off x="3590282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12:00 PM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13D707-32D6-408F-9578-1EE12C3F0037}"/>
                  </a:ext>
                </a:extLst>
              </p:cNvPr>
              <p:cNvSpPr/>
              <p:nvPr/>
            </p:nvSpPr>
            <p:spPr>
              <a:xfrm>
                <a:off x="4005181" y="8612723"/>
                <a:ext cx="225895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Time:</a:t>
                </a:r>
              </a:p>
            </p:txBody>
          </p: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F9F578-7947-4000-9E3A-0A2331D6C141}"/>
                </a:ext>
              </a:extLst>
            </p:cNvPr>
            <p:cNvSpPr/>
            <p:nvPr/>
          </p:nvSpPr>
          <p:spPr>
            <a:xfrm>
              <a:off x="6438899" y="939847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18B666-6F07-4B96-BF26-46BF3BA611FA}"/>
                </a:ext>
              </a:extLst>
            </p:cNvPr>
            <p:cNvSpPr/>
            <p:nvPr/>
          </p:nvSpPr>
          <p:spPr>
            <a:xfrm rot="10800000">
              <a:off x="6438900" y="910029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3C6F496-EA0F-443E-8E67-6AAC5103FC2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AAFDDD-F14D-4F65-9BC2-C289B2C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6" y="4300306"/>
            <a:ext cx="5108748" cy="46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C9382-6153-4F3E-A03A-BEF96B1A9A46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B63137-4869-40DC-9774-2E436028F4B5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EB6099-74AB-4410-8127-7D2F7B0A5368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261915D-003A-4E7E-844C-D4F07588C4E0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855F714-D8C8-4973-BBE6-2EF7D8B830D4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E65A4F-238C-4B09-BC3A-EADFFB3C8779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91CF8A1-C3D7-48E0-B9A8-D72C70340217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D679CF-7A1A-4944-95C7-3951A7C98942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770D0B-5373-4815-9397-6343DEE00C65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4FBEE7-6688-47C1-944B-C51F9ABCFEFC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AEC2E91-534D-429A-BC8A-368F282F8A42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EFEBC0C-8823-4973-8AD2-96060D9C9ED0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9DD53C-7108-47B2-8137-52E36529711A}"/>
              </a:ext>
            </a:extLst>
          </p:cNvPr>
          <p:cNvGrpSpPr/>
          <p:nvPr/>
        </p:nvGrpSpPr>
        <p:grpSpPr>
          <a:xfrm>
            <a:off x="1620815" y="6083301"/>
            <a:ext cx="3616369" cy="1941233"/>
            <a:chOff x="528000" y="5716867"/>
            <a:chExt cx="5772972" cy="4065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E629A3-97CF-41B9-B5A7-9233EE670408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Friends_Username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098B1A-8C8F-4BF9-AFC7-40D48F7A2613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Tyzanol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83116-DAD0-4328-8FAF-0A34EAFC23DD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B47A01-9253-46D7-BA06-EC569B849144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2465211-C95F-4D90-AE73-C986D28153A5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D98E0FE-15A0-4E68-B294-0216AACDAF55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F5A2B-2D0B-41DA-B6BF-7C28C678EA48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Level-Up Planner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083B50-E160-4D64-9676-CC0DC5C100F6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A0127-E8AE-4DF9-8AB6-CC056395C9E5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735031-EC1F-42B3-A385-668D49EAE34A}"/>
                </a:ext>
              </a:extLst>
            </p:cNvPr>
            <p:cNvSpPr/>
            <p:nvPr/>
          </p:nvSpPr>
          <p:spPr>
            <a:xfrm>
              <a:off x="531234" y="3909486"/>
              <a:ext cx="579556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Set a level up time and date with a PokemonGo friend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in order to best </a:t>
              </a:r>
              <a:r>
                <a:rPr lang="en-US" sz="2000" dirty="0">
                  <a:ln w="0"/>
                  <a:solidFill>
                    <a:srgbClr val="C00000"/>
                  </a:solidFill>
                </a:rPr>
                <a:t>utilize your</a:t>
              </a:r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 ‘lucky egg’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A46591-1534-45A6-8766-0BC488478CB7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9E4C3F-4552-4800-BFBB-6D2286844CEB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1AC614-2451-40C3-9A81-AAE4654A191C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598E44F-F618-4715-BFFB-0EFC9F5EACD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7335DE3-8141-4C09-9E81-A7A247F7E3A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68784B6-9092-4120-9ABE-3CDC1DD6BE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4FACF1ED-06D3-4166-918E-BA6FA14AF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CBEBA07-61C5-4937-BAA2-144D0E9593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6783C66-EB7C-4D61-B376-AA2BA241322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25644F6-E565-4436-9148-1ABBE606DE48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3A01744-C746-4A63-8FBC-47D5EA2D34F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4CB9F11-CCB5-4EEA-B617-C18B241AE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2D8FB7F4-DA07-4D03-8A94-CC840E758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CE23F21-52BC-413A-BD67-4513DE9DEC50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4CB635D-AB13-49AF-8AB7-3FA10D94278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6EDB415-3CF1-4267-8452-7405013C5BA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C2994D5-A919-49C0-BACE-A72882634643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A296E40-67F0-4963-935A-C601C2D0C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3A7352A-25DD-4BE4-BF78-9C882C271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AB3E3B8-7C3B-4B5B-9D5B-177DB5FA0C8F}"/>
              </a:ext>
            </a:extLst>
          </p:cNvPr>
          <p:cNvSpPr/>
          <p:nvPr/>
        </p:nvSpPr>
        <p:spPr>
          <a:xfrm>
            <a:off x="2210558" y="5288487"/>
            <a:ext cx="243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Select friend: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4DA386-8F61-4E1C-AAE0-ADFD8ED5A444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Send Request</a:t>
            </a:r>
            <a:endParaRPr lang="he-IL" sz="32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251BEC-5AEB-45B7-B08E-BEEABCB587BD}"/>
              </a:ext>
            </a:extLst>
          </p:cNvPr>
          <p:cNvGrpSpPr/>
          <p:nvPr/>
        </p:nvGrpSpPr>
        <p:grpSpPr>
          <a:xfrm>
            <a:off x="152418" y="8358723"/>
            <a:ext cx="6553164" cy="1326348"/>
            <a:chOff x="152418" y="8358723"/>
            <a:chExt cx="6553164" cy="13263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64359C3-C9C7-4664-A418-7375FA1552F9}"/>
                </a:ext>
              </a:extLst>
            </p:cNvPr>
            <p:cNvGrpSpPr/>
            <p:nvPr/>
          </p:nvGrpSpPr>
          <p:grpSpPr>
            <a:xfrm>
              <a:off x="152418" y="8358723"/>
              <a:ext cx="6553164" cy="1326348"/>
              <a:chOff x="125866" y="8612723"/>
              <a:chExt cx="6553164" cy="132634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C0CB39B-AE2D-49C4-A631-7A9451148B9D}"/>
                  </a:ext>
                </a:extLst>
              </p:cNvPr>
              <p:cNvSpPr/>
              <p:nvPr/>
            </p:nvSpPr>
            <p:spPr>
              <a:xfrm>
                <a:off x="125866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04/01/16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BA1EC6-394D-469E-B302-9274930A75A4}"/>
                  </a:ext>
                </a:extLst>
              </p:cNvPr>
              <p:cNvSpPr/>
              <p:nvPr/>
            </p:nvSpPr>
            <p:spPr>
              <a:xfrm>
                <a:off x="562789" y="8612723"/>
                <a:ext cx="221490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Date: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7EF9ACA-162B-4ECC-AB5E-CBB81DFF2937}"/>
                  </a:ext>
                </a:extLst>
              </p:cNvPr>
              <p:cNvSpPr/>
              <p:nvPr/>
            </p:nvSpPr>
            <p:spPr>
              <a:xfrm>
                <a:off x="3590282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12:00 PM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13D707-32D6-408F-9578-1EE12C3F0037}"/>
                  </a:ext>
                </a:extLst>
              </p:cNvPr>
              <p:cNvSpPr/>
              <p:nvPr/>
            </p:nvSpPr>
            <p:spPr>
              <a:xfrm>
                <a:off x="4005181" y="8612723"/>
                <a:ext cx="225895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Time:</a:t>
                </a:r>
              </a:p>
            </p:txBody>
          </p: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F9F578-7947-4000-9E3A-0A2331D6C141}"/>
                </a:ext>
              </a:extLst>
            </p:cNvPr>
            <p:cNvSpPr/>
            <p:nvPr/>
          </p:nvSpPr>
          <p:spPr>
            <a:xfrm>
              <a:off x="6438899" y="939847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18B666-6F07-4B96-BF26-46BF3BA611FA}"/>
                </a:ext>
              </a:extLst>
            </p:cNvPr>
            <p:cNvSpPr/>
            <p:nvPr/>
          </p:nvSpPr>
          <p:spPr>
            <a:xfrm rot="10800000">
              <a:off x="6438900" y="910029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3C6F496-EA0F-443E-8E67-6AAC5103FC2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CE7121-091F-485F-BB6D-33A0CF29E501}"/>
              </a:ext>
            </a:extLst>
          </p:cNvPr>
          <p:cNvGrpSpPr/>
          <p:nvPr/>
        </p:nvGrpSpPr>
        <p:grpSpPr>
          <a:xfrm>
            <a:off x="217966" y="4040496"/>
            <a:ext cx="6465778" cy="4040714"/>
            <a:chOff x="217966" y="4040496"/>
            <a:chExt cx="6465778" cy="404071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632318-C822-4D4E-9FF0-F752CE58F4DC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Tyzanol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9F5F92A-0CF7-446F-953B-A20BDAC6A214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35737D7C-8522-41A0-89D4-79D76A9F9754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A04C587F-7DFC-4330-BAD5-60D33CDF9328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7D6C52-C705-48FA-96EB-FEA174605CBD}"/>
                </a:ext>
              </a:extLst>
            </p:cNvPr>
            <p:cNvGrpSpPr/>
            <p:nvPr/>
          </p:nvGrpSpPr>
          <p:grpSpPr>
            <a:xfrm>
              <a:off x="217966" y="4040496"/>
              <a:ext cx="6465778" cy="4040714"/>
              <a:chOff x="11688738" y="3513436"/>
              <a:chExt cx="6465778" cy="404071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D62143E2-1B97-4192-BD9A-7439D766B0FE}"/>
                  </a:ext>
                </a:extLst>
              </p:cNvPr>
              <p:cNvSpPr/>
              <p:nvPr/>
            </p:nvSpPr>
            <p:spPr>
              <a:xfrm>
                <a:off x="11688738" y="3513436"/>
                <a:ext cx="6465778" cy="4040714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A041482-8CD7-41C5-9A75-DF3C0B2AD299}"/>
                  </a:ext>
                </a:extLst>
              </p:cNvPr>
              <p:cNvSpPr/>
              <p:nvPr/>
            </p:nvSpPr>
            <p:spPr>
              <a:xfrm>
                <a:off x="13899221" y="6497315"/>
                <a:ext cx="2044810" cy="633177"/>
              </a:xfrm>
              <a:prstGeom prst="rect">
                <a:avLst/>
              </a:prstGeom>
              <a:ln w="38100"/>
              <a:effectLst>
                <a:softEdge rad="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b="1" dirty="0"/>
                  <a:t>Ok</a:t>
                </a:r>
                <a:endParaRPr lang="he-IL" sz="3200" b="1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BCA5CE-FD1E-4534-B000-EA297D2A3D2F}"/>
                  </a:ext>
                </a:extLst>
              </p:cNvPr>
              <p:cNvSpPr/>
              <p:nvPr/>
            </p:nvSpPr>
            <p:spPr>
              <a:xfrm>
                <a:off x="13034767" y="4263429"/>
                <a:ext cx="3773725" cy="21544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</a:rPr>
                  <a:t>Level up request sent to:</a:t>
                </a:r>
              </a:p>
              <a:p>
                <a:pPr algn="ctr"/>
                <a:r>
                  <a:rPr lang="en-US" sz="3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‘Username’</a:t>
                </a:r>
              </a:p>
              <a:p>
                <a:pPr algn="ctr"/>
                <a:endParaRPr lang="en-US" sz="1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en-US" sz="2800" dirty="0">
                    <a:ln w="0"/>
                  </a:rPr>
                  <a:t>At: </a:t>
                </a:r>
                <a:r>
                  <a:rPr lang="en-US" sz="28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04/01/16 12:00 PM</a:t>
                </a:r>
                <a:endParaRPr lang="en-US" sz="2800" dirty="0">
                  <a:ln w="0"/>
                </a:endParaRPr>
              </a:p>
              <a:p>
                <a:pPr algn="ctr"/>
                <a:endParaRPr lang="en-US" sz="28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114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70702-4998-4B7C-B11B-DDF6FEAFCA47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3C38C9-C668-4D79-B3A9-82761DA38E34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1F3669-227E-4A45-9DE3-94F4E0160C5C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244CBB3-5B29-42CD-A629-9CDD93AA54D9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D449774-F306-45D2-B8F0-F96E50EFA500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29806B7-D310-4112-BFAF-8C31014C454A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7DCB012-3873-432A-A788-8EB3BE3DD076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AEF2E-21DD-42C8-A441-CAA391297823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C78F3F-B955-4423-B0C8-1315304CE7A6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50847-43D0-4487-8447-9717E671029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09060F8-5FDB-435A-83B0-923E1403D1A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FF5D380A-16AB-4C4F-B734-790BE8A648D1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FFBD4-0678-452E-AFC6-3B50C1337E87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Raid Locator</a:t>
            </a:r>
            <a:endParaRPr lang="he-IL" sz="5400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Image result for google maps">
            <a:extLst>
              <a:ext uri="{FF2B5EF4-FFF2-40B4-BE49-F238E27FC236}">
                <a16:creationId xmlns:a16="http://schemas.microsoft.com/office/drawing/2014/main" id="{11CEA011-E63A-4BF5-8D01-584484D5D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9" t="27398"/>
          <a:stretch/>
        </p:blipFill>
        <p:spPr bwMode="auto">
          <a:xfrm>
            <a:off x="213172" y="4990724"/>
            <a:ext cx="6431656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5535F4-8F3E-483A-A253-E7460351BA68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C492E-10BD-480C-89ED-7803713EBED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933EF0-FB0B-467C-B9DD-995019773BEF}"/>
                </a:ext>
              </a:extLst>
            </p:cNvPr>
            <p:cNvSpPr/>
            <p:nvPr/>
          </p:nvSpPr>
          <p:spPr>
            <a:xfrm>
              <a:off x="659259" y="3909486"/>
              <a:ext cx="553953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Locate or create a raid call by selecting existing pins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or adding new pins to the map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7D9F8E-1AF6-4E29-BDC8-8131ED93FBC8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6CF5AC-B14E-422B-B557-CFDA8A6C3D04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17205B-F0E8-4927-85DB-1C3B923D170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86FDC48-CE6D-4582-9B89-78A1551645D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65064C4-94C0-4074-A1E3-1F9B9434809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4C28832-A213-4FF8-8E4D-32611B390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16D99FE8-A83E-455D-88CA-1C3ADC745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84745A-78F3-44DE-8881-64751BED0D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5676288-89E2-43B1-AFFA-4959D016B040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6DD0FF3-80BC-4448-9967-BA8B262CFF0E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B8C279F-E6EA-4B06-9A46-9E41CF59C659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E5609CA-1F95-4E5E-9DC3-B95DBD2E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D9B7F40-E1AF-442C-96B3-E5498DBD7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89DB577-B761-464D-B691-F8715F08CCF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049E122-0F60-46EF-BECB-796A81F6E7D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973A67-7586-4C4B-9BAC-2D1F6AFB710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C9AF847-C9AC-432A-A505-E1127EC80EA0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F393C167-2DC7-4EEA-A898-922CAF7FC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E32418D-E68E-4C3B-92C6-562368C2C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8320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70702-4998-4B7C-B11B-DDF6FEAFCA47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3C38C9-C668-4D79-B3A9-82761DA38E34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1F3669-227E-4A45-9DE3-94F4E0160C5C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244CBB3-5B29-42CD-A629-9CDD93AA54D9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D449774-F306-45D2-B8F0-F96E50EFA500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29806B7-D310-4112-BFAF-8C31014C454A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7DCB012-3873-432A-A788-8EB3BE3DD076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AEF2E-21DD-42C8-A441-CAA391297823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C78F3F-B955-4423-B0C8-1315304CE7A6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50847-43D0-4487-8447-9717E671029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09060F8-5FDB-435A-83B0-923E1403D1A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FF5D380A-16AB-4C4F-B734-790BE8A648D1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FFBD4-0678-452E-AFC6-3B50C1337E87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Raid Locator</a:t>
            </a:r>
            <a:endParaRPr lang="he-IL" sz="5400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Image result for google maps">
            <a:extLst>
              <a:ext uri="{FF2B5EF4-FFF2-40B4-BE49-F238E27FC236}">
                <a16:creationId xmlns:a16="http://schemas.microsoft.com/office/drawing/2014/main" id="{11CEA011-E63A-4BF5-8D01-584484D5D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9" t="27398"/>
          <a:stretch/>
        </p:blipFill>
        <p:spPr bwMode="auto">
          <a:xfrm>
            <a:off x="213172" y="4990724"/>
            <a:ext cx="6431656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5535F4-8F3E-483A-A253-E7460351BA68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C492E-10BD-480C-89ED-7803713EBED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933EF0-FB0B-467C-B9DD-995019773BEF}"/>
                </a:ext>
              </a:extLst>
            </p:cNvPr>
            <p:cNvSpPr/>
            <p:nvPr/>
          </p:nvSpPr>
          <p:spPr>
            <a:xfrm>
              <a:off x="659259" y="3909486"/>
              <a:ext cx="553953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Locate or create a raid call by selecting existing pins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or adding new pins to the map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7D9F8E-1AF6-4E29-BDC8-8131ED93FBC8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6CF5AC-B14E-422B-B557-CFDA8A6C3D04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17205B-F0E8-4927-85DB-1C3B923D170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86FDC48-CE6D-4582-9B89-78A1551645D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65064C4-94C0-4074-A1E3-1F9B9434809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4C28832-A213-4FF8-8E4D-32611B390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16D99FE8-A83E-455D-88CA-1C3ADC745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84745A-78F3-44DE-8881-64751BED0D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5676288-89E2-43B1-AFFA-4959D016B040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6DD0FF3-80BC-4448-9967-BA8B262CFF0E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B8C279F-E6EA-4B06-9A46-9E41CF59C659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E5609CA-1F95-4E5E-9DC3-B95DBD2E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D9B7F40-E1AF-442C-96B3-E5498DBD7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89DB577-B761-464D-B691-F8715F08CCF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049E122-0F60-46EF-BECB-796A81F6E7D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973A67-7586-4C4B-9BAC-2D1F6AFB710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C9AF847-C9AC-432A-A505-E1127EC80EA0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F393C167-2DC7-4EEA-A898-922CAF7FC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E32418D-E68E-4C3B-92C6-562368C2C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6388" name="Picture 4" descr="Image result for pointing finger transparent background">
            <a:extLst>
              <a:ext uri="{FF2B5EF4-FFF2-40B4-BE49-F238E27FC236}">
                <a16:creationId xmlns:a16="http://schemas.microsoft.com/office/drawing/2014/main" id="{19BFB2AF-3152-40CA-9CB4-29D87675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70" y="7970462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AF7347-0450-4B49-857E-25429C7C44F8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Join Raid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258713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70702-4998-4B7C-B11B-DDF6FEAFCA47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3C38C9-C668-4D79-B3A9-82761DA38E34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1F3669-227E-4A45-9DE3-94F4E0160C5C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244CBB3-5B29-42CD-A629-9CDD93AA54D9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D449774-F306-45D2-B8F0-F96E50EFA500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29806B7-D310-4112-BFAF-8C31014C454A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7DCB012-3873-432A-A788-8EB3BE3DD076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AEF2E-21DD-42C8-A441-CAA391297823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C78F3F-B955-4423-B0C8-1315304CE7A6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50847-43D0-4487-8447-9717E671029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09060F8-5FDB-435A-83B0-923E1403D1A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FF5D380A-16AB-4C4F-B734-790BE8A648D1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FFBD4-0678-452E-AFC6-3B50C1337E87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Raid Locator</a:t>
            </a:r>
            <a:endParaRPr lang="he-IL" sz="5400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Image result for google maps">
            <a:extLst>
              <a:ext uri="{FF2B5EF4-FFF2-40B4-BE49-F238E27FC236}">
                <a16:creationId xmlns:a16="http://schemas.microsoft.com/office/drawing/2014/main" id="{11CEA011-E63A-4BF5-8D01-584484D5D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9" t="27398"/>
          <a:stretch/>
        </p:blipFill>
        <p:spPr bwMode="auto">
          <a:xfrm>
            <a:off x="213172" y="4990724"/>
            <a:ext cx="6431656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5535F4-8F3E-483A-A253-E7460351BA68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C492E-10BD-480C-89ED-7803713EBED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933EF0-FB0B-467C-B9DD-995019773BEF}"/>
                </a:ext>
              </a:extLst>
            </p:cNvPr>
            <p:cNvSpPr/>
            <p:nvPr/>
          </p:nvSpPr>
          <p:spPr>
            <a:xfrm>
              <a:off x="659259" y="3909486"/>
              <a:ext cx="553953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Locate or create a raid call by selecting existing pins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or adding new pins to the map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7D9F8E-1AF6-4E29-BDC8-8131ED93FBC8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6CF5AC-B14E-422B-B557-CFDA8A6C3D04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17205B-F0E8-4927-85DB-1C3B923D170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86FDC48-CE6D-4582-9B89-78A1551645D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65064C4-94C0-4074-A1E3-1F9B9434809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4C28832-A213-4FF8-8E4D-32611B390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16D99FE8-A83E-455D-88CA-1C3ADC745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84745A-78F3-44DE-8881-64751BED0D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5676288-89E2-43B1-AFFA-4959D016B040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6DD0FF3-80BC-4448-9967-BA8B262CFF0E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B8C279F-E6EA-4B06-9A46-9E41CF59C659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E5609CA-1F95-4E5E-9DC3-B95DBD2E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D9B7F40-E1AF-442C-96B3-E5498DBD7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89DB577-B761-464D-B691-F8715F08CCF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049E122-0F60-46EF-BECB-796A81F6E7D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973A67-7586-4C4B-9BAC-2D1F6AFB710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C9AF847-C9AC-432A-A505-E1127EC80EA0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F393C167-2DC7-4EEA-A898-922CAF7FC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E32418D-E68E-4C3B-92C6-562368C2C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6388" name="Picture 4" descr="Image result for pointing finger transparent background">
            <a:extLst>
              <a:ext uri="{FF2B5EF4-FFF2-40B4-BE49-F238E27FC236}">
                <a16:creationId xmlns:a16="http://schemas.microsoft.com/office/drawing/2014/main" id="{19BFB2AF-3152-40CA-9CB4-29D87675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6" y="701875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AF7347-0450-4B49-857E-25429C7C44F8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Create Raid</a:t>
            </a:r>
            <a:endParaRPr lang="he-IL" sz="32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7FB916-AA3E-4029-ACAB-DCEC91B816A7}"/>
              </a:ext>
            </a:extLst>
          </p:cNvPr>
          <p:cNvGrpSpPr/>
          <p:nvPr/>
        </p:nvGrpSpPr>
        <p:grpSpPr>
          <a:xfrm>
            <a:off x="661233" y="9324274"/>
            <a:ext cx="5535534" cy="584776"/>
            <a:chOff x="1170048" y="9100295"/>
            <a:chExt cx="5535534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D9E513-0B45-4642-9D62-29AE2AE2E8B2}"/>
                </a:ext>
              </a:extLst>
            </p:cNvPr>
            <p:cNvGrpSpPr/>
            <p:nvPr/>
          </p:nvGrpSpPr>
          <p:grpSpPr>
            <a:xfrm>
              <a:off x="1170048" y="9100295"/>
              <a:ext cx="5535534" cy="584776"/>
              <a:chOff x="1143496" y="9354295"/>
              <a:chExt cx="5535534" cy="584776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926461D-D72A-40F0-A77A-ECB798ECE462}"/>
                  </a:ext>
                </a:extLst>
              </p:cNvPr>
              <p:cNvSpPr/>
              <p:nvPr/>
            </p:nvSpPr>
            <p:spPr>
              <a:xfrm>
                <a:off x="3590282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12:00 PM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226488-5139-4FBA-838D-18F9DBA0BC74}"/>
                  </a:ext>
                </a:extLst>
              </p:cNvPr>
              <p:cNvSpPr/>
              <p:nvPr/>
            </p:nvSpPr>
            <p:spPr>
              <a:xfrm>
                <a:off x="1143496" y="9354295"/>
                <a:ext cx="225895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Time:</a:t>
                </a: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1AA5692-B060-4A6F-A172-33EFA16A449E}"/>
                </a:ext>
              </a:extLst>
            </p:cNvPr>
            <p:cNvSpPr/>
            <p:nvPr/>
          </p:nvSpPr>
          <p:spPr>
            <a:xfrm>
              <a:off x="6438899" y="939847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B87A873-C60B-420F-87EF-D2935E221F2C}"/>
                </a:ext>
              </a:extLst>
            </p:cNvPr>
            <p:cNvSpPr/>
            <p:nvPr/>
          </p:nvSpPr>
          <p:spPr>
            <a:xfrm rot="10800000">
              <a:off x="6438900" y="910029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92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70702-4998-4B7C-B11B-DDF6FEAFCA47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3C38C9-C668-4D79-B3A9-82761DA38E34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1F3669-227E-4A45-9DE3-94F4E0160C5C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244CBB3-5B29-42CD-A629-9CDD93AA54D9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D449774-F306-45D2-B8F0-F96E50EFA500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29806B7-D310-4112-BFAF-8C31014C454A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7DCB012-3873-432A-A788-8EB3BE3DD076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AEF2E-21DD-42C8-A441-CAA391297823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C78F3F-B955-4423-B0C8-1315304CE7A6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550847-43D0-4487-8447-9717E671029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09060F8-5FDB-435A-83B0-923E1403D1A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FF5D380A-16AB-4C4F-B734-790BE8A648D1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FFBD4-0678-452E-AFC6-3B50C1337E87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Raid Locator</a:t>
            </a:r>
            <a:endParaRPr lang="he-IL" sz="5400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Image result for google maps">
            <a:extLst>
              <a:ext uri="{FF2B5EF4-FFF2-40B4-BE49-F238E27FC236}">
                <a16:creationId xmlns:a16="http://schemas.microsoft.com/office/drawing/2014/main" id="{11CEA011-E63A-4BF5-8D01-584484D5D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9" t="27398"/>
          <a:stretch/>
        </p:blipFill>
        <p:spPr bwMode="auto">
          <a:xfrm>
            <a:off x="213172" y="4990724"/>
            <a:ext cx="6431656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5535F4-8F3E-483A-A253-E7460351BA68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C492E-10BD-480C-89ED-7803713EBED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933EF0-FB0B-467C-B9DD-995019773BEF}"/>
                </a:ext>
              </a:extLst>
            </p:cNvPr>
            <p:cNvSpPr/>
            <p:nvPr/>
          </p:nvSpPr>
          <p:spPr>
            <a:xfrm>
              <a:off x="659259" y="3909486"/>
              <a:ext cx="553953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Locate or create a raid call by selecting existing pins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or adding new pins to the map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7D9F8E-1AF6-4E29-BDC8-8131ED93FBC8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6CF5AC-B14E-422B-B557-CFDA8A6C3D04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17205B-F0E8-4927-85DB-1C3B923D170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86FDC48-CE6D-4582-9B89-78A1551645D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65064C4-94C0-4074-A1E3-1F9B9434809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4C28832-A213-4FF8-8E4D-32611B390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16D99FE8-A83E-455D-88CA-1C3ADC745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84745A-78F3-44DE-8881-64751BED0D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5676288-89E2-43B1-AFFA-4959D016B040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6DD0FF3-80BC-4448-9967-BA8B262CFF0E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B8C279F-E6EA-4B06-9A46-9E41CF59C659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E5609CA-1F95-4E5E-9DC3-B95DBD2E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D9B7F40-E1AF-442C-96B3-E5498DBD7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89DB577-B761-464D-B691-F8715F08CCF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049E122-0F60-46EF-BECB-796A81F6E7D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4973A67-7586-4C4B-9BAC-2D1F6AFB710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C9AF847-C9AC-432A-A505-E1127EC80EA0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F393C167-2DC7-4EEA-A898-922CAF7FC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E32418D-E68E-4C3B-92C6-562368C2C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6388" name="Picture 4" descr="Image result for pointing finger transparent background">
            <a:extLst>
              <a:ext uri="{FF2B5EF4-FFF2-40B4-BE49-F238E27FC236}">
                <a16:creationId xmlns:a16="http://schemas.microsoft.com/office/drawing/2014/main" id="{19BFB2AF-3152-40CA-9CB4-29D87675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6" y="701875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AF7347-0450-4B49-857E-25429C7C44F8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Create Raid</a:t>
            </a:r>
            <a:endParaRPr lang="he-IL" sz="32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7FB916-AA3E-4029-ACAB-DCEC91B816A7}"/>
              </a:ext>
            </a:extLst>
          </p:cNvPr>
          <p:cNvGrpSpPr/>
          <p:nvPr/>
        </p:nvGrpSpPr>
        <p:grpSpPr>
          <a:xfrm>
            <a:off x="661233" y="9324274"/>
            <a:ext cx="5535534" cy="584776"/>
            <a:chOff x="1170048" y="9100295"/>
            <a:chExt cx="5535534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D9E513-0B45-4642-9D62-29AE2AE2E8B2}"/>
                </a:ext>
              </a:extLst>
            </p:cNvPr>
            <p:cNvGrpSpPr/>
            <p:nvPr/>
          </p:nvGrpSpPr>
          <p:grpSpPr>
            <a:xfrm>
              <a:off x="1170048" y="9100295"/>
              <a:ext cx="5535534" cy="584776"/>
              <a:chOff x="1143496" y="9354295"/>
              <a:chExt cx="5535534" cy="584776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926461D-D72A-40F0-A77A-ECB798ECE462}"/>
                  </a:ext>
                </a:extLst>
              </p:cNvPr>
              <p:cNvSpPr/>
              <p:nvPr/>
            </p:nvSpPr>
            <p:spPr>
              <a:xfrm>
                <a:off x="3590282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12:00 PM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226488-5139-4FBA-838D-18F9DBA0BC74}"/>
                  </a:ext>
                </a:extLst>
              </p:cNvPr>
              <p:cNvSpPr/>
              <p:nvPr/>
            </p:nvSpPr>
            <p:spPr>
              <a:xfrm>
                <a:off x="1143496" y="9354295"/>
                <a:ext cx="225895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Time:</a:t>
                </a: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1AA5692-B060-4A6F-A172-33EFA16A449E}"/>
                </a:ext>
              </a:extLst>
            </p:cNvPr>
            <p:cNvSpPr/>
            <p:nvPr/>
          </p:nvSpPr>
          <p:spPr>
            <a:xfrm>
              <a:off x="6438899" y="939847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B87A873-C60B-420F-87EF-D2935E221F2C}"/>
                </a:ext>
              </a:extLst>
            </p:cNvPr>
            <p:cNvSpPr/>
            <p:nvPr/>
          </p:nvSpPr>
          <p:spPr>
            <a:xfrm rot="10800000">
              <a:off x="6438900" y="910029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05083-C52B-4BEA-9EB6-CE62E7244CC8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075E6A-655E-491E-B42F-2A532841C666}"/>
              </a:ext>
            </a:extLst>
          </p:cNvPr>
          <p:cNvGrpSpPr/>
          <p:nvPr/>
        </p:nvGrpSpPr>
        <p:grpSpPr>
          <a:xfrm>
            <a:off x="217966" y="4040496"/>
            <a:ext cx="6465778" cy="5998854"/>
            <a:chOff x="217966" y="4040496"/>
            <a:chExt cx="6465778" cy="40407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82C135-4CD2-4633-8242-3364A6697F31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Tyzanol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0A4289-D199-49C2-9EF9-0BA830D7F019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CB42A35-A26E-420E-BA3F-ED379358A49A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E1C2F5C-61BA-4344-92D5-BD21B7D2B90B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297AC41-BF9B-462C-85F1-90F5B8D9BDB6}"/>
                </a:ext>
              </a:extLst>
            </p:cNvPr>
            <p:cNvGrpSpPr/>
            <p:nvPr/>
          </p:nvGrpSpPr>
          <p:grpSpPr>
            <a:xfrm>
              <a:off x="217966" y="4040496"/>
              <a:ext cx="6465778" cy="4040714"/>
              <a:chOff x="11688738" y="3513436"/>
              <a:chExt cx="6465778" cy="404071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B76532E-FB5E-4E19-8D52-58ECD8AEE75C}"/>
                  </a:ext>
                </a:extLst>
              </p:cNvPr>
              <p:cNvSpPr/>
              <p:nvPr/>
            </p:nvSpPr>
            <p:spPr>
              <a:xfrm>
                <a:off x="11688738" y="3513436"/>
                <a:ext cx="6465778" cy="4040714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132AC1B-B3D2-4935-81E6-7F8A3BCD2FED}"/>
                  </a:ext>
                </a:extLst>
              </p:cNvPr>
              <p:cNvSpPr/>
              <p:nvPr/>
            </p:nvSpPr>
            <p:spPr>
              <a:xfrm>
                <a:off x="13899221" y="6638464"/>
                <a:ext cx="2044810" cy="633177"/>
              </a:xfrm>
              <a:prstGeom prst="rect">
                <a:avLst/>
              </a:prstGeom>
              <a:ln w="38100"/>
              <a:effectLst>
                <a:softEdge rad="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b="1" dirty="0"/>
                  <a:t>Ok</a:t>
                </a:r>
                <a:endParaRPr lang="he-IL" sz="32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0C514E4-8379-42DA-81B8-680C0EE456EF}"/>
                  </a:ext>
                </a:extLst>
              </p:cNvPr>
              <p:cNvSpPr/>
              <p:nvPr/>
            </p:nvSpPr>
            <p:spPr>
              <a:xfrm>
                <a:off x="12529694" y="3801486"/>
                <a:ext cx="4783874" cy="224676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</a:rPr>
                  <a:t>You have created a raid meetup</a:t>
                </a:r>
              </a:p>
              <a:p>
                <a:pPr algn="ctr"/>
                <a:r>
                  <a:rPr lang="en-US" sz="2800" dirty="0">
                    <a:ln w="0"/>
                  </a:rPr>
                  <a:t>At: </a:t>
                </a:r>
                <a:r>
                  <a:rPr lang="en-US" sz="28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12:00 PM</a:t>
                </a:r>
              </a:p>
              <a:p>
                <a:pPr algn="ctr"/>
                <a:endParaRPr lang="en-US" sz="28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:r>
                  <a:rPr lang="en-US" sz="2800" dirty="0">
                    <a:ln w="0"/>
                  </a:rPr>
                  <a:t>Invite friends:</a:t>
                </a:r>
              </a:p>
              <a:p>
                <a:pPr algn="ctr"/>
                <a:endParaRPr lang="en-US" sz="28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CECF0D-1B45-4C9B-B7CF-ACCA441118CD}"/>
              </a:ext>
            </a:extLst>
          </p:cNvPr>
          <p:cNvGrpSpPr/>
          <p:nvPr/>
        </p:nvGrpSpPr>
        <p:grpSpPr>
          <a:xfrm>
            <a:off x="1620815" y="6405557"/>
            <a:ext cx="3616369" cy="1941233"/>
            <a:chOff x="528000" y="5716867"/>
            <a:chExt cx="5772972" cy="406576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9AC3CD-797F-4C35-83D0-D33D3CEE9D48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Jill1010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5C5888-528C-447F-A521-C0E230F532EF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Jane123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DC41CF-4669-409B-B705-B4CB0953E4D3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58CA098-8094-4D35-A464-297DE37D7C19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B5C039E-4522-4003-9273-1049BD952B1C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058B658-870D-4AE0-AF3F-AC37033EA6DE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213BE-A1D9-442D-AA82-F94636D22309}"/>
              </a:ext>
            </a:extLst>
          </p:cNvPr>
          <p:cNvSpPr/>
          <p:nvPr/>
        </p:nvSpPr>
        <p:spPr>
          <a:xfrm>
            <a:off x="1768418" y="7045255"/>
            <a:ext cx="287729" cy="269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A87D0-6431-4E81-8A71-121B38C5446E}"/>
              </a:ext>
            </a:extLst>
          </p:cNvPr>
          <p:cNvSpPr/>
          <p:nvPr/>
        </p:nvSpPr>
        <p:spPr>
          <a:xfrm>
            <a:off x="1768418" y="7552808"/>
            <a:ext cx="287729" cy="269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410" name="Picture 2" descr="Image result for tick transparent background">
            <a:extLst>
              <a:ext uri="{FF2B5EF4-FFF2-40B4-BE49-F238E27FC236}">
                <a16:creationId xmlns:a16="http://schemas.microsoft.com/office/drawing/2014/main" id="{67AD56C8-CFC3-41AF-85FA-23D534FA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538" r="98462">
                        <a14:foregroundMark x1="6923" y1="48077" x2="13462" y2="53462"/>
                        <a14:foregroundMark x1="1923" y1="48846" x2="9231" y2="51538"/>
                        <a14:foregroundMark x1="98462" y1="24231" x2="82692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66" y="7066748"/>
            <a:ext cx="235573" cy="2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7E90F-C7F2-441E-89C4-A458C878E67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C1655D-6844-4CB7-BD87-4884461159E2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A7011-B72A-4143-9728-DD04AE64998A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8819F2-376D-4821-94DC-63D004775F7C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810E7E9-9AFC-4377-B12C-EB5D00553706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F1854C-3A6B-43D2-9453-E3B1968A8AF1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703A884-D093-4C37-BAFC-63E91A23045A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D84717-4A29-4D62-8435-50CCDEEFE257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F1BD7A-7C2D-4C68-BBE6-939B55B2BB74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E7E121-5F0D-43F7-AF81-3F82255EDE86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B2372747-6B39-4938-AA3B-572BE1411E5C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71FA4C8D-412C-4427-9176-460DD233DE98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8841D-6AD2-4E7F-B573-DBCE1CA37F3E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Messages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6CF6A9-4840-40D6-9A4B-E5E9A2472984}"/>
              </a:ext>
            </a:extLst>
          </p:cNvPr>
          <p:cNvGrpSpPr/>
          <p:nvPr/>
        </p:nvGrpSpPr>
        <p:grpSpPr>
          <a:xfrm>
            <a:off x="174256" y="3154369"/>
            <a:ext cx="6509489" cy="1649564"/>
            <a:chOff x="174256" y="3154369"/>
            <a:chExt cx="6509489" cy="16495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08DCD8-0BE1-4A31-AA4C-A66D9CFB8AFF}"/>
                </a:ext>
              </a:extLst>
            </p:cNvPr>
            <p:cNvSpPr/>
            <p:nvPr/>
          </p:nvSpPr>
          <p:spPr>
            <a:xfrm>
              <a:off x="174256" y="3154369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28F908-B0CF-4179-B082-72E8CAD423E2}"/>
                </a:ext>
              </a:extLst>
            </p:cNvPr>
            <p:cNvSpPr/>
            <p:nvPr/>
          </p:nvSpPr>
          <p:spPr>
            <a:xfrm>
              <a:off x="1387452" y="3909486"/>
              <a:ext cx="40831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See all messages sent to you by other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PokemonGo users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7379AD8-1032-4FBC-8DF8-374C9B1518F6}"/>
                </a:ext>
              </a:extLst>
            </p:cNvPr>
            <p:cNvGrpSpPr/>
            <p:nvPr/>
          </p:nvGrpSpPr>
          <p:grpSpPr>
            <a:xfrm>
              <a:off x="2707287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B5AACA-7A0E-465D-BE04-82EC11462846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00E3F2A-7C5E-4431-A4DC-92251331033A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0239982-AE99-47EC-B941-B945B0C47BED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75103BFA-346F-4587-A3BF-249AE5076D7D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23DFC3A-08D5-48DB-AD9B-2D0517006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6FB071DC-AED1-4C8D-B9DE-1AA0A5643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7D9E967-CAA3-47F5-A884-42F99F7E5011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1486B04-B626-4E43-BCA3-ADBFDE280AB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56AB9DB8-F378-4381-9A39-E3C190B9E188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17CCE310-68A4-4D27-B160-9A7C7A1E1893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FB71316-DB17-46D3-9F38-CEAD59F75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9DF6024-34D1-4112-B39C-DEC2D7B21A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C4254-2189-4406-A6DF-16F6D5DDD5AF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706EAB1-4151-4571-AE29-45D4A73A0086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37A4F0D-9C57-467B-9524-6604FCD8E01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CAE6FAC-280D-4952-A1B8-8A6822D98855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6BF4FD4F-8574-445C-ADF4-A6A57704A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E282B39-5FA7-437D-BFB4-7403BEC07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00295C3-B2D8-477F-BFAF-DE1BB7DFF4B6}"/>
              </a:ext>
            </a:extLst>
          </p:cNvPr>
          <p:cNvGrpSpPr/>
          <p:nvPr/>
        </p:nvGrpSpPr>
        <p:grpSpPr>
          <a:xfrm>
            <a:off x="420198" y="11428923"/>
            <a:ext cx="6017605" cy="510153"/>
            <a:chOff x="405077" y="9437811"/>
            <a:chExt cx="6017605" cy="5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F3E4A-0C25-4D0B-A36C-72B1E3C6343B}"/>
                </a:ext>
              </a:extLst>
            </p:cNvPr>
            <p:cNvGrpSpPr/>
            <p:nvPr/>
          </p:nvGrpSpPr>
          <p:grpSpPr>
            <a:xfrm>
              <a:off x="4617885" y="9437811"/>
              <a:ext cx="1804797" cy="505185"/>
              <a:chOff x="-2557269" y="6563972"/>
              <a:chExt cx="1804797" cy="5051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A0283C2-0479-4867-9333-FD3C2F60B5B6}"/>
                  </a:ext>
                </a:extLst>
              </p:cNvPr>
              <p:cNvGrpSpPr/>
              <p:nvPr/>
            </p:nvGrpSpPr>
            <p:grpSpPr>
              <a:xfrm>
                <a:off x="-2557269" y="6563972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5748E5F-2CA8-45FE-9F54-D8921FEC0F54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9ACE3CB-58CA-4E46-B5CF-BB578899269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093527C-6172-4440-B449-223506CEE3D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F4E28C57-46AA-496C-BA37-B9C39F145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95A026B-F651-460A-9C6A-45CDBFEBF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5AAD9B3-2059-40B3-9733-08AB545A4041}"/>
                  </a:ext>
                </a:extLst>
              </p:cNvPr>
              <p:cNvSpPr/>
              <p:nvPr/>
            </p:nvSpPr>
            <p:spPr>
              <a:xfrm>
                <a:off x="-2025032" y="6623537"/>
                <a:ext cx="127256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Unopened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02CAAA-6FB5-4725-8A90-C3E6CD822813}"/>
                </a:ext>
              </a:extLst>
            </p:cNvPr>
            <p:cNvGrpSpPr/>
            <p:nvPr/>
          </p:nvGrpSpPr>
          <p:grpSpPr>
            <a:xfrm>
              <a:off x="405077" y="9442779"/>
              <a:ext cx="1833801" cy="505185"/>
              <a:chOff x="-3395473" y="6209942"/>
              <a:chExt cx="1773773" cy="50518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6D362F4-72BD-482D-A518-D6419F84C4E8}"/>
                  </a:ext>
                </a:extLst>
              </p:cNvPr>
              <p:cNvGrpSpPr/>
              <p:nvPr/>
            </p:nvGrpSpPr>
            <p:grpSpPr>
              <a:xfrm>
                <a:off x="-3395473" y="6209942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BE8AF07-84AD-45E3-AA08-18B485573C0F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D5A6E92-2BFF-4E7A-918C-82DA4C8FDE47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100F177-3C32-400E-8984-15182DC72BB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D0945510-6668-4115-A2D5-723EDD26B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07A95E29-2507-481F-B54B-2A73391B8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2329905-9D67-4DE9-896D-FEDA458683C9}"/>
                  </a:ext>
                </a:extLst>
              </p:cNvPr>
              <p:cNvSpPr/>
              <p:nvPr/>
            </p:nvSpPr>
            <p:spPr>
              <a:xfrm>
                <a:off x="-2852604" y="6269507"/>
                <a:ext cx="1230904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Accepted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35A628-5926-43E6-BFBA-7E182E1107AE}"/>
                </a:ext>
              </a:extLst>
            </p:cNvPr>
            <p:cNvGrpSpPr/>
            <p:nvPr/>
          </p:nvGrpSpPr>
          <p:grpSpPr>
            <a:xfrm>
              <a:off x="2525681" y="9440435"/>
              <a:ext cx="1805401" cy="505185"/>
              <a:chOff x="-3398133" y="6212425"/>
              <a:chExt cx="1805401" cy="50518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A84389-B952-4671-A00D-6B3AEACB272F}"/>
                  </a:ext>
                </a:extLst>
              </p:cNvPr>
              <p:cNvGrpSpPr/>
              <p:nvPr/>
            </p:nvGrpSpPr>
            <p:grpSpPr>
              <a:xfrm>
                <a:off x="-3398133" y="621242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94C6A23-E5B9-4123-9E33-07B17B23199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2CEBB38-C103-4317-9F26-9E38BF4004F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A8C50C3-9B6D-4FD6-94BA-407B838F76A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EE56E033-458F-415C-8FA5-3846B3253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A372F0EE-1790-488A-A910-ADB0A2E05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3EA5F8F-125B-462F-92CA-4B3FE567D1ED}"/>
                  </a:ext>
                </a:extLst>
              </p:cNvPr>
              <p:cNvSpPr/>
              <p:nvPr/>
            </p:nvSpPr>
            <p:spPr>
              <a:xfrm>
                <a:off x="-2865292" y="6270540"/>
                <a:ext cx="127256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Opened</a:t>
                </a: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E8A04C8-EE09-4F31-B55A-E171D3F2A697}"/>
              </a:ext>
            </a:extLst>
          </p:cNvPr>
          <p:cNvGrpSpPr/>
          <p:nvPr/>
        </p:nvGrpSpPr>
        <p:grpSpPr>
          <a:xfrm>
            <a:off x="291556" y="5333114"/>
            <a:ext cx="6274888" cy="5579821"/>
            <a:chOff x="379933" y="5164979"/>
            <a:chExt cx="6274888" cy="5579821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4C761939-40A0-4C90-B118-EC1268521DA6}"/>
                </a:ext>
              </a:extLst>
            </p:cNvPr>
            <p:cNvSpPr/>
            <p:nvPr/>
          </p:nvSpPr>
          <p:spPr>
            <a:xfrm rot="10800000">
              <a:off x="6220785" y="6273590"/>
              <a:ext cx="434036" cy="4432711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CF4DC3-6330-44EB-82E0-3AB695D2A239}"/>
                </a:ext>
              </a:extLst>
            </p:cNvPr>
            <p:cNvGrpSpPr/>
            <p:nvPr/>
          </p:nvGrpSpPr>
          <p:grpSpPr>
            <a:xfrm>
              <a:off x="379933" y="5947165"/>
              <a:ext cx="5832589" cy="801518"/>
              <a:chOff x="379933" y="5361698"/>
              <a:chExt cx="5832589" cy="8015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3E8FF7F-D725-4D3E-B802-34E83D0E57E3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5481F5E-B9BE-43D2-8565-117A4642B1A3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Level-up Request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9B50D6-C292-4AD8-8E2D-F3A085D66E59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Jane123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66733DC-9E8C-4002-99AF-C1F0107383D9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B230DAA-CE22-4FC0-8584-103DCD5AE1F9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9A820EF-15A9-4972-89E6-130081CACA06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2570FFA3-A230-4F85-A184-6E423656FED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9EC1FDF-F8D4-4D5B-B9F3-883907FA14F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0638170-AD65-4DF3-A195-2115BDF271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D27F1F9F-DB7B-4037-A945-52FDCBDF0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544CC2A-C467-4C20-ADAF-ADEA4428397C}"/>
                </a:ext>
              </a:extLst>
            </p:cNvPr>
            <p:cNvGrpSpPr/>
            <p:nvPr/>
          </p:nvGrpSpPr>
          <p:grpSpPr>
            <a:xfrm>
              <a:off x="379933" y="6748680"/>
              <a:ext cx="5832589" cy="801518"/>
              <a:chOff x="379933" y="5361698"/>
              <a:chExt cx="5832589" cy="80151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31657F5-0238-44C4-BA02-001799856624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BE79C0-9A54-4DEB-9FC5-0EC0F248B03F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Present Reminder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8CE087A-8BD3-4DE7-A176-88843499F17A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Jane123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930A423-7C71-495E-B1B6-C76EE25C2B6D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2EC2B6-DC74-4DF0-89D1-0359E21C912C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5ED2F79-C295-46E3-A793-1DBB4E3A7EED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C883347C-F3EB-43D6-8F79-56FEEF999213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BBCB23B-2C89-4831-91C2-DA763DACCC0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1A223843-D4A2-4BEF-977A-38B533E8E4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BB2B54C0-5CDD-4DE0-9E2A-0F71EF578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B5C9E9-5EF1-41DF-96CF-3DB81FB31376}"/>
                </a:ext>
              </a:extLst>
            </p:cNvPr>
            <p:cNvGrpSpPr/>
            <p:nvPr/>
          </p:nvGrpSpPr>
          <p:grpSpPr>
            <a:xfrm>
              <a:off x="379933" y="7550194"/>
              <a:ext cx="5832589" cy="801518"/>
              <a:chOff x="379933" y="5361698"/>
              <a:chExt cx="5832589" cy="80151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84C6190-128D-4376-B039-7F9ED2CC85AE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1066868-2AB7-4005-B153-7F6196F92515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Level-up request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F3CCAB-6E61-4706-A8B3-F355257E61A8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Jill1010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2C4604A-A0FB-477F-87BE-C29D99B63E82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3C08DD4-8672-45EF-947D-C607530F14D1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B58B13F-7E58-432D-AF31-BA4349816A43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ABE8CA4-946F-469D-B7AE-3CCCF1544962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D7743B87-047E-4AA4-8CD5-C543117F972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BBAE7378-2DB7-4BB5-9143-EDD7BB563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02C56FB8-5423-4E52-A8A2-FE4401A8E3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25260E2-114E-487A-8B4E-D045BEB21F4B}"/>
                </a:ext>
              </a:extLst>
            </p:cNvPr>
            <p:cNvGrpSpPr/>
            <p:nvPr/>
          </p:nvGrpSpPr>
          <p:grpSpPr>
            <a:xfrm>
              <a:off x="379933" y="8351707"/>
              <a:ext cx="5832589" cy="801518"/>
              <a:chOff x="379933" y="7766240"/>
              <a:chExt cx="5832589" cy="801518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584D04A-A8C7-4E33-9D0F-FA263F049AC9}"/>
                  </a:ext>
                </a:extLst>
              </p:cNvPr>
              <p:cNvGrpSpPr/>
              <p:nvPr/>
            </p:nvGrpSpPr>
            <p:grpSpPr>
              <a:xfrm>
                <a:off x="379933" y="7766240"/>
                <a:ext cx="5832589" cy="801518"/>
                <a:chOff x="379933" y="5361698"/>
                <a:chExt cx="5832589" cy="801518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6FE1B28-E309-46BB-B9A0-550244BA5584}"/>
                    </a:ext>
                  </a:extLst>
                </p:cNvPr>
                <p:cNvGrpSpPr/>
                <p:nvPr/>
              </p:nvGrpSpPr>
              <p:grpSpPr>
                <a:xfrm>
                  <a:off x="379933" y="5361698"/>
                  <a:ext cx="5832589" cy="801518"/>
                  <a:chOff x="294080" y="5392435"/>
                  <a:chExt cx="5832589" cy="801518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1D5EE627-567A-4922-9E11-B2D8F1ACAC41}"/>
                      </a:ext>
                    </a:extLst>
                  </p:cNvPr>
                  <p:cNvSpPr/>
                  <p:nvPr/>
                </p:nvSpPr>
                <p:spPr>
                  <a:xfrm>
                    <a:off x="2967636" y="5392435"/>
                    <a:ext cx="3159033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</a:rPr>
                      <a:t>Level-up request</a:t>
                    </a:r>
                    <a:endParaRPr lang="he-IL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B3A6CFFD-E6DF-4954-A4C4-B1F2C338A3EF}"/>
                      </a:ext>
                    </a:extLst>
                  </p:cNvPr>
                  <p:cNvSpPr/>
                  <p:nvPr/>
                </p:nvSpPr>
                <p:spPr>
                  <a:xfrm>
                    <a:off x="1002815" y="5392437"/>
                    <a:ext cx="1984975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</a:rPr>
                      <a:t>Jill1010</a:t>
                    </a:r>
                    <a:endParaRPr lang="he-IL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8D18F791-8B13-4848-BD24-9AF3C4E82BE4}"/>
                      </a:ext>
                    </a:extLst>
                  </p:cNvPr>
                  <p:cNvSpPr/>
                  <p:nvPr/>
                </p:nvSpPr>
                <p:spPr>
                  <a:xfrm>
                    <a:off x="294080" y="5392437"/>
                    <a:ext cx="715079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he-IL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CA04F3E-6ADD-4CAD-8574-63AB7DAD3DCE}"/>
                    </a:ext>
                  </a:extLst>
                </p:cNvPr>
                <p:cNvGrpSpPr/>
                <p:nvPr/>
              </p:nvGrpSpPr>
              <p:grpSpPr>
                <a:xfrm>
                  <a:off x="490849" y="5509865"/>
                  <a:ext cx="486904" cy="505185"/>
                  <a:chOff x="7161325" y="1875862"/>
                  <a:chExt cx="957262" cy="993202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7BFBAE86-EB30-4F8F-A4F7-400B5A70EA7F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5EB146E5-E482-46C1-B90B-DF6352B64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7C8075B3-6F8D-4CFC-9643-A958FF903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9FA69156-C8F0-4405-BC7B-5C2ABC3DF6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>
                    <a:extLst>
                      <a:ext uri="{FF2B5EF4-FFF2-40B4-BE49-F238E27FC236}">
                        <a16:creationId xmlns:a16="http://schemas.microsoft.com/office/drawing/2014/main" id="{989DE738-B053-4B18-83ED-65E892701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F266F8D-E43C-4163-8FD9-F07554EC07F8}"/>
                  </a:ext>
                </a:extLst>
              </p:cNvPr>
              <p:cNvGrpSpPr/>
              <p:nvPr/>
            </p:nvGrpSpPr>
            <p:grpSpPr>
              <a:xfrm>
                <a:off x="488835" y="7914679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867E0A7-10DD-47AB-8B92-1C12BA345159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A6DC8672-3791-4AD3-8071-748A05F606F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AEE47DA9-D3F0-449B-9E12-7FEF07E1409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64" name="Picture 163">
                  <a:extLst>
                    <a:ext uri="{FF2B5EF4-FFF2-40B4-BE49-F238E27FC236}">
                      <a16:creationId xmlns:a16="http://schemas.microsoft.com/office/drawing/2014/main" id="{74DE34DF-4313-4AD4-A4CB-0915F57842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65" name="Picture 164">
                  <a:extLst>
                    <a:ext uri="{FF2B5EF4-FFF2-40B4-BE49-F238E27FC236}">
                      <a16:creationId xmlns:a16="http://schemas.microsoft.com/office/drawing/2014/main" id="{D2D422A6-1D98-4DC6-8EA7-96D998763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AD7E53D-296D-43F5-89C4-B94CABE4FCD6}"/>
                </a:ext>
              </a:extLst>
            </p:cNvPr>
            <p:cNvGrpSpPr/>
            <p:nvPr/>
          </p:nvGrpSpPr>
          <p:grpSpPr>
            <a:xfrm>
              <a:off x="379933" y="9141011"/>
              <a:ext cx="5832589" cy="801518"/>
              <a:chOff x="379933" y="8555544"/>
              <a:chExt cx="5832589" cy="801518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2BB3F0A-45DD-4186-B8FD-BA44A0BD33FE}"/>
                  </a:ext>
                </a:extLst>
              </p:cNvPr>
              <p:cNvGrpSpPr/>
              <p:nvPr/>
            </p:nvGrpSpPr>
            <p:grpSpPr>
              <a:xfrm>
                <a:off x="379933" y="8555544"/>
                <a:ext cx="5832589" cy="801518"/>
                <a:chOff x="379933" y="7766240"/>
                <a:chExt cx="5832589" cy="801518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1083010-410C-4A50-8B48-3A0522484DFC}"/>
                    </a:ext>
                  </a:extLst>
                </p:cNvPr>
                <p:cNvGrpSpPr/>
                <p:nvPr/>
              </p:nvGrpSpPr>
              <p:grpSpPr>
                <a:xfrm>
                  <a:off x="379933" y="7766240"/>
                  <a:ext cx="5832589" cy="801518"/>
                  <a:chOff x="379933" y="5361698"/>
                  <a:chExt cx="5832589" cy="801518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48A44492-13DE-446B-B1EE-88A891204927}"/>
                      </a:ext>
                    </a:extLst>
                  </p:cNvPr>
                  <p:cNvGrpSpPr/>
                  <p:nvPr/>
                </p:nvGrpSpPr>
                <p:grpSpPr>
                  <a:xfrm>
                    <a:off x="379933" y="5361698"/>
                    <a:ext cx="5832589" cy="801518"/>
                    <a:chOff x="294080" y="5392435"/>
                    <a:chExt cx="5832589" cy="801518"/>
                  </a:xfrm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AF371F25-46D4-4D00-A683-B82DFACC8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7636" y="5392435"/>
                      <a:ext cx="3159033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Level-up request</a:t>
                      </a:r>
                      <a:endParaRPr lang="he-IL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48FCEBCC-50F9-497A-AA71-F50A9C402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815" y="5392437"/>
                      <a:ext cx="1984975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Jill1010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E1EEDBF4-89BA-4F8E-87F8-5E857C225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080" y="5392437"/>
                      <a:ext cx="715079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8AD75A2A-3300-470D-8C27-093FFA8562A6}"/>
                      </a:ext>
                    </a:extLst>
                  </p:cNvPr>
                  <p:cNvGrpSpPr/>
                  <p:nvPr/>
                </p:nvGrpSpPr>
                <p:grpSpPr>
                  <a:xfrm>
                    <a:off x="490849" y="5509865"/>
                    <a:ext cx="486904" cy="505185"/>
                    <a:chOff x="7161325" y="1875862"/>
                    <a:chExt cx="957262" cy="993202"/>
                  </a:xfrm>
                </p:grpSpPr>
                <p:grpSp>
                  <p:nvGrpSpPr>
                    <p:cNvPr id="179" name="Group 178">
                      <a:extLst>
                        <a:ext uri="{FF2B5EF4-FFF2-40B4-BE49-F238E27FC236}">
                          <a16:creationId xmlns:a16="http://schemas.microsoft.com/office/drawing/2014/main" id="{1B382DF9-48D5-4CBC-8E96-363AEC614F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0452" y="1992967"/>
                      <a:ext cx="783772" cy="783772"/>
                      <a:chOff x="3624943" y="1589933"/>
                      <a:chExt cx="783772" cy="783772"/>
                    </a:xfrm>
                  </p:grpSpPr>
                  <p:sp>
                    <p:nvSpPr>
                      <p:cNvPr id="182" name="Oval 181">
                        <a:extLst>
                          <a:ext uri="{FF2B5EF4-FFF2-40B4-BE49-F238E27FC236}">
                            <a16:creationId xmlns:a16="http://schemas.microsoft.com/office/drawing/2014/main" id="{9DF198A8-E4EE-4283-9A32-E56DDA99F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943" y="1589933"/>
                        <a:ext cx="783772" cy="78377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183" name="Oval 182">
                        <a:extLst>
                          <a:ext uri="{FF2B5EF4-FFF2-40B4-BE49-F238E27FC236}">
                            <a16:creationId xmlns:a16="http://schemas.microsoft.com/office/drawing/2014/main" id="{0DA0830C-9F17-4FE7-9773-7848598B5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543" y="1690913"/>
                        <a:ext cx="580571" cy="58057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rgbClr val="FA0033"/>
                          </a:gs>
                          <a:gs pos="50000">
                            <a:srgbClr val="D30E09"/>
                          </a:gs>
                          <a:gs pos="100000">
                            <a:srgbClr val="D30E09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38100">
                        <a:solidFill>
                          <a:srgbClr val="9A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</p:grpSp>
                <p:pic>
                  <p:nvPicPr>
                    <p:cNvPr id="180" name="Picture 179">
                      <a:extLst>
                        <a:ext uri="{FF2B5EF4-FFF2-40B4-BE49-F238E27FC236}">
                          <a16:creationId xmlns:a16="http://schemas.microsoft.com/office/drawing/2014/main" id="{882A03A8-B445-4012-A724-3AB4B5D4A5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1737" b="93797" l="1806" r="98889">
                                  <a14:foregroundMark x1="55984" y1="87009" x2="95556" y2="69727"/>
                                  <a14:foregroundMark x1="39306" y1="94293" x2="43923" y2="92277"/>
                                  <a14:foregroundMark x1="95556" y1="69727" x2="95694" y2="41439"/>
                                  <a14:foregroundMark x1="95694" y1="41439" x2="83750" y2="2481"/>
                                  <a14:foregroundMark x1="83750" y1="2481" x2="55000" y2="13151"/>
                                  <a14:foregroundMark x1="55000" y1="13151" x2="50946" y2="12363"/>
                                  <a14:foregroundMark x1="25551" y1="15937" x2="16806" y2="33995"/>
                                  <a14:foregroundMark x1="16806" y1="33995" x2="10417" y2="58065"/>
                                  <a14:foregroundMark x1="11157" y1="65512" x2="11256" y2="66511"/>
                                  <a14:foregroundMark x1="10417" y1="58065" x2="10526" y2="59160"/>
                                  <a14:foregroundMark x1="51533" y1="73408" x2="56111" y2="71464"/>
                                  <a14:foregroundMark x1="28671" y1="83117" x2="34544" y2="80623"/>
                                  <a14:foregroundMark x1="56111" y1="71464" x2="77083" y2="50372"/>
                                  <a14:foregroundMark x1="77083" y1="50372" x2="86528" y2="45658"/>
                                  <a14:foregroundMark x1="86528" y1="45658" x2="69167" y2="33747"/>
                                  <a14:foregroundMark x1="69167" y1="33747" x2="54167" y2="38958"/>
                                  <a14:foregroundMark x1="49668" y1="81048" x2="88611" y2="56328"/>
                                  <a14:foregroundMark x1="29583" y1="93797" x2="33003" y2="91626"/>
                                  <a14:foregroundMark x1="88611" y1="56328" x2="88889" y2="56328"/>
                                  <a14:foregroundMark x1="52917" y1="56824" x2="49664" y2="32258"/>
                                  <a14:foregroundMark x1="95833" y1="61042" x2="96250" y2="2481"/>
                                  <a14:foregroundMark x1="98611" y1="62531" x2="98889" y2="4218"/>
                                  <a14:foregroundMark x1="58472" y1="53846" x2="64722" y2="42184"/>
                                  <a14:foregroundMark x1="64722" y1="42184" x2="65000" y2="42184"/>
                                  <a14:foregroundMark x1="67361" y1="15136" x2="82500" y2="12159"/>
                                  <a14:foregroundMark x1="82500" y1="12159" x2="87222" y2="12655"/>
                                  <a14:foregroundMark x1="58611" y1="25310" x2="65556" y2="26055"/>
                                  <a14:foregroundMark x1="65556" y1="26055" x2="81250" y2="25310"/>
                                  <a14:foregroundMark x1="81250" y1="25310" x2="86944" y2="25310"/>
                                  <a14:foregroundMark x1="86111" y1="18362" x2="51112" y2="20092"/>
                                  <a14:foregroundMark x1="91250" y1="4963" x2="87222" y2="6203"/>
                                  <a14:foregroundMark x1="14202" y1="5888" x2="7639" y2="6203"/>
                                  <a14:foregroundMark x1="15006" y1="5850" x2="14689" y2="5865"/>
                                  <a14:foregroundMark x1="64583" y1="3474" x2="15891" y2="5807"/>
                                  <a14:foregroundMark x1="9126" y1="59760" x2="9136" y2="60051"/>
                                  <a14:foregroundMark x1="8625" y1="45198" x2="8639" y2="45614"/>
                                  <a14:foregroundMark x1="3750" y1="82878" x2="4428" y2="63738"/>
                                  <a14:foregroundMark x1="2778" y1="9926" x2="3091" y2="19737"/>
                                  <a14:foregroundMark x1="3118" y1="29878" x2="0" y2="67246"/>
                                  <a14:foregroundMark x1="1585" y1="89671" x2="1806" y2="92804"/>
                                  <a14:foregroundMark x1="0" y1="67246" x2="1168" y2="83774"/>
                                  <a14:foregroundMark x1="1806" y1="92804" x2="2500" y2="93052"/>
                                  <a14:backgroundMark x1="45972" y1="82878" x2="45972" y2="82878"/>
                                  <a14:backgroundMark x1="45833" y1="79156" x2="39167" y2="83127"/>
                                  <a14:backgroundMark x1="39167" y1="83127" x2="39028" y2="83375"/>
                                  <a14:backgroundMark x1="47500" y1="70471" x2="40694" y2="81390"/>
                                  <a14:backgroundMark x1="40694" y1="81390" x2="33750" y2="86849"/>
                                  <a14:backgroundMark x1="33750" y1="86849" x2="25417" y2="88089"/>
                                  <a14:backgroundMark x1="25417" y1="88089" x2="12778" y2="81390"/>
                                  <a14:backgroundMark x1="7500" y1="75931" x2="15139" y2="83623"/>
                                  <a14:backgroundMark x1="15139" y1="83623" x2="30972" y2="88337"/>
                                  <a14:backgroundMark x1="43056" y1="85608" x2="48750" y2="84615"/>
                                  <a14:backgroundMark x1="47778" y1="68983" x2="49583" y2="56328"/>
                                  <a14:backgroundMark x1="49583" y1="56328" x2="47083" y2="16625"/>
                                  <a14:backgroundMark x1="47083" y1="16625" x2="45139" y2="14888"/>
                                  <a14:backgroundMark x1="40694" y1="13151" x2="18611" y2="10422"/>
                                  <a14:backgroundMark x1="18611" y1="10422" x2="11806" y2="14144"/>
                                  <a14:backgroundMark x1="11806" y1="14144" x2="9167" y2="25558"/>
                                  <a14:backgroundMark x1="9167" y1="25558" x2="9028" y2="25558"/>
                                  <a14:backgroundMark x1="6667" y1="14640" x2="13750" y2="9181"/>
                                  <a14:backgroundMark x1="13750" y1="9181" x2="21806" y2="10422"/>
                                  <a14:backgroundMark x1="21806" y1="10422" x2="24722" y2="13400"/>
                                  <a14:backgroundMark x1="40556" y1="11166" x2="49028" y2="10670"/>
                                  <a14:backgroundMark x1="49028" y1="10670" x2="51389" y2="10670"/>
                                  <a14:backgroundMark x1="45833" y1="10422" x2="49444" y2="25806"/>
                                  <a14:backgroundMark x1="48750" y1="14888" x2="48750" y2="32258"/>
                                  <a14:backgroundMark x1="40694" y1="11414" x2="47500" y2="12655"/>
                                  <a14:backgroundMark x1="37500" y1="9677" x2="51389" y2="11166"/>
                                  <a14:backgroundMark x1="11528" y1="13896" x2="4722" y2="19355"/>
                                  <a14:backgroundMark x1="4722" y1="19355" x2="6667" y2="45658"/>
                                  <a14:backgroundMark x1="6667" y1="45658" x2="6944" y2="86104"/>
                                  <a14:backgroundMark x1="6944" y1="86104" x2="7083" y2="81886"/>
                                  <a14:backgroundMark x1="11389" y1="73945" x2="7917" y2="63275"/>
                                  <a14:backgroundMark x1="13472" y1="77419" x2="8194" y2="64516"/>
                                  <a14:backgroundMark x1="8750" y1="30025" x2="7778" y2="32258"/>
                                  <a14:backgroundMark x1="7778" y1="25062" x2="7500" y2="33499"/>
                                  <a14:backgroundMark x1="7500" y1="23573" x2="8194" y2="34243"/>
                                  <a14:backgroundMark x1="6389" y1="11911" x2="10833" y2="9926"/>
                                  <a14:backgroundMark x1="9028" y1="10670" x2="3333" y2="8933"/>
                                  <a14:backgroundMark x1="7361" y1="32754" x2="8194" y2="35236"/>
                                  <a14:backgroundMark x1="9028" y1="66998" x2="10000" y2="81141"/>
                                  <a14:backgroundMark x1="10000" y1="81141" x2="6667" y2="87097"/>
                                  <a14:backgroundMark x1="9444" y1="90074" x2="694" y2="86849"/>
                                  <a14:backgroundMark x1="30139" y1="87841" x2="55139" y2="89330"/>
                                  <a14:backgroundMark x1="47083" y1="78412" x2="50833" y2="68983"/>
                                  <a14:backgroundMark x1="46944" y1="78412" x2="51389" y2="73945"/>
                                  <a14:backgroundMark x1="36667" y1="81886" x2="37500" y2="81141"/>
                                  <a14:backgroundMark x1="26111" y1="14392" x2="25000" y2="14392"/>
                                  <a14:backgroundMark x1="8750" y1="60298" x2="10000" y2="66253"/>
                                  <a14:backgroundMark x1="37917" y1="79901" x2="35139" y2="81886"/>
                                  <a14:backgroundMark x1="29028" y1="84119" x2="26806" y2="84119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5397" t="8692" r="50846" b="10198"/>
                    <a:stretch/>
                  </p:blipFill>
                  <p:spPr>
                    <a:xfrm>
                      <a:off x="7178562" y="1901801"/>
                      <a:ext cx="927553" cy="9623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F894ED3E-3C07-40E1-9352-4D433B471C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duotone>
                        <a:prstClr val="black"/>
                        <a:schemeClr val="accent2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1737" b="93797" l="1806" r="98889">
                                  <a14:foregroundMark x1="55984" y1="87009" x2="95556" y2="69727"/>
                                  <a14:foregroundMark x1="39306" y1="94293" x2="43923" y2="92277"/>
                                  <a14:foregroundMark x1="95556" y1="69727" x2="95694" y2="41439"/>
                                  <a14:foregroundMark x1="95694" y1="41439" x2="83750" y2="2481"/>
                                  <a14:foregroundMark x1="83750" y1="2481" x2="55000" y2="13151"/>
                                  <a14:foregroundMark x1="55000" y1="13151" x2="50946" y2="12363"/>
                                  <a14:foregroundMark x1="19257" y1="28934" x2="17246" y2="33086"/>
                                  <a14:foregroundMark x1="15949" y1="37225" x2="13251" y2="47388"/>
                                  <a14:foregroundMark x1="51533" y1="73408" x2="56111" y2="71464"/>
                                  <a14:foregroundMark x1="56111" y1="71464" x2="77083" y2="50372"/>
                                  <a14:foregroundMark x1="77083" y1="50372" x2="86528" y2="45658"/>
                                  <a14:foregroundMark x1="86528" y1="45658" x2="69167" y2="33747"/>
                                  <a14:foregroundMark x1="69167" y1="33747" x2="54167" y2="38958"/>
                                  <a14:foregroundMark x1="49668" y1="81048" x2="88611" y2="56328"/>
                                  <a14:foregroundMark x1="29583" y1="93797" x2="33003" y2="91626"/>
                                  <a14:foregroundMark x1="88611" y1="56328" x2="88889" y2="56328"/>
                                  <a14:foregroundMark x1="52917" y1="56824" x2="49664" y2="32258"/>
                                  <a14:foregroundMark x1="95833" y1="61042" x2="96250" y2="2481"/>
                                  <a14:foregroundMark x1="98611" y1="62531" x2="98889" y2="4218"/>
                                  <a14:foregroundMark x1="58472" y1="53846" x2="64722" y2="42184"/>
                                  <a14:foregroundMark x1="64722" y1="42184" x2="65000" y2="42184"/>
                                  <a14:foregroundMark x1="67361" y1="15136" x2="82500" y2="12159"/>
                                  <a14:foregroundMark x1="82500" y1="12159" x2="87222" y2="12655"/>
                                  <a14:foregroundMark x1="58611" y1="25310" x2="65556" y2="26055"/>
                                  <a14:foregroundMark x1="65556" y1="26055" x2="81250" y2="25310"/>
                                  <a14:foregroundMark x1="81250" y1="25310" x2="86944" y2="25310"/>
                                  <a14:foregroundMark x1="86111" y1="18362" x2="51112" y2="20092"/>
                                  <a14:foregroundMark x1="91250" y1="4963" x2="87222" y2="6203"/>
                                  <a14:foregroundMark x1="14202" y1="5888" x2="7639" y2="6203"/>
                                  <a14:foregroundMark x1="15006" y1="5850" x2="14689" y2="5865"/>
                                  <a14:foregroundMark x1="64583" y1="3474" x2="15891" y2="5807"/>
                                  <a14:foregroundMark x1="3750" y1="82878" x2="4428" y2="63738"/>
                                  <a14:foregroundMark x1="2778" y1="9926" x2="3091" y2="19737"/>
                                  <a14:foregroundMark x1="3118" y1="29878" x2="0" y2="67246"/>
                                  <a14:foregroundMark x1="1585" y1="89671" x2="1806" y2="92804"/>
                                  <a14:foregroundMark x1="0" y1="67246" x2="1168" y2="83774"/>
                                  <a14:foregroundMark x1="1806" y1="92804" x2="2500" y2="93052"/>
                                  <a14:backgroundMark x1="45972" y1="82878" x2="45972" y2="82878"/>
                                  <a14:backgroundMark x1="45833" y1="79156" x2="39167" y2="83127"/>
                                  <a14:backgroundMark x1="39167" y1="83127" x2="39028" y2="83375"/>
                                  <a14:backgroundMark x1="47500" y1="70471" x2="40694" y2="81390"/>
                                  <a14:backgroundMark x1="40694" y1="81390" x2="33750" y2="86849"/>
                                  <a14:backgroundMark x1="33750" y1="86849" x2="25417" y2="88089"/>
                                  <a14:backgroundMark x1="25417" y1="88089" x2="12778" y2="81390"/>
                                  <a14:backgroundMark x1="7500" y1="75931" x2="15139" y2="83623"/>
                                  <a14:backgroundMark x1="15139" y1="83623" x2="30972" y2="88337"/>
                                  <a14:backgroundMark x1="43056" y1="85608" x2="48750" y2="84615"/>
                                  <a14:backgroundMark x1="47778" y1="68983" x2="49583" y2="56328"/>
                                  <a14:backgroundMark x1="49583" y1="56328" x2="47083" y2="16625"/>
                                  <a14:backgroundMark x1="47083" y1="16625" x2="45139" y2="14888"/>
                                  <a14:backgroundMark x1="40694" y1="13151" x2="18611" y2="10422"/>
                                  <a14:backgroundMark x1="18611" y1="10422" x2="11806" y2="14144"/>
                                  <a14:backgroundMark x1="11806" y1="14144" x2="9167" y2="25558"/>
                                  <a14:backgroundMark x1="9167" y1="25558" x2="9028" y2="25558"/>
                                  <a14:backgroundMark x1="6667" y1="14640" x2="13750" y2="9181"/>
                                  <a14:backgroundMark x1="13750" y1="9181" x2="21806" y2="10422"/>
                                  <a14:backgroundMark x1="21806" y1="10422" x2="24722" y2="13400"/>
                                  <a14:backgroundMark x1="40556" y1="11166" x2="49028" y2="10670"/>
                                  <a14:backgroundMark x1="49028" y1="10670" x2="51389" y2="10670"/>
                                  <a14:backgroundMark x1="45833" y1="10422" x2="49444" y2="25806"/>
                                  <a14:backgroundMark x1="48750" y1="14888" x2="48750" y2="32258"/>
                                  <a14:backgroundMark x1="40694" y1="11414" x2="47500" y2="12655"/>
                                  <a14:backgroundMark x1="37500" y1="9677" x2="51389" y2="11166"/>
                                  <a14:backgroundMark x1="11528" y1="13896" x2="4722" y2="19355"/>
                                  <a14:backgroundMark x1="4722" y1="19355" x2="6667" y2="45658"/>
                                  <a14:backgroundMark x1="6667" y1="45658" x2="6944" y2="86104"/>
                                  <a14:backgroundMark x1="6944" y1="86104" x2="7083" y2="81886"/>
                                  <a14:backgroundMark x1="11389" y1="73945" x2="7917" y2="63275"/>
                                  <a14:backgroundMark x1="13472" y1="77419" x2="8194" y2="64516"/>
                                  <a14:backgroundMark x1="8750" y1="30025" x2="7778" y2="32258"/>
                                  <a14:backgroundMark x1="7778" y1="25062" x2="7500" y2="33499"/>
                                  <a14:backgroundMark x1="7500" y1="23573" x2="8194" y2="34243"/>
                                  <a14:backgroundMark x1="6389" y1="11911" x2="10833" y2="9926"/>
                                  <a14:backgroundMark x1="9028" y1="10670" x2="3333" y2="8933"/>
                                  <a14:backgroundMark x1="7361" y1="32754" x2="8194" y2="35236"/>
                                  <a14:backgroundMark x1="9028" y1="66998" x2="10000" y2="81141"/>
                                  <a14:backgroundMark x1="10000" y1="81141" x2="6667" y2="87097"/>
                                  <a14:backgroundMark x1="9444" y1="90074" x2="694" y2="86849"/>
                                  <a14:backgroundMark x1="30139" y1="87841" x2="55139" y2="89330"/>
                                  <a14:backgroundMark x1="47083" y1="78412" x2="50833" y2="68983"/>
                                  <a14:backgroundMark x1="46944" y1="78412" x2="51389" y2="73945"/>
                                  <a14:backgroundMark x1="36667" y1="81886" x2="37500" y2="81141"/>
                                  <a14:backgroundMark x1="26111" y1="14392" x2="25000" y2="14392"/>
                                  <a14:backgroundMark x1="8750" y1="60298" x2="10000" y2="66253"/>
                                  <a14:backgroundMark x1="37917" y1="79901" x2="35139" y2="81886"/>
                                  <a14:backgroundMark x1="29028" y1="84119" x2="26806" y2="84119"/>
                                  <a14:backgroundMark x1="24444" y1="18859" x2="35139" y2="20596"/>
                                  <a14:backgroundMark x1="35139" y1="20596" x2="43056" y2="33002"/>
                                  <a14:backgroundMark x1="43056" y1="33002" x2="45000" y2="53350"/>
                                  <a14:backgroundMark x1="45000" y1="53350" x2="40833" y2="70968"/>
                                  <a14:backgroundMark x1="40833" y1="70968" x2="31111" y2="79653"/>
                                  <a14:backgroundMark x1="31111" y1="79653" x2="20139" y2="79156"/>
                                  <a14:backgroundMark x1="20139" y1="79156" x2="13194" y2="65509"/>
                                  <a14:backgroundMark x1="13194" y1="65509" x2="10000" y2="46898"/>
                                  <a14:backgroundMark x1="10000" y1="46898" x2="13333" y2="28784"/>
                                  <a14:backgroundMark x1="13333" y1="28784" x2="22639" y2="19107"/>
                                  <a14:backgroundMark x1="22639" y1="19107" x2="23611" y2="18859"/>
                                  <a14:backgroundMark x1="22778" y1="18362" x2="27778" y2="18114"/>
                                  <a14:backgroundMark x1="22083" y1="17866" x2="33056" y2="19355"/>
                                  <a14:backgroundMark x1="33056" y1="19355" x2="34306" y2="20099"/>
                                  <a14:backgroundMark x1="35694" y1="25062" x2="42639" y2="40199"/>
                                  <a14:backgroundMark x1="36250" y1="26799" x2="26667" y2="20347"/>
                                  <a14:backgroundMark x1="26667" y1="20347" x2="16667" y2="26303"/>
                                  <a14:backgroundMark x1="16667" y1="26303" x2="10833" y2="44913"/>
                                  <a14:backgroundMark x1="8611" y1="54094" x2="11111" y2="68238"/>
                                  <a14:backgroundMark x1="9028" y1="43672" x2="8472" y2="49876"/>
                                  <a14:backgroundMark x1="11667" y1="52109" x2="12500" y2="56328"/>
                                  <a14:backgroundMark x1="12083" y1="50868" x2="12361" y2="55335"/>
                                  <a14:backgroundMark x1="18333" y1="71712" x2="28194" y2="76923"/>
                                  <a14:backgroundMark x1="28194" y1="76923" x2="37500" y2="70968"/>
                                  <a14:backgroundMark x1="33611" y1="79901" x2="31250" y2="82630"/>
                                  <a14:backgroundMark x1="11528" y1="48635" x2="12361" y2="52109"/>
                                </a14:backgroundRemoval>
                              </a14:imgEffect>
                              <a14:imgEffect>
                                <a14:brightnessContrast bright="40000" contrast="-20000"/>
                              </a14:imgEffect>
                            </a14:imgLayer>
                          </a14:imgProps>
                        </a:ext>
                      </a:extLst>
                    </a:blip>
                    <a:srcRect l="5397" t="8692" r="50846" b="10198"/>
                    <a:stretch/>
                  </p:blipFill>
                  <p:spPr>
                    <a:xfrm>
                      <a:off x="7161325" y="1875862"/>
                      <a:ext cx="957262" cy="99320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502B11E-3AF6-4E27-8C59-8784BC252F73}"/>
                    </a:ext>
                  </a:extLst>
                </p:cNvPr>
                <p:cNvGrpSpPr/>
                <p:nvPr/>
              </p:nvGrpSpPr>
              <p:grpSpPr>
                <a:xfrm>
                  <a:off x="488835" y="7914679"/>
                  <a:ext cx="486904" cy="505185"/>
                  <a:chOff x="7161325" y="1875862"/>
                  <a:chExt cx="957262" cy="993202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37E2CE35-539C-4A67-8F4E-FB81ACFF0477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9724FBFF-ECD2-4A5E-A311-B10882A00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D6412DAF-C6FD-4B46-AD62-E5017DAE4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173" name="Picture 172">
                    <a:extLst>
                      <a:ext uri="{FF2B5EF4-FFF2-40B4-BE49-F238E27FC236}">
                        <a16:creationId xmlns:a16="http://schemas.microsoft.com/office/drawing/2014/main" id="{FD897BE2-7045-44CF-A16D-73511410AC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174" name="Picture 173">
                    <a:extLst>
                      <a:ext uri="{FF2B5EF4-FFF2-40B4-BE49-F238E27FC236}">
                        <a16:creationId xmlns:a16="http://schemas.microsoft.com/office/drawing/2014/main" id="{98460A5D-75DE-4AAE-BB70-EF95A297CE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02C2343-6D06-4CBF-A95C-B841CEBAC799}"/>
                  </a:ext>
                </a:extLst>
              </p:cNvPr>
              <p:cNvGrpSpPr/>
              <p:nvPr/>
            </p:nvGrpSpPr>
            <p:grpSpPr>
              <a:xfrm>
                <a:off x="488236" y="870505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14754DDF-165E-4A8D-B517-A6E40463FF1B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81C9520-E724-4325-A58B-A612CE10FC7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6BF629FB-0454-450A-858D-F498C7C53D3F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13320DCE-8187-4A12-8926-C4FE798AF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3AA59B57-D24C-4EEB-B1A7-A8520845B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146F52B-73DB-417D-B3FD-58F53F5CB9ED}"/>
                </a:ext>
              </a:extLst>
            </p:cNvPr>
            <p:cNvGrpSpPr/>
            <p:nvPr/>
          </p:nvGrpSpPr>
          <p:grpSpPr>
            <a:xfrm>
              <a:off x="379933" y="5164979"/>
              <a:ext cx="5832589" cy="801518"/>
              <a:chOff x="294080" y="5392435"/>
              <a:chExt cx="5832589" cy="801518"/>
            </a:xfrm>
            <a:solidFill>
              <a:schemeClr val="bg1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53A8E7C-A488-4F8E-BF21-156CB064C284}"/>
                  </a:ext>
                </a:extLst>
              </p:cNvPr>
              <p:cNvSpPr/>
              <p:nvPr/>
            </p:nvSpPr>
            <p:spPr>
              <a:xfrm>
                <a:off x="2967636" y="5392435"/>
                <a:ext cx="3159033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Message</a:t>
                </a:r>
                <a:endParaRPr lang="he-IL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96DBD35-C26A-41BB-8D5C-5CB24637954B}"/>
                  </a:ext>
                </a:extLst>
              </p:cNvPr>
              <p:cNvSpPr/>
              <p:nvPr/>
            </p:nvSpPr>
            <p:spPr>
              <a:xfrm>
                <a:off x="1002815" y="5392437"/>
                <a:ext cx="1984975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Friend</a:t>
                </a:r>
                <a:endParaRPr lang="he-IL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3B6036E-1430-4E26-B134-5FB4DFC327D7}"/>
                  </a:ext>
                </a:extLst>
              </p:cNvPr>
              <p:cNvSpPr/>
              <p:nvPr/>
            </p:nvSpPr>
            <p:spPr>
              <a:xfrm>
                <a:off x="294080" y="5392437"/>
                <a:ext cx="715079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1F51DBF6-DCC1-41DF-A34F-01DD6E48A4C2}"/>
                </a:ext>
              </a:extLst>
            </p:cNvPr>
            <p:cNvSpPr/>
            <p:nvPr/>
          </p:nvSpPr>
          <p:spPr>
            <a:xfrm>
              <a:off x="6220785" y="10353027"/>
              <a:ext cx="434036" cy="391773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8296F66-1D41-4B00-88E2-3A788E595F91}"/>
                </a:ext>
              </a:extLst>
            </p:cNvPr>
            <p:cNvGrpSpPr/>
            <p:nvPr/>
          </p:nvGrpSpPr>
          <p:grpSpPr>
            <a:xfrm>
              <a:off x="379933" y="9942522"/>
              <a:ext cx="5832589" cy="801518"/>
              <a:chOff x="379933" y="5361698"/>
              <a:chExt cx="5832589" cy="801518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0E77959-80B8-4F78-815B-8E7DC78EE9CD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A992491-FCCA-48EA-A0CD-0D31756268D3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Present Reminder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318F727-556D-4EAB-B015-272A89DE8D0C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Aria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3618F661-B509-4A3C-8267-C48151545B2C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AA4BBC5D-DF2B-45BC-AEC3-C9D7FF1FD7A7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DBFA5A6-90DA-485F-BEC9-DF2A94F25DBF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B12AAA65-40CF-44B6-99D2-0DC3489DC5AC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ABDA3781-57D6-4032-95F0-1287E1AAA01D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99C29A4E-0B89-42E8-8850-91306B381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BB695A3B-BFBB-4328-82F3-5F9DDFFC7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24CAAF7-853A-4ABC-B296-B3D9A633920C}"/>
                </a:ext>
              </a:extLst>
            </p:cNvPr>
            <p:cNvSpPr/>
            <p:nvPr/>
          </p:nvSpPr>
          <p:spPr>
            <a:xfrm>
              <a:off x="6220784" y="5164979"/>
              <a:ext cx="434037" cy="8015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3600" dirty="0">
                <a:solidFill>
                  <a:schemeClr val="bg1"/>
                </a:solidFill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8589403B-19DB-43D0-8360-02CF7AEDBE7F}"/>
                </a:ext>
              </a:extLst>
            </p:cNvPr>
            <p:cNvSpPr/>
            <p:nvPr/>
          </p:nvSpPr>
          <p:spPr>
            <a:xfrm rot="10800000">
              <a:off x="6220785" y="5947165"/>
              <a:ext cx="434036" cy="391773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8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7E90F-C7F2-441E-89C4-A458C878E67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C1655D-6844-4CB7-BD87-4884461159E2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A7011-B72A-4143-9728-DD04AE64998A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8819F2-376D-4821-94DC-63D004775F7C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810E7E9-9AFC-4377-B12C-EB5D00553706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F1854C-3A6B-43D2-9453-E3B1968A8AF1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703A884-D093-4C37-BAFC-63E91A23045A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D84717-4A29-4D62-8435-50CCDEEFE257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F1BD7A-7C2D-4C68-BBE6-939B55B2BB74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E7E121-5F0D-43F7-AF81-3F82255EDE86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B2372747-6B39-4938-AA3B-572BE1411E5C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71FA4C8D-412C-4427-9176-460DD233DE98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8841D-6AD2-4E7F-B573-DBCE1CA37F3E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Messages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6CF6A9-4840-40D6-9A4B-E5E9A2472984}"/>
              </a:ext>
            </a:extLst>
          </p:cNvPr>
          <p:cNvGrpSpPr/>
          <p:nvPr/>
        </p:nvGrpSpPr>
        <p:grpSpPr>
          <a:xfrm>
            <a:off x="174256" y="3154369"/>
            <a:ext cx="6509489" cy="1649564"/>
            <a:chOff x="174256" y="3154369"/>
            <a:chExt cx="6509489" cy="16495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08DCD8-0BE1-4A31-AA4C-A66D9CFB8AFF}"/>
                </a:ext>
              </a:extLst>
            </p:cNvPr>
            <p:cNvSpPr/>
            <p:nvPr/>
          </p:nvSpPr>
          <p:spPr>
            <a:xfrm>
              <a:off x="174256" y="3154369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28F908-B0CF-4179-B082-72E8CAD423E2}"/>
                </a:ext>
              </a:extLst>
            </p:cNvPr>
            <p:cNvSpPr/>
            <p:nvPr/>
          </p:nvSpPr>
          <p:spPr>
            <a:xfrm>
              <a:off x="1387452" y="3909486"/>
              <a:ext cx="40831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See all messages sent to you by other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PokemonGo users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7379AD8-1032-4FBC-8DF8-374C9B1518F6}"/>
                </a:ext>
              </a:extLst>
            </p:cNvPr>
            <p:cNvGrpSpPr/>
            <p:nvPr/>
          </p:nvGrpSpPr>
          <p:grpSpPr>
            <a:xfrm>
              <a:off x="2707287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B5AACA-7A0E-465D-BE04-82EC11462846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00E3F2A-7C5E-4431-A4DC-92251331033A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0239982-AE99-47EC-B941-B945B0C47BED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75103BFA-346F-4587-A3BF-249AE5076D7D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23DFC3A-08D5-48DB-AD9B-2D0517006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6FB071DC-AED1-4C8D-B9DE-1AA0A5643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7D9E967-CAA3-47F5-A884-42F99F7E5011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1486B04-B626-4E43-BCA3-ADBFDE280AB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56AB9DB8-F378-4381-9A39-E3C190B9E188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17CCE310-68A4-4D27-B160-9A7C7A1E1893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FB71316-DB17-46D3-9F38-CEAD59F75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9DF6024-34D1-4112-B39C-DEC2D7B21A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C4254-2189-4406-A6DF-16F6D5DDD5AF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706EAB1-4151-4571-AE29-45D4A73A0086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37A4F0D-9C57-467B-9524-6604FCD8E011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CAE6FAC-280D-4952-A1B8-8A6822D98855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6BF4FD4F-8574-445C-ADF4-A6A57704A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E282B39-5FA7-437D-BFB4-7403BEC07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00295C3-B2D8-477F-BFAF-DE1BB7DFF4B6}"/>
              </a:ext>
            </a:extLst>
          </p:cNvPr>
          <p:cNvGrpSpPr/>
          <p:nvPr/>
        </p:nvGrpSpPr>
        <p:grpSpPr>
          <a:xfrm>
            <a:off x="420198" y="11428923"/>
            <a:ext cx="6017605" cy="510153"/>
            <a:chOff x="405077" y="9437811"/>
            <a:chExt cx="6017605" cy="5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F3E4A-0C25-4D0B-A36C-72B1E3C6343B}"/>
                </a:ext>
              </a:extLst>
            </p:cNvPr>
            <p:cNvGrpSpPr/>
            <p:nvPr/>
          </p:nvGrpSpPr>
          <p:grpSpPr>
            <a:xfrm>
              <a:off x="4617885" y="9437811"/>
              <a:ext cx="1804797" cy="505185"/>
              <a:chOff x="-2557269" y="6563972"/>
              <a:chExt cx="1804797" cy="5051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A0283C2-0479-4867-9333-FD3C2F60B5B6}"/>
                  </a:ext>
                </a:extLst>
              </p:cNvPr>
              <p:cNvGrpSpPr/>
              <p:nvPr/>
            </p:nvGrpSpPr>
            <p:grpSpPr>
              <a:xfrm>
                <a:off x="-2557269" y="6563972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5748E5F-2CA8-45FE-9F54-D8921FEC0F54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9ACE3CB-58CA-4E46-B5CF-BB578899269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093527C-6172-4440-B449-223506CEE3D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F4E28C57-46AA-496C-BA37-B9C39F145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95A026B-F651-460A-9C6A-45CDBFEBF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5AAD9B3-2059-40B3-9733-08AB545A4041}"/>
                  </a:ext>
                </a:extLst>
              </p:cNvPr>
              <p:cNvSpPr/>
              <p:nvPr/>
            </p:nvSpPr>
            <p:spPr>
              <a:xfrm>
                <a:off x="-2025032" y="6623537"/>
                <a:ext cx="127256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Unopened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02CAAA-6FB5-4725-8A90-C3E6CD822813}"/>
                </a:ext>
              </a:extLst>
            </p:cNvPr>
            <p:cNvGrpSpPr/>
            <p:nvPr/>
          </p:nvGrpSpPr>
          <p:grpSpPr>
            <a:xfrm>
              <a:off x="405077" y="9442779"/>
              <a:ext cx="1833801" cy="505185"/>
              <a:chOff x="-3395473" y="6209942"/>
              <a:chExt cx="1773773" cy="50518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6D362F4-72BD-482D-A518-D6419F84C4E8}"/>
                  </a:ext>
                </a:extLst>
              </p:cNvPr>
              <p:cNvGrpSpPr/>
              <p:nvPr/>
            </p:nvGrpSpPr>
            <p:grpSpPr>
              <a:xfrm>
                <a:off x="-3395473" y="6209942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BE8AF07-84AD-45E3-AA08-18B485573C0F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D5A6E92-2BFF-4E7A-918C-82DA4C8FDE47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100F177-3C32-400E-8984-15182DC72BB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D0945510-6668-4115-A2D5-723EDD26B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07A95E29-2507-481F-B54B-2A73391B8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2329905-9D67-4DE9-896D-FEDA458683C9}"/>
                  </a:ext>
                </a:extLst>
              </p:cNvPr>
              <p:cNvSpPr/>
              <p:nvPr/>
            </p:nvSpPr>
            <p:spPr>
              <a:xfrm>
                <a:off x="-2852604" y="6269507"/>
                <a:ext cx="1230904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Accepted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35A628-5926-43E6-BFBA-7E182E1107AE}"/>
                </a:ext>
              </a:extLst>
            </p:cNvPr>
            <p:cNvGrpSpPr/>
            <p:nvPr/>
          </p:nvGrpSpPr>
          <p:grpSpPr>
            <a:xfrm>
              <a:off x="2525681" y="9440435"/>
              <a:ext cx="1805401" cy="505185"/>
              <a:chOff x="-3398133" y="6212425"/>
              <a:chExt cx="1805401" cy="50518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A84389-B952-4671-A00D-6B3AEACB272F}"/>
                  </a:ext>
                </a:extLst>
              </p:cNvPr>
              <p:cNvGrpSpPr/>
              <p:nvPr/>
            </p:nvGrpSpPr>
            <p:grpSpPr>
              <a:xfrm>
                <a:off x="-3398133" y="621242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94C6A23-E5B9-4123-9E33-07B17B23199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2CEBB38-C103-4317-9F26-9E38BF4004F6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A8C50C3-9B6D-4FD6-94BA-407B838F76A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EE56E033-458F-415C-8FA5-3846B3253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A372F0EE-1790-488A-A910-ADB0A2E05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3EA5F8F-125B-462F-92CA-4B3FE567D1ED}"/>
                  </a:ext>
                </a:extLst>
              </p:cNvPr>
              <p:cNvSpPr/>
              <p:nvPr/>
            </p:nvSpPr>
            <p:spPr>
              <a:xfrm>
                <a:off x="-2865292" y="6270540"/>
                <a:ext cx="127256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Opened</a:t>
                </a: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E8A04C8-EE09-4F31-B55A-E171D3F2A697}"/>
              </a:ext>
            </a:extLst>
          </p:cNvPr>
          <p:cNvGrpSpPr/>
          <p:nvPr/>
        </p:nvGrpSpPr>
        <p:grpSpPr>
          <a:xfrm>
            <a:off x="291556" y="5333114"/>
            <a:ext cx="6274888" cy="5579821"/>
            <a:chOff x="379933" y="5164979"/>
            <a:chExt cx="6274888" cy="5579821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4C761939-40A0-4C90-B118-EC1268521DA6}"/>
                </a:ext>
              </a:extLst>
            </p:cNvPr>
            <p:cNvSpPr/>
            <p:nvPr/>
          </p:nvSpPr>
          <p:spPr>
            <a:xfrm rot="10800000">
              <a:off x="6220785" y="6273590"/>
              <a:ext cx="434036" cy="4432711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CF4DC3-6330-44EB-82E0-3AB695D2A239}"/>
                </a:ext>
              </a:extLst>
            </p:cNvPr>
            <p:cNvGrpSpPr/>
            <p:nvPr/>
          </p:nvGrpSpPr>
          <p:grpSpPr>
            <a:xfrm>
              <a:off x="379933" y="5947165"/>
              <a:ext cx="5832589" cy="801518"/>
              <a:chOff x="379933" y="5361698"/>
              <a:chExt cx="5832589" cy="8015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3E8FF7F-D725-4D3E-B802-34E83D0E57E3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5481F5E-B9BE-43D2-8565-117A4642B1A3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Level-up Request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9B50D6-C292-4AD8-8E2D-F3A085D66E59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Jane123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66733DC-9E8C-4002-99AF-C1F0107383D9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B230DAA-CE22-4FC0-8584-103DCD5AE1F9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9A820EF-15A9-4972-89E6-130081CACA06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2570FFA3-A230-4F85-A184-6E423656FED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9EC1FDF-F8D4-4D5B-B9F3-883907FA14F1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0638170-AD65-4DF3-A195-2115BDF271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D27F1F9F-DB7B-4037-A945-52FDCBDF0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544CC2A-C467-4C20-ADAF-ADEA4428397C}"/>
                </a:ext>
              </a:extLst>
            </p:cNvPr>
            <p:cNvGrpSpPr/>
            <p:nvPr/>
          </p:nvGrpSpPr>
          <p:grpSpPr>
            <a:xfrm>
              <a:off x="379933" y="6748680"/>
              <a:ext cx="5832589" cy="801518"/>
              <a:chOff x="379933" y="5361698"/>
              <a:chExt cx="5832589" cy="80151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31657F5-0238-44C4-BA02-001799856624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BE79C0-9A54-4DEB-9FC5-0EC0F248B03F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Present Reminder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8CE087A-8BD3-4DE7-A176-88843499F17A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Jane123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930A423-7C71-495E-B1B6-C76EE25C2B6D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2EC2B6-DC74-4DF0-89D1-0359E21C912C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5ED2F79-C295-46E3-A793-1DBB4E3A7EED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C883347C-F3EB-43D6-8F79-56FEEF999213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BBCB23B-2C89-4831-91C2-DA763DACCC0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1A223843-D4A2-4BEF-977A-38B533E8E4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BB2B54C0-5CDD-4DE0-9E2A-0F71EF578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B5C9E9-5EF1-41DF-96CF-3DB81FB31376}"/>
                </a:ext>
              </a:extLst>
            </p:cNvPr>
            <p:cNvGrpSpPr/>
            <p:nvPr/>
          </p:nvGrpSpPr>
          <p:grpSpPr>
            <a:xfrm>
              <a:off x="379933" y="7550194"/>
              <a:ext cx="5832589" cy="801518"/>
              <a:chOff x="379933" y="5361698"/>
              <a:chExt cx="5832589" cy="80151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84C6190-128D-4376-B039-7F9ED2CC85AE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1066868-2AB7-4005-B153-7F6196F92515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Level-up request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F3CCAB-6E61-4706-A8B3-F355257E61A8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Jill1010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2C4604A-A0FB-477F-87BE-C29D99B63E82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3C08DD4-8672-45EF-947D-C607530F14D1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B58B13F-7E58-432D-AF31-BA4349816A43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ABE8CA4-946F-469D-B7AE-3CCCF1544962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D7743B87-047E-4AA4-8CD5-C543117F9726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BBAE7378-2DB7-4BB5-9143-EDD7BB563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02C56FB8-5423-4E52-A8A2-FE4401A8E3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25260E2-114E-487A-8B4E-D045BEB21F4B}"/>
                </a:ext>
              </a:extLst>
            </p:cNvPr>
            <p:cNvGrpSpPr/>
            <p:nvPr/>
          </p:nvGrpSpPr>
          <p:grpSpPr>
            <a:xfrm>
              <a:off x="379933" y="8351707"/>
              <a:ext cx="5832589" cy="801518"/>
              <a:chOff x="379933" y="7766240"/>
              <a:chExt cx="5832589" cy="801518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584D04A-A8C7-4E33-9D0F-FA263F049AC9}"/>
                  </a:ext>
                </a:extLst>
              </p:cNvPr>
              <p:cNvGrpSpPr/>
              <p:nvPr/>
            </p:nvGrpSpPr>
            <p:grpSpPr>
              <a:xfrm>
                <a:off x="379933" y="7766240"/>
                <a:ext cx="5832589" cy="801518"/>
                <a:chOff x="379933" y="5361698"/>
                <a:chExt cx="5832589" cy="801518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6FE1B28-E309-46BB-B9A0-550244BA5584}"/>
                    </a:ext>
                  </a:extLst>
                </p:cNvPr>
                <p:cNvGrpSpPr/>
                <p:nvPr/>
              </p:nvGrpSpPr>
              <p:grpSpPr>
                <a:xfrm>
                  <a:off x="379933" y="5361698"/>
                  <a:ext cx="5832589" cy="801518"/>
                  <a:chOff x="294080" y="5392435"/>
                  <a:chExt cx="5832589" cy="801518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1D5EE627-567A-4922-9E11-B2D8F1ACAC41}"/>
                      </a:ext>
                    </a:extLst>
                  </p:cNvPr>
                  <p:cNvSpPr/>
                  <p:nvPr/>
                </p:nvSpPr>
                <p:spPr>
                  <a:xfrm>
                    <a:off x="2967636" y="5392435"/>
                    <a:ext cx="3159033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</a:rPr>
                      <a:t>Level-up request</a:t>
                    </a:r>
                    <a:endParaRPr lang="he-IL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B3A6CFFD-E6DF-4954-A4C4-B1F2C338A3EF}"/>
                      </a:ext>
                    </a:extLst>
                  </p:cNvPr>
                  <p:cNvSpPr/>
                  <p:nvPr/>
                </p:nvSpPr>
                <p:spPr>
                  <a:xfrm>
                    <a:off x="1002815" y="5392437"/>
                    <a:ext cx="1984975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</a:rPr>
                      <a:t>Jill1010</a:t>
                    </a:r>
                    <a:endParaRPr lang="he-IL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8D18F791-8B13-4848-BD24-9AF3C4E82BE4}"/>
                      </a:ext>
                    </a:extLst>
                  </p:cNvPr>
                  <p:cNvSpPr/>
                  <p:nvPr/>
                </p:nvSpPr>
                <p:spPr>
                  <a:xfrm>
                    <a:off x="294080" y="5392437"/>
                    <a:ext cx="715079" cy="80151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he-IL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CA04F3E-6ADD-4CAD-8574-63AB7DAD3DCE}"/>
                    </a:ext>
                  </a:extLst>
                </p:cNvPr>
                <p:cNvGrpSpPr/>
                <p:nvPr/>
              </p:nvGrpSpPr>
              <p:grpSpPr>
                <a:xfrm>
                  <a:off x="490849" y="5509865"/>
                  <a:ext cx="486904" cy="505185"/>
                  <a:chOff x="7161325" y="1875862"/>
                  <a:chExt cx="957262" cy="993202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7BFBAE86-EB30-4F8F-A4F7-400B5A70EA7F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5EB146E5-E482-46C1-B90B-DF6352B64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7C8075B3-6F8D-4CFC-9643-A958FF903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9FA69156-C8F0-4405-BC7B-5C2ABC3DF6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>
                    <a:extLst>
                      <a:ext uri="{FF2B5EF4-FFF2-40B4-BE49-F238E27FC236}">
                        <a16:creationId xmlns:a16="http://schemas.microsoft.com/office/drawing/2014/main" id="{989DE738-B053-4B18-83ED-65E892701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F266F8D-E43C-4163-8FD9-F07554EC07F8}"/>
                  </a:ext>
                </a:extLst>
              </p:cNvPr>
              <p:cNvGrpSpPr/>
              <p:nvPr/>
            </p:nvGrpSpPr>
            <p:grpSpPr>
              <a:xfrm>
                <a:off x="488835" y="7914679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867E0A7-10DD-47AB-8B92-1C12BA345159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A6DC8672-3791-4AD3-8071-748A05F606F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AEE47DA9-D3F0-449B-9E12-7FEF07E1409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64" name="Picture 163">
                  <a:extLst>
                    <a:ext uri="{FF2B5EF4-FFF2-40B4-BE49-F238E27FC236}">
                      <a16:creationId xmlns:a16="http://schemas.microsoft.com/office/drawing/2014/main" id="{74DE34DF-4313-4AD4-A4CB-0915F57842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65" name="Picture 164">
                  <a:extLst>
                    <a:ext uri="{FF2B5EF4-FFF2-40B4-BE49-F238E27FC236}">
                      <a16:creationId xmlns:a16="http://schemas.microsoft.com/office/drawing/2014/main" id="{D2D422A6-1D98-4DC6-8EA7-96D998763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AD7E53D-296D-43F5-89C4-B94CABE4FCD6}"/>
                </a:ext>
              </a:extLst>
            </p:cNvPr>
            <p:cNvGrpSpPr/>
            <p:nvPr/>
          </p:nvGrpSpPr>
          <p:grpSpPr>
            <a:xfrm>
              <a:off x="379933" y="9141011"/>
              <a:ext cx="5832589" cy="801518"/>
              <a:chOff x="379933" y="8555544"/>
              <a:chExt cx="5832589" cy="801518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2BB3F0A-45DD-4186-B8FD-BA44A0BD33FE}"/>
                  </a:ext>
                </a:extLst>
              </p:cNvPr>
              <p:cNvGrpSpPr/>
              <p:nvPr/>
            </p:nvGrpSpPr>
            <p:grpSpPr>
              <a:xfrm>
                <a:off x="379933" y="8555544"/>
                <a:ext cx="5832589" cy="801518"/>
                <a:chOff x="379933" y="7766240"/>
                <a:chExt cx="5832589" cy="801518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1083010-410C-4A50-8B48-3A0522484DFC}"/>
                    </a:ext>
                  </a:extLst>
                </p:cNvPr>
                <p:cNvGrpSpPr/>
                <p:nvPr/>
              </p:nvGrpSpPr>
              <p:grpSpPr>
                <a:xfrm>
                  <a:off x="379933" y="7766240"/>
                  <a:ext cx="5832589" cy="801518"/>
                  <a:chOff x="379933" y="5361698"/>
                  <a:chExt cx="5832589" cy="801518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48A44492-13DE-446B-B1EE-88A891204927}"/>
                      </a:ext>
                    </a:extLst>
                  </p:cNvPr>
                  <p:cNvGrpSpPr/>
                  <p:nvPr/>
                </p:nvGrpSpPr>
                <p:grpSpPr>
                  <a:xfrm>
                    <a:off x="379933" y="5361698"/>
                    <a:ext cx="5832589" cy="801518"/>
                    <a:chOff x="294080" y="5392435"/>
                    <a:chExt cx="5832589" cy="801518"/>
                  </a:xfrm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AF371F25-46D4-4D00-A683-B82DFACC8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7636" y="5392435"/>
                      <a:ext cx="3159033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Level-up request</a:t>
                      </a:r>
                      <a:endParaRPr lang="he-IL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48FCEBCC-50F9-497A-AA71-F50A9C402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2815" y="5392437"/>
                      <a:ext cx="1984975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Jill1010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E1EEDBF4-89BA-4F8E-87F8-5E857C225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080" y="5392437"/>
                      <a:ext cx="715079" cy="8015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8AD75A2A-3300-470D-8C27-093FFA8562A6}"/>
                      </a:ext>
                    </a:extLst>
                  </p:cNvPr>
                  <p:cNvGrpSpPr/>
                  <p:nvPr/>
                </p:nvGrpSpPr>
                <p:grpSpPr>
                  <a:xfrm>
                    <a:off x="490849" y="5509865"/>
                    <a:ext cx="486904" cy="505185"/>
                    <a:chOff x="7161325" y="1875862"/>
                    <a:chExt cx="957262" cy="993202"/>
                  </a:xfrm>
                </p:grpSpPr>
                <p:grpSp>
                  <p:nvGrpSpPr>
                    <p:cNvPr id="179" name="Group 178">
                      <a:extLst>
                        <a:ext uri="{FF2B5EF4-FFF2-40B4-BE49-F238E27FC236}">
                          <a16:creationId xmlns:a16="http://schemas.microsoft.com/office/drawing/2014/main" id="{1B382DF9-48D5-4CBC-8E96-363AEC614F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0452" y="1992967"/>
                      <a:ext cx="783772" cy="783772"/>
                      <a:chOff x="3624943" y="1589933"/>
                      <a:chExt cx="783772" cy="783772"/>
                    </a:xfrm>
                  </p:grpSpPr>
                  <p:sp>
                    <p:nvSpPr>
                      <p:cNvPr id="182" name="Oval 181">
                        <a:extLst>
                          <a:ext uri="{FF2B5EF4-FFF2-40B4-BE49-F238E27FC236}">
                            <a16:creationId xmlns:a16="http://schemas.microsoft.com/office/drawing/2014/main" id="{9DF198A8-E4EE-4283-9A32-E56DDA99F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943" y="1589933"/>
                        <a:ext cx="783772" cy="78377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183" name="Oval 182">
                        <a:extLst>
                          <a:ext uri="{FF2B5EF4-FFF2-40B4-BE49-F238E27FC236}">
                            <a16:creationId xmlns:a16="http://schemas.microsoft.com/office/drawing/2014/main" id="{0DA0830C-9F17-4FE7-9773-7848598B5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543" y="1690913"/>
                        <a:ext cx="580571" cy="58057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rgbClr val="FA0033"/>
                          </a:gs>
                          <a:gs pos="50000">
                            <a:srgbClr val="D30E09"/>
                          </a:gs>
                          <a:gs pos="100000">
                            <a:srgbClr val="D30E09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 w="38100">
                        <a:solidFill>
                          <a:srgbClr val="9A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</p:grpSp>
                <p:pic>
                  <p:nvPicPr>
                    <p:cNvPr id="180" name="Picture 179">
                      <a:extLst>
                        <a:ext uri="{FF2B5EF4-FFF2-40B4-BE49-F238E27FC236}">
                          <a16:creationId xmlns:a16="http://schemas.microsoft.com/office/drawing/2014/main" id="{882A03A8-B445-4012-A724-3AB4B5D4A5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1737" b="93797" l="1806" r="98889">
                                  <a14:foregroundMark x1="55984" y1="87009" x2="95556" y2="69727"/>
                                  <a14:foregroundMark x1="39306" y1="94293" x2="43923" y2="92277"/>
                                  <a14:foregroundMark x1="95556" y1="69727" x2="95694" y2="41439"/>
                                  <a14:foregroundMark x1="95694" y1="41439" x2="83750" y2="2481"/>
                                  <a14:foregroundMark x1="83750" y1="2481" x2="55000" y2="13151"/>
                                  <a14:foregroundMark x1="55000" y1="13151" x2="50946" y2="12363"/>
                                  <a14:foregroundMark x1="25551" y1="15937" x2="16806" y2="33995"/>
                                  <a14:foregroundMark x1="16806" y1="33995" x2="10417" y2="58065"/>
                                  <a14:foregroundMark x1="11157" y1="65512" x2="11256" y2="66511"/>
                                  <a14:foregroundMark x1="10417" y1="58065" x2="10526" y2="59160"/>
                                  <a14:foregroundMark x1="51533" y1="73408" x2="56111" y2="71464"/>
                                  <a14:foregroundMark x1="28671" y1="83117" x2="34544" y2="80623"/>
                                  <a14:foregroundMark x1="56111" y1="71464" x2="77083" y2="50372"/>
                                  <a14:foregroundMark x1="77083" y1="50372" x2="86528" y2="45658"/>
                                  <a14:foregroundMark x1="86528" y1="45658" x2="69167" y2="33747"/>
                                  <a14:foregroundMark x1="69167" y1="33747" x2="54167" y2="38958"/>
                                  <a14:foregroundMark x1="49668" y1="81048" x2="88611" y2="56328"/>
                                  <a14:foregroundMark x1="29583" y1="93797" x2="33003" y2="91626"/>
                                  <a14:foregroundMark x1="88611" y1="56328" x2="88889" y2="56328"/>
                                  <a14:foregroundMark x1="52917" y1="56824" x2="49664" y2="32258"/>
                                  <a14:foregroundMark x1="95833" y1="61042" x2="96250" y2="2481"/>
                                  <a14:foregroundMark x1="98611" y1="62531" x2="98889" y2="4218"/>
                                  <a14:foregroundMark x1="58472" y1="53846" x2="64722" y2="42184"/>
                                  <a14:foregroundMark x1="64722" y1="42184" x2="65000" y2="42184"/>
                                  <a14:foregroundMark x1="67361" y1="15136" x2="82500" y2="12159"/>
                                  <a14:foregroundMark x1="82500" y1="12159" x2="87222" y2="12655"/>
                                  <a14:foregroundMark x1="58611" y1="25310" x2="65556" y2="26055"/>
                                  <a14:foregroundMark x1="65556" y1="26055" x2="81250" y2="25310"/>
                                  <a14:foregroundMark x1="81250" y1="25310" x2="86944" y2="25310"/>
                                  <a14:foregroundMark x1="86111" y1="18362" x2="51112" y2="20092"/>
                                  <a14:foregroundMark x1="91250" y1="4963" x2="87222" y2="6203"/>
                                  <a14:foregroundMark x1="14202" y1="5888" x2="7639" y2="6203"/>
                                  <a14:foregroundMark x1="15006" y1="5850" x2="14689" y2="5865"/>
                                  <a14:foregroundMark x1="64583" y1="3474" x2="15891" y2="5807"/>
                                  <a14:foregroundMark x1="9126" y1="59760" x2="9136" y2="60051"/>
                                  <a14:foregroundMark x1="8625" y1="45198" x2="8639" y2="45614"/>
                                  <a14:foregroundMark x1="3750" y1="82878" x2="4428" y2="63738"/>
                                  <a14:foregroundMark x1="2778" y1="9926" x2="3091" y2="19737"/>
                                  <a14:foregroundMark x1="3118" y1="29878" x2="0" y2="67246"/>
                                  <a14:foregroundMark x1="1585" y1="89671" x2="1806" y2="92804"/>
                                  <a14:foregroundMark x1="0" y1="67246" x2="1168" y2="83774"/>
                                  <a14:foregroundMark x1="1806" y1="92804" x2="2500" y2="93052"/>
                                  <a14:backgroundMark x1="45972" y1="82878" x2="45972" y2="82878"/>
                                  <a14:backgroundMark x1="45833" y1="79156" x2="39167" y2="83127"/>
                                  <a14:backgroundMark x1="39167" y1="83127" x2="39028" y2="83375"/>
                                  <a14:backgroundMark x1="47500" y1="70471" x2="40694" y2="81390"/>
                                  <a14:backgroundMark x1="40694" y1="81390" x2="33750" y2="86849"/>
                                  <a14:backgroundMark x1="33750" y1="86849" x2="25417" y2="88089"/>
                                  <a14:backgroundMark x1="25417" y1="88089" x2="12778" y2="81390"/>
                                  <a14:backgroundMark x1="7500" y1="75931" x2="15139" y2="83623"/>
                                  <a14:backgroundMark x1="15139" y1="83623" x2="30972" y2="88337"/>
                                  <a14:backgroundMark x1="43056" y1="85608" x2="48750" y2="84615"/>
                                  <a14:backgroundMark x1="47778" y1="68983" x2="49583" y2="56328"/>
                                  <a14:backgroundMark x1="49583" y1="56328" x2="47083" y2="16625"/>
                                  <a14:backgroundMark x1="47083" y1="16625" x2="45139" y2="14888"/>
                                  <a14:backgroundMark x1="40694" y1="13151" x2="18611" y2="10422"/>
                                  <a14:backgroundMark x1="18611" y1="10422" x2="11806" y2="14144"/>
                                  <a14:backgroundMark x1="11806" y1="14144" x2="9167" y2="25558"/>
                                  <a14:backgroundMark x1="9167" y1="25558" x2="9028" y2="25558"/>
                                  <a14:backgroundMark x1="6667" y1="14640" x2="13750" y2="9181"/>
                                  <a14:backgroundMark x1="13750" y1="9181" x2="21806" y2="10422"/>
                                  <a14:backgroundMark x1="21806" y1="10422" x2="24722" y2="13400"/>
                                  <a14:backgroundMark x1="40556" y1="11166" x2="49028" y2="10670"/>
                                  <a14:backgroundMark x1="49028" y1="10670" x2="51389" y2="10670"/>
                                  <a14:backgroundMark x1="45833" y1="10422" x2="49444" y2="25806"/>
                                  <a14:backgroundMark x1="48750" y1="14888" x2="48750" y2="32258"/>
                                  <a14:backgroundMark x1="40694" y1="11414" x2="47500" y2="12655"/>
                                  <a14:backgroundMark x1="37500" y1="9677" x2="51389" y2="11166"/>
                                  <a14:backgroundMark x1="11528" y1="13896" x2="4722" y2="19355"/>
                                  <a14:backgroundMark x1="4722" y1="19355" x2="6667" y2="45658"/>
                                  <a14:backgroundMark x1="6667" y1="45658" x2="6944" y2="86104"/>
                                  <a14:backgroundMark x1="6944" y1="86104" x2="7083" y2="81886"/>
                                  <a14:backgroundMark x1="11389" y1="73945" x2="7917" y2="63275"/>
                                  <a14:backgroundMark x1="13472" y1="77419" x2="8194" y2="64516"/>
                                  <a14:backgroundMark x1="8750" y1="30025" x2="7778" y2="32258"/>
                                  <a14:backgroundMark x1="7778" y1="25062" x2="7500" y2="33499"/>
                                  <a14:backgroundMark x1="7500" y1="23573" x2="8194" y2="34243"/>
                                  <a14:backgroundMark x1="6389" y1="11911" x2="10833" y2="9926"/>
                                  <a14:backgroundMark x1="9028" y1="10670" x2="3333" y2="8933"/>
                                  <a14:backgroundMark x1="7361" y1="32754" x2="8194" y2="35236"/>
                                  <a14:backgroundMark x1="9028" y1="66998" x2="10000" y2="81141"/>
                                  <a14:backgroundMark x1="10000" y1="81141" x2="6667" y2="87097"/>
                                  <a14:backgroundMark x1="9444" y1="90074" x2="694" y2="86849"/>
                                  <a14:backgroundMark x1="30139" y1="87841" x2="55139" y2="89330"/>
                                  <a14:backgroundMark x1="47083" y1="78412" x2="50833" y2="68983"/>
                                  <a14:backgroundMark x1="46944" y1="78412" x2="51389" y2="73945"/>
                                  <a14:backgroundMark x1="36667" y1="81886" x2="37500" y2="81141"/>
                                  <a14:backgroundMark x1="26111" y1="14392" x2="25000" y2="14392"/>
                                  <a14:backgroundMark x1="8750" y1="60298" x2="10000" y2="66253"/>
                                  <a14:backgroundMark x1="37917" y1="79901" x2="35139" y2="81886"/>
                                  <a14:backgroundMark x1="29028" y1="84119" x2="26806" y2="84119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5397" t="8692" r="50846" b="10198"/>
                    <a:stretch/>
                  </p:blipFill>
                  <p:spPr>
                    <a:xfrm>
                      <a:off x="7178562" y="1901801"/>
                      <a:ext cx="927553" cy="9623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F894ED3E-3C07-40E1-9352-4D433B471C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duotone>
                        <a:prstClr val="black"/>
                        <a:schemeClr val="accent2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1737" b="93797" l="1806" r="98889">
                                  <a14:foregroundMark x1="55984" y1="87009" x2="95556" y2="69727"/>
                                  <a14:foregroundMark x1="39306" y1="94293" x2="43923" y2="92277"/>
                                  <a14:foregroundMark x1="95556" y1="69727" x2="95694" y2="41439"/>
                                  <a14:foregroundMark x1="95694" y1="41439" x2="83750" y2="2481"/>
                                  <a14:foregroundMark x1="83750" y1="2481" x2="55000" y2="13151"/>
                                  <a14:foregroundMark x1="55000" y1="13151" x2="50946" y2="12363"/>
                                  <a14:foregroundMark x1="19257" y1="28934" x2="17246" y2="33086"/>
                                  <a14:foregroundMark x1="15949" y1="37225" x2="13251" y2="47388"/>
                                  <a14:foregroundMark x1="51533" y1="73408" x2="56111" y2="71464"/>
                                  <a14:foregroundMark x1="56111" y1="71464" x2="77083" y2="50372"/>
                                  <a14:foregroundMark x1="77083" y1="50372" x2="86528" y2="45658"/>
                                  <a14:foregroundMark x1="86528" y1="45658" x2="69167" y2="33747"/>
                                  <a14:foregroundMark x1="69167" y1="33747" x2="54167" y2="38958"/>
                                  <a14:foregroundMark x1="49668" y1="81048" x2="88611" y2="56328"/>
                                  <a14:foregroundMark x1="29583" y1="93797" x2="33003" y2="91626"/>
                                  <a14:foregroundMark x1="88611" y1="56328" x2="88889" y2="56328"/>
                                  <a14:foregroundMark x1="52917" y1="56824" x2="49664" y2="32258"/>
                                  <a14:foregroundMark x1="95833" y1="61042" x2="96250" y2="2481"/>
                                  <a14:foregroundMark x1="98611" y1="62531" x2="98889" y2="4218"/>
                                  <a14:foregroundMark x1="58472" y1="53846" x2="64722" y2="42184"/>
                                  <a14:foregroundMark x1="64722" y1="42184" x2="65000" y2="42184"/>
                                  <a14:foregroundMark x1="67361" y1="15136" x2="82500" y2="12159"/>
                                  <a14:foregroundMark x1="82500" y1="12159" x2="87222" y2="12655"/>
                                  <a14:foregroundMark x1="58611" y1="25310" x2="65556" y2="26055"/>
                                  <a14:foregroundMark x1="65556" y1="26055" x2="81250" y2="25310"/>
                                  <a14:foregroundMark x1="81250" y1="25310" x2="86944" y2="25310"/>
                                  <a14:foregroundMark x1="86111" y1="18362" x2="51112" y2="20092"/>
                                  <a14:foregroundMark x1="91250" y1="4963" x2="87222" y2="6203"/>
                                  <a14:foregroundMark x1="14202" y1="5888" x2="7639" y2="6203"/>
                                  <a14:foregroundMark x1="15006" y1="5850" x2="14689" y2="5865"/>
                                  <a14:foregroundMark x1="64583" y1="3474" x2="15891" y2="5807"/>
                                  <a14:foregroundMark x1="3750" y1="82878" x2="4428" y2="63738"/>
                                  <a14:foregroundMark x1="2778" y1="9926" x2="3091" y2="19737"/>
                                  <a14:foregroundMark x1="3118" y1="29878" x2="0" y2="67246"/>
                                  <a14:foregroundMark x1="1585" y1="89671" x2="1806" y2="92804"/>
                                  <a14:foregroundMark x1="0" y1="67246" x2="1168" y2="83774"/>
                                  <a14:foregroundMark x1="1806" y1="92804" x2="2500" y2="93052"/>
                                  <a14:backgroundMark x1="45972" y1="82878" x2="45972" y2="82878"/>
                                  <a14:backgroundMark x1="45833" y1="79156" x2="39167" y2="83127"/>
                                  <a14:backgroundMark x1="39167" y1="83127" x2="39028" y2="83375"/>
                                  <a14:backgroundMark x1="47500" y1="70471" x2="40694" y2="81390"/>
                                  <a14:backgroundMark x1="40694" y1="81390" x2="33750" y2="86849"/>
                                  <a14:backgroundMark x1="33750" y1="86849" x2="25417" y2="88089"/>
                                  <a14:backgroundMark x1="25417" y1="88089" x2="12778" y2="81390"/>
                                  <a14:backgroundMark x1="7500" y1="75931" x2="15139" y2="83623"/>
                                  <a14:backgroundMark x1="15139" y1="83623" x2="30972" y2="88337"/>
                                  <a14:backgroundMark x1="43056" y1="85608" x2="48750" y2="84615"/>
                                  <a14:backgroundMark x1="47778" y1="68983" x2="49583" y2="56328"/>
                                  <a14:backgroundMark x1="49583" y1="56328" x2="47083" y2="16625"/>
                                  <a14:backgroundMark x1="47083" y1="16625" x2="45139" y2="14888"/>
                                  <a14:backgroundMark x1="40694" y1="13151" x2="18611" y2="10422"/>
                                  <a14:backgroundMark x1="18611" y1="10422" x2="11806" y2="14144"/>
                                  <a14:backgroundMark x1="11806" y1="14144" x2="9167" y2="25558"/>
                                  <a14:backgroundMark x1="9167" y1="25558" x2="9028" y2="25558"/>
                                  <a14:backgroundMark x1="6667" y1="14640" x2="13750" y2="9181"/>
                                  <a14:backgroundMark x1="13750" y1="9181" x2="21806" y2="10422"/>
                                  <a14:backgroundMark x1="21806" y1="10422" x2="24722" y2="13400"/>
                                  <a14:backgroundMark x1="40556" y1="11166" x2="49028" y2="10670"/>
                                  <a14:backgroundMark x1="49028" y1="10670" x2="51389" y2="10670"/>
                                  <a14:backgroundMark x1="45833" y1="10422" x2="49444" y2="25806"/>
                                  <a14:backgroundMark x1="48750" y1="14888" x2="48750" y2="32258"/>
                                  <a14:backgroundMark x1="40694" y1="11414" x2="47500" y2="12655"/>
                                  <a14:backgroundMark x1="37500" y1="9677" x2="51389" y2="11166"/>
                                  <a14:backgroundMark x1="11528" y1="13896" x2="4722" y2="19355"/>
                                  <a14:backgroundMark x1="4722" y1="19355" x2="6667" y2="45658"/>
                                  <a14:backgroundMark x1="6667" y1="45658" x2="6944" y2="86104"/>
                                  <a14:backgroundMark x1="6944" y1="86104" x2="7083" y2="81886"/>
                                  <a14:backgroundMark x1="11389" y1="73945" x2="7917" y2="63275"/>
                                  <a14:backgroundMark x1="13472" y1="77419" x2="8194" y2="64516"/>
                                  <a14:backgroundMark x1="8750" y1="30025" x2="7778" y2="32258"/>
                                  <a14:backgroundMark x1="7778" y1="25062" x2="7500" y2="33499"/>
                                  <a14:backgroundMark x1="7500" y1="23573" x2="8194" y2="34243"/>
                                  <a14:backgroundMark x1="6389" y1="11911" x2="10833" y2="9926"/>
                                  <a14:backgroundMark x1="9028" y1="10670" x2="3333" y2="8933"/>
                                  <a14:backgroundMark x1="7361" y1="32754" x2="8194" y2="35236"/>
                                  <a14:backgroundMark x1="9028" y1="66998" x2="10000" y2="81141"/>
                                  <a14:backgroundMark x1="10000" y1="81141" x2="6667" y2="87097"/>
                                  <a14:backgroundMark x1="9444" y1="90074" x2="694" y2="86849"/>
                                  <a14:backgroundMark x1="30139" y1="87841" x2="55139" y2="89330"/>
                                  <a14:backgroundMark x1="47083" y1="78412" x2="50833" y2="68983"/>
                                  <a14:backgroundMark x1="46944" y1="78412" x2="51389" y2="73945"/>
                                  <a14:backgroundMark x1="36667" y1="81886" x2="37500" y2="81141"/>
                                  <a14:backgroundMark x1="26111" y1="14392" x2="25000" y2="14392"/>
                                  <a14:backgroundMark x1="8750" y1="60298" x2="10000" y2="66253"/>
                                  <a14:backgroundMark x1="37917" y1="79901" x2="35139" y2="81886"/>
                                  <a14:backgroundMark x1="29028" y1="84119" x2="26806" y2="84119"/>
                                  <a14:backgroundMark x1="24444" y1="18859" x2="35139" y2="20596"/>
                                  <a14:backgroundMark x1="35139" y1="20596" x2="43056" y2="33002"/>
                                  <a14:backgroundMark x1="43056" y1="33002" x2="45000" y2="53350"/>
                                  <a14:backgroundMark x1="45000" y1="53350" x2="40833" y2="70968"/>
                                  <a14:backgroundMark x1="40833" y1="70968" x2="31111" y2="79653"/>
                                  <a14:backgroundMark x1="31111" y1="79653" x2="20139" y2="79156"/>
                                  <a14:backgroundMark x1="20139" y1="79156" x2="13194" y2="65509"/>
                                  <a14:backgroundMark x1="13194" y1="65509" x2="10000" y2="46898"/>
                                  <a14:backgroundMark x1="10000" y1="46898" x2="13333" y2="28784"/>
                                  <a14:backgroundMark x1="13333" y1="28784" x2="22639" y2="19107"/>
                                  <a14:backgroundMark x1="22639" y1="19107" x2="23611" y2="18859"/>
                                  <a14:backgroundMark x1="22778" y1="18362" x2="27778" y2="18114"/>
                                  <a14:backgroundMark x1="22083" y1="17866" x2="33056" y2="19355"/>
                                  <a14:backgroundMark x1="33056" y1="19355" x2="34306" y2="20099"/>
                                  <a14:backgroundMark x1="35694" y1="25062" x2="42639" y2="40199"/>
                                  <a14:backgroundMark x1="36250" y1="26799" x2="26667" y2="20347"/>
                                  <a14:backgroundMark x1="26667" y1="20347" x2="16667" y2="26303"/>
                                  <a14:backgroundMark x1="16667" y1="26303" x2="10833" y2="44913"/>
                                  <a14:backgroundMark x1="8611" y1="54094" x2="11111" y2="68238"/>
                                  <a14:backgroundMark x1="9028" y1="43672" x2="8472" y2="49876"/>
                                  <a14:backgroundMark x1="11667" y1="52109" x2="12500" y2="56328"/>
                                  <a14:backgroundMark x1="12083" y1="50868" x2="12361" y2="55335"/>
                                  <a14:backgroundMark x1="18333" y1="71712" x2="28194" y2="76923"/>
                                  <a14:backgroundMark x1="28194" y1="76923" x2="37500" y2="70968"/>
                                  <a14:backgroundMark x1="33611" y1="79901" x2="31250" y2="82630"/>
                                  <a14:backgroundMark x1="11528" y1="48635" x2="12361" y2="52109"/>
                                </a14:backgroundRemoval>
                              </a14:imgEffect>
                              <a14:imgEffect>
                                <a14:brightnessContrast bright="40000" contrast="-20000"/>
                              </a14:imgEffect>
                            </a14:imgLayer>
                          </a14:imgProps>
                        </a:ext>
                      </a:extLst>
                    </a:blip>
                    <a:srcRect l="5397" t="8692" r="50846" b="10198"/>
                    <a:stretch/>
                  </p:blipFill>
                  <p:spPr>
                    <a:xfrm>
                      <a:off x="7161325" y="1875862"/>
                      <a:ext cx="957262" cy="99320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502B11E-3AF6-4E27-8C59-8784BC252F73}"/>
                    </a:ext>
                  </a:extLst>
                </p:cNvPr>
                <p:cNvGrpSpPr/>
                <p:nvPr/>
              </p:nvGrpSpPr>
              <p:grpSpPr>
                <a:xfrm>
                  <a:off x="488835" y="7914679"/>
                  <a:ext cx="486904" cy="505185"/>
                  <a:chOff x="7161325" y="1875862"/>
                  <a:chExt cx="957262" cy="993202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37E2CE35-539C-4A67-8F4E-FB81ACFF0477}"/>
                      </a:ext>
                    </a:extLst>
                  </p:cNvPr>
                  <p:cNvGrpSpPr/>
                  <p:nvPr/>
                </p:nvGrpSpPr>
                <p:grpSpPr>
                  <a:xfrm>
                    <a:off x="7250452" y="1992967"/>
                    <a:ext cx="783772" cy="783772"/>
                    <a:chOff x="3624943" y="1589933"/>
                    <a:chExt cx="783772" cy="783772"/>
                  </a:xfrm>
                </p:grpSpPr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9724FBFF-ECD2-4A5E-A311-B10882A00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4943" y="1589933"/>
                      <a:ext cx="783772" cy="783772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D6412DAF-C6FD-4B46-AD62-E5017DAE4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543" y="1690913"/>
                      <a:ext cx="580571" cy="58057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A0033"/>
                        </a:gs>
                        <a:gs pos="50000">
                          <a:srgbClr val="D30E09"/>
                        </a:gs>
                        <a:gs pos="100000">
                          <a:srgbClr val="D30E0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rgbClr val="9A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  <p:pic>
                <p:nvPicPr>
                  <p:cNvPr id="173" name="Picture 172">
                    <a:extLst>
                      <a:ext uri="{FF2B5EF4-FFF2-40B4-BE49-F238E27FC236}">
                        <a16:creationId xmlns:a16="http://schemas.microsoft.com/office/drawing/2014/main" id="{FD897BE2-7045-44CF-A16D-73511410AC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25551" y1="15937" x2="16806" y2="33995"/>
                                <a14:foregroundMark x1="16806" y1="33995" x2="10417" y2="58065"/>
                                <a14:foregroundMark x1="11157" y1="65512" x2="11256" y2="66511"/>
                                <a14:foregroundMark x1="10417" y1="58065" x2="10526" y2="59160"/>
                                <a14:foregroundMark x1="51533" y1="73408" x2="56111" y2="71464"/>
                                <a14:foregroundMark x1="28671" y1="83117" x2="34544" y2="80623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9126" y1="59760" x2="9136" y2="60051"/>
                                <a14:foregroundMark x1="8625" y1="45198" x2="8639" y2="45614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78562" y="1901801"/>
                    <a:ext cx="927553" cy="962378"/>
                  </a:xfrm>
                  <a:prstGeom prst="rect">
                    <a:avLst/>
                  </a:prstGeom>
                </p:spPr>
              </p:pic>
              <p:pic>
                <p:nvPicPr>
                  <p:cNvPr id="174" name="Picture 173">
                    <a:extLst>
                      <a:ext uri="{FF2B5EF4-FFF2-40B4-BE49-F238E27FC236}">
                        <a16:creationId xmlns:a16="http://schemas.microsoft.com/office/drawing/2014/main" id="{98460A5D-75DE-4AAE-BB70-EF95A297CE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737" b="93797" l="1806" r="98889">
                                <a14:foregroundMark x1="55984" y1="87009" x2="95556" y2="69727"/>
                                <a14:foregroundMark x1="39306" y1="94293" x2="43923" y2="92277"/>
                                <a14:foregroundMark x1="95556" y1="69727" x2="95694" y2="41439"/>
                                <a14:foregroundMark x1="95694" y1="41439" x2="83750" y2="2481"/>
                                <a14:foregroundMark x1="83750" y1="2481" x2="55000" y2="13151"/>
                                <a14:foregroundMark x1="55000" y1="13151" x2="50946" y2="12363"/>
                                <a14:foregroundMark x1="19257" y1="28934" x2="17246" y2="33086"/>
                                <a14:foregroundMark x1="15949" y1="37225" x2="13251" y2="47388"/>
                                <a14:foregroundMark x1="51533" y1="73408" x2="56111" y2="71464"/>
                                <a14:foregroundMark x1="56111" y1="71464" x2="77083" y2="50372"/>
                                <a14:foregroundMark x1="77083" y1="50372" x2="86528" y2="45658"/>
                                <a14:foregroundMark x1="86528" y1="45658" x2="69167" y2="33747"/>
                                <a14:foregroundMark x1="69167" y1="33747" x2="54167" y2="38958"/>
                                <a14:foregroundMark x1="49668" y1="81048" x2="88611" y2="56328"/>
                                <a14:foregroundMark x1="29583" y1="93797" x2="33003" y2="91626"/>
                                <a14:foregroundMark x1="88611" y1="56328" x2="88889" y2="56328"/>
                                <a14:foregroundMark x1="52917" y1="56824" x2="49664" y2="32258"/>
                                <a14:foregroundMark x1="95833" y1="61042" x2="96250" y2="2481"/>
                                <a14:foregroundMark x1="98611" y1="62531" x2="98889" y2="4218"/>
                                <a14:foregroundMark x1="58472" y1="53846" x2="64722" y2="42184"/>
                                <a14:foregroundMark x1="64722" y1="42184" x2="65000" y2="42184"/>
                                <a14:foregroundMark x1="67361" y1="15136" x2="82500" y2="12159"/>
                                <a14:foregroundMark x1="82500" y1="12159" x2="87222" y2="12655"/>
                                <a14:foregroundMark x1="58611" y1="25310" x2="65556" y2="26055"/>
                                <a14:foregroundMark x1="65556" y1="26055" x2="81250" y2="25310"/>
                                <a14:foregroundMark x1="81250" y1="25310" x2="86944" y2="25310"/>
                                <a14:foregroundMark x1="86111" y1="18362" x2="51112" y2="20092"/>
                                <a14:foregroundMark x1="91250" y1="4963" x2="87222" y2="6203"/>
                                <a14:foregroundMark x1="14202" y1="5888" x2="7639" y2="6203"/>
                                <a14:foregroundMark x1="15006" y1="5850" x2="14689" y2="5865"/>
                                <a14:foregroundMark x1="64583" y1="3474" x2="15891" y2="5807"/>
                                <a14:foregroundMark x1="3750" y1="82878" x2="4428" y2="63738"/>
                                <a14:foregroundMark x1="2778" y1="9926" x2="3091" y2="19737"/>
                                <a14:foregroundMark x1="3118" y1="29878" x2="0" y2="67246"/>
                                <a14:foregroundMark x1="1585" y1="89671" x2="1806" y2="92804"/>
                                <a14:foregroundMark x1="0" y1="67246" x2="1168" y2="83774"/>
                                <a14:foregroundMark x1="1806" y1="92804" x2="2500" y2="93052"/>
                                <a14:backgroundMark x1="45972" y1="82878" x2="45972" y2="82878"/>
                                <a14:backgroundMark x1="45833" y1="79156" x2="39167" y2="83127"/>
                                <a14:backgroundMark x1="39167" y1="83127" x2="39028" y2="83375"/>
                                <a14:backgroundMark x1="47500" y1="70471" x2="40694" y2="81390"/>
                                <a14:backgroundMark x1="40694" y1="81390" x2="33750" y2="86849"/>
                                <a14:backgroundMark x1="33750" y1="86849" x2="25417" y2="88089"/>
                                <a14:backgroundMark x1="25417" y1="88089" x2="12778" y2="81390"/>
                                <a14:backgroundMark x1="7500" y1="75931" x2="15139" y2="83623"/>
                                <a14:backgroundMark x1="15139" y1="83623" x2="30972" y2="88337"/>
                                <a14:backgroundMark x1="43056" y1="85608" x2="48750" y2="84615"/>
                                <a14:backgroundMark x1="47778" y1="68983" x2="49583" y2="56328"/>
                                <a14:backgroundMark x1="49583" y1="56328" x2="47083" y2="16625"/>
                                <a14:backgroundMark x1="47083" y1="16625" x2="45139" y2="14888"/>
                                <a14:backgroundMark x1="40694" y1="13151" x2="18611" y2="10422"/>
                                <a14:backgroundMark x1="18611" y1="10422" x2="11806" y2="14144"/>
                                <a14:backgroundMark x1="11806" y1="14144" x2="9167" y2="25558"/>
                                <a14:backgroundMark x1="9167" y1="25558" x2="9028" y2="25558"/>
                                <a14:backgroundMark x1="6667" y1="14640" x2="13750" y2="9181"/>
                                <a14:backgroundMark x1="13750" y1="9181" x2="21806" y2="10422"/>
                                <a14:backgroundMark x1="21806" y1="10422" x2="24722" y2="13400"/>
                                <a14:backgroundMark x1="40556" y1="11166" x2="49028" y2="10670"/>
                                <a14:backgroundMark x1="49028" y1="10670" x2="51389" y2="10670"/>
                                <a14:backgroundMark x1="45833" y1="10422" x2="49444" y2="25806"/>
                                <a14:backgroundMark x1="48750" y1="14888" x2="48750" y2="32258"/>
                                <a14:backgroundMark x1="40694" y1="11414" x2="47500" y2="12655"/>
                                <a14:backgroundMark x1="37500" y1="9677" x2="51389" y2="11166"/>
                                <a14:backgroundMark x1="11528" y1="13896" x2="4722" y2="19355"/>
                                <a14:backgroundMark x1="4722" y1="19355" x2="6667" y2="45658"/>
                                <a14:backgroundMark x1="6667" y1="45658" x2="6944" y2="86104"/>
                                <a14:backgroundMark x1="6944" y1="86104" x2="7083" y2="81886"/>
                                <a14:backgroundMark x1="11389" y1="73945" x2="7917" y2="63275"/>
                                <a14:backgroundMark x1="13472" y1="77419" x2="8194" y2="64516"/>
                                <a14:backgroundMark x1="8750" y1="30025" x2="7778" y2="32258"/>
                                <a14:backgroundMark x1="7778" y1="25062" x2="7500" y2="33499"/>
                                <a14:backgroundMark x1="7500" y1="23573" x2="8194" y2="34243"/>
                                <a14:backgroundMark x1="6389" y1="11911" x2="10833" y2="9926"/>
                                <a14:backgroundMark x1="9028" y1="10670" x2="3333" y2="8933"/>
                                <a14:backgroundMark x1="7361" y1="32754" x2="8194" y2="35236"/>
                                <a14:backgroundMark x1="9028" y1="66998" x2="10000" y2="81141"/>
                                <a14:backgroundMark x1="10000" y1="81141" x2="6667" y2="87097"/>
                                <a14:backgroundMark x1="9444" y1="90074" x2="694" y2="86849"/>
                                <a14:backgroundMark x1="30139" y1="87841" x2="55139" y2="89330"/>
                                <a14:backgroundMark x1="47083" y1="78412" x2="50833" y2="68983"/>
                                <a14:backgroundMark x1="46944" y1="78412" x2="51389" y2="73945"/>
                                <a14:backgroundMark x1="36667" y1="81886" x2="37500" y2="81141"/>
                                <a14:backgroundMark x1="26111" y1="14392" x2="25000" y2="14392"/>
                                <a14:backgroundMark x1="8750" y1="60298" x2="10000" y2="66253"/>
                                <a14:backgroundMark x1="37917" y1="79901" x2="35139" y2="81886"/>
                                <a14:backgroundMark x1="29028" y1="84119" x2="26806" y2="84119"/>
                                <a14:backgroundMark x1="24444" y1="18859" x2="35139" y2="20596"/>
                                <a14:backgroundMark x1="35139" y1="20596" x2="43056" y2="33002"/>
                                <a14:backgroundMark x1="43056" y1="33002" x2="45000" y2="53350"/>
                                <a14:backgroundMark x1="45000" y1="53350" x2="40833" y2="70968"/>
                                <a14:backgroundMark x1="40833" y1="70968" x2="31111" y2="79653"/>
                                <a14:backgroundMark x1="31111" y1="79653" x2="20139" y2="79156"/>
                                <a14:backgroundMark x1="20139" y1="79156" x2="13194" y2="65509"/>
                                <a14:backgroundMark x1="13194" y1="65509" x2="10000" y2="46898"/>
                                <a14:backgroundMark x1="10000" y1="46898" x2="13333" y2="28784"/>
                                <a14:backgroundMark x1="13333" y1="28784" x2="22639" y2="19107"/>
                                <a14:backgroundMark x1="22639" y1="19107" x2="23611" y2="18859"/>
                                <a14:backgroundMark x1="22778" y1="18362" x2="27778" y2="18114"/>
                                <a14:backgroundMark x1="22083" y1="17866" x2="33056" y2="19355"/>
                                <a14:backgroundMark x1="33056" y1="19355" x2="34306" y2="20099"/>
                                <a14:backgroundMark x1="35694" y1="25062" x2="42639" y2="40199"/>
                                <a14:backgroundMark x1="36250" y1="26799" x2="26667" y2="20347"/>
                                <a14:backgroundMark x1="26667" y1="20347" x2="16667" y2="26303"/>
                                <a14:backgroundMark x1="16667" y1="26303" x2="10833" y2="44913"/>
                                <a14:backgroundMark x1="8611" y1="54094" x2="11111" y2="68238"/>
                                <a14:backgroundMark x1="9028" y1="43672" x2="8472" y2="49876"/>
                                <a14:backgroundMark x1="11667" y1="52109" x2="12500" y2="56328"/>
                                <a14:backgroundMark x1="12083" y1="50868" x2="12361" y2="55335"/>
                                <a14:backgroundMark x1="18333" y1="71712" x2="28194" y2="76923"/>
                                <a14:backgroundMark x1="28194" y1="76923" x2="37500" y2="70968"/>
                                <a14:backgroundMark x1="33611" y1="79901" x2="31250" y2="82630"/>
                                <a14:backgroundMark x1="11528" y1="48635" x2="12361" y2="52109"/>
                              </a14:backgroundRemoval>
                            </a14:imgEffect>
                            <a14:imgEffect>
                              <a14:brightnessContrast bright="40000" contrast="-20000"/>
                            </a14:imgEffect>
                          </a14:imgLayer>
                        </a14:imgProps>
                      </a:ext>
                    </a:extLst>
                  </a:blip>
                  <a:srcRect l="5397" t="8692" r="50846" b="10198"/>
                  <a:stretch/>
                </p:blipFill>
                <p:spPr>
                  <a:xfrm>
                    <a:off x="7161325" y="1875862"/>
                    <a:ext cx="957262" cy="99320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02C2343-6D06-4CBF-A95C-B841CEBAC799}"/>
                  </a:ext>
                </a:extLst>
              </p:cNvPr>
              <p:cNvGrpSpPr/>
              <p:nvPr/>
            </p:nvGrpSpPr>
            <p:grpSpPr>
              <a:xfrm>
                <a:off x="488236" y="870505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14754DDF-165E-4A8D-B517-A6E40463FF1B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81C9520-E724-4325-A58B-A612CE10FC7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6BF629FB-0454-450A-858D-F498C7C53D3F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13320DCE-8187-4A12-8926-C4FE798AF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3AA59B57-D24C-4EEB-B1A7-A8520845B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146F52B-73DB-417D-B3FD-58F53F5CB9ED}"/>
                </a:ext>
              </a:extLst>
            </p:cNvPr>
            <p:cNvGrpSpPr/>
            <p:nvPr/>
          </p:nvGrpSpPr>
          <p:grpSpPr>
            <a:xfrm>
              <a:off x="379933" y="5164979"/>
              <a:ext cx="5832589" cy="801518"/>
              <a:chOff x="294080" y="5392435"/>
              <a:chExt cx="5832589" cy="801518"/>
            </a:xfrm>
            <a:solidFill>
              <a:schemeClr val="bg1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53A8E7C-A488-4F8E-BF21-156CB064C284}"/>
                  </a:ext>
                </a:extLst>
              </p:cNvPr>
              <p:cNvSpPr/>
              <p:nvPr/>
            </p:nvSpPr>
            <p:spPr>
              <a:xfrm>
                <a:off x="2967636" y="5392435"/>
                <a:ext cx="3159033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Message</a:t>
                </a:r>
                <a:endParaRPr lang="he-IL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96DBD35-C26A-41BB-8D5C-5CB24637954B}"/>
                  </a:ext>
                </a:extLst>
              </p:cNvPr>
              <p:cNvSpPr/>
              <p:nvPr/>
            </p:nvSpPr>
            <p:spPr>
              <a:xfrm>
                <a:off x="1002815" y="5392437"/>
                <a:ext cx="1984975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Friend</a:t>
                </a:r>
                <a:endParaRPr lang="he-IL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3B6036E-1430-4E26-B134-5FB4DFC327D7}"/>
                  </a:ext>
                </a:extLst>
              </p:cNvPr>
              <p:cNvSpPr/>
              <p:nvPr/>
            </p:nvSpPr>
            <p:spPr>
              <a:xfrm>
                <a:off x="294080" y="5392437"/>
                <a:ext cx="715079" cy="8015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1F51DBF6-DCC1-41DF-A34F-01DD6E48A4C2}"/>
                </a:ext>
              </a:extLst>
            </p:cNvPr>
            <p:cNvSpPr/>
            <p:nvPr/>
          </p:nvSpPr>
          <p:spPr>
            <a:xfrm>
              <a:off x="6220785" y="10353027"/>
              <a:ext cx="434036" cy="391773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8296F66-1D41-4B00-88E2-3A788E595F91}"/>
                </a:ext>
              </a:extLst>
            </p:cNvPr>
            <p:cNvGrpSpPr/>
            <p:nvPr/>
          </p:nvGrpSpPr>
          <p:grpSpPr>
            <a:xfrm>
              <a:off x="379933" y="9942522"/>
              <a:ext cx="5832589" cy="801518"/>
              <a:chOff x="379933" y="5361698"/>
              <a:chExt cx="5832589" cy="801518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0E77959-80B8-4F78-815B-8E7DC78EE9CD}"/>
                  </a:ext>
                </a:extLst>
              </p:cNvPr>
              <p:cNvGrpSpPr/>
              <p:nvPr/>
            </p:nvGrpSpPr>
            <p:grpSpPr>
              <a:xfrm>
                <a:off x="379933" y="5361698"/>
                <a:ext cx="5832589" cy="801518"/>
                <a:chOff x="294080" y="5392435"/>
                <a:chExt cx="5832589" cy="801518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A992491-FCCA-48EA-A0CD-0D31756268D3}"/>
                    </a:ext>
                  </a:extLst>
                </p:cNvPr>
                <p:cNvSpPr/>
                <p:nvPr/>
              </p:nvSpPr>
              <p:spPr>
                <a:xfrm>
                  <a:off x="2967636" y="5392435"/>
                  <a:ext cx="3159033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Present Reminder</a:t>
                  </a:r>
                  <a:endParaRPr lang="he-IL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318F727-556D-4EAB-B015-272A89DE8D0C}"/>
                    </a:ext>
                  </a:extLst>
                </p:cNvPr>
                <p:cNvSpPr/>
                <p:nvPr/>
              </p:nvSpPr>
              <p:spPr>
                <a:xfrm>
                  <a:off x="1002815" y="5392437"/>
                  <a:ext cx="1984975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Aria</a:t>
                  </a:r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3618F661-B509-4A3C-8267-C48151545B2C}"/>
                    </a:ext>
                  </a:extLst>
                </p:cNvPr>
                <p:cNvSpPr/>
                <p:nvPr/>
              </p:nvSpPr>
              <p:spPr>
                <a:xfrm>
                  <a:off x="294080" y="5392437"/>
                  <a:ext cx="715079" cy="8015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AA4BBC5D-DF2B-45BC-AEC3-C9D7FF1FD7A7}"/>
                  </a:ext>
                </a:extLst>
              </p:cNvPr>
              <p:cNvGrpSpPr/>
              <p:nvPr/>
            </p:nvGrpSpPr>
            <p:grpSpPr>
              <a:xfrm>
                <a:off x="490849" y="5509865"/>
                <a:ext cx="486904" cy="505185"/>
                <a:chOff x="7161325" y="1875862"/>
                <a:chExt cx="957262" cy="993202"/>
              </a:xfrm>
            </p:grpSpPr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DBFA5A6-90DA-485F-BEC9-DF2A94F25DBF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B12AAA65-40CF-44B6-99D2-0DC3489DC5AC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ABDA3781-57D6-4032-95F0-1287E1AAA01D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99C29A4E-0B89-42E8-8850-91306B381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BB695A3B-BFBB-4328-82F3-5F9DDFFC7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24CAAF7-853A-4ABC-B296-B3D9A633920C}"/>
                </a:ext>
              </a:extLst>
            </p:cNvPr>
            <p:cNvSpPr/>
            <p:nvPr/>
          </p:nvSpPr>
          <p:spPr>
            <a:xfrm>
              <a:off x="6220784" y="5164979"/>
              <a:ext cx="434037" cy="8015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3600" dirty="0">
                <a:solidFill>
                  <a:schemeClr val="bg1"/>
                </a:solidFill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8589403B-19DB-43D0-8360-02CF7AEDBE7F}"/>
                </a:ext>
              </a:extLst>
            </p:cNvPr>
            <p:cNvSpPr/>
            <p:nvPr/>
          </p:nvSpPr>
          <p:spPr>
            <a:xfrm rot="10800000">
              <a:off x="6220785" y="5947165"/>
              <a:ext cx="434036" cy="391773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DE2572D-E4FF-4CBE-ADB6-A2E140FB21C5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75A4D041-C099-4A76-9D18-02806453EB52}"/>
              </a:ext>
            </a:extLst>
          </p:cNvPr>
          <p:cNvSpPr/>
          <p:nvPr/>
        </p:nvSpPr>
        <p:spPr>
          <a:xfrm>
            <a:off x="217966" y="4040496"/>
            <a:ext cx="6465778" cy="4040714"/>
          </a:xfrm>
          <a:prstGeom prst="roundRect">
            <a:avLst>
              <a:gd name="adj" fmla="val 598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4308D4B-740B-49F6-810C-3DEA0C8B5CD4}"/>
              </a:ext>
            </a:extLst>
          </p:cNvPr>
          <p:cNvSpPr/>
          <p:nvPr/>
        </p:nvSpPr>
        <p:spPr>
          <a:xfrm>
            <a:off x="1325112" y="4563551"/>
            <a:ext cx="4251485" cy="21621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</a:rPr>
              <a:t>Jill1010</a:t>
            </a:r>
          </a:p>
          <a:p>
            <a:pPr algn="ctr"/>
            <a:r>
              <a:rPr lang="en-US" sz="2800" b="0" cap="none" spc="0" dirty="0">
                <a:ln w="0"/>
              </a:rPr>
              <a:t>has sent you a </a:t>
            </a:r>
          </a:p>
          <a:p>
            <a:pPr algn="ctr"/>
            <a:r>
              <a:rPr lang="en-US" sz="2800" dirty="0">
                <a:ln w="0"/>
              </a:rPr>
              <a:t>Level-up request at:</a:t>
            </a:r>
          </a:p>
          <a:p>
            <a:pPr algn="ctr"/>
            <a:endParaRPr lang="en-US" sz="1050" b="0" cap="none" spc="0" dirty="0">
              <a:ln w="0"/>
            </a:endParaRP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04/01/16 12:00 PM</a:t>
            </a:r>
            <a:endParaRPr lang="en-US" sz="16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21B2D3-AC1A-447F-95DF-362EB4A0B52D}"/>
              </a:ext>
            </a:extLst>
          </p:cNvPr>
          <p:cNvGrpSpPr/>
          <p:nvPr/>
        </p:nvGrpSpPr>
        <p:grpSpPr>
          <a:xfrm>
            <a:off x="942440" y="7007090"/>
            <a:ext cx="4973121" cy="633177"/>
            <a:chOff x="1074605" y="7007090"/>
            <a:chExt cx="4973121" cy="633177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B6A6B8D-477B-4EB3-AD0B-ABD3703A88DF}"/>
                </a:ext>
              </a:extLst>
            </p:cNvPr>
            <p:cNvSpPr/>
            <p:nvPr/>
          </p:nvSpPr>
          <p:spPr>
            <a:xfrm>
              <a:off x="1074605" y="7007090"/>
              <a:ext cx="2044810" cy="633177"/>
            </a:xfrm>
            <a:prstGeom prst="rect">
              <a:avLst/>
            </a:prstGeom>
            <a:ln w="38100"/>
            <a:effectLst>
              <a:softEdge rad="0"/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b="1" dirty="0"/>
                <a:t>Accept</a:t>
              </a:r>
              <a:endParaRPr lang="he-IL" sz="3200" b="1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8E259E1-65AD-4B2C-93B3-16261632FB8F}"/>
                </a:ext>
              </a:extLst>
            </p:cNvPr>
            <p:cNvSpPr/>
            <p:nvPr/>
          </p:nvSpPr>
          <p:spPr>
            <a:xfrm>
              <a:off x="4002916" y="7007090"/>
              <a:ext cx="2044810" cy="633177"/>
            </a:xfrm>
            <a:prstGeom prst="rect">
              <a:avLst/>
            </a:prstGeom>
            <a:ln w="38100"/>
            <a:effectLst>
              <a:softEdge rad="0"/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b="1" dirty="0"/>
                <a:t>Reject</a:t>
              </a:r>
              <a:endParaRPr lang="he-IL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8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31D890B-8C08-439A-978E-BA22CFF6D7F9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A7011-B72A-4143-9728-DD04AE64998A}"/>
                </a:ext>
              </a:extLst>
            </p:cNvPr>
            <p:cNvSpPr/>
            <p:nvPr/>
          </p:nvSpPr>
          <p:spPr>
            <a:xfrm>
              <a:off x="0" y="0"/>
              <a:ext cx="6858000" cy="1030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8819F2-376D-4821-94DC-63D004775F7C}"/>
                </a:ext>
              </a:extLst>
            </p:cNvPr>
            <p:cNvGrpSpPr/>
            <p:nvPr/>
          </p:nvGrpSpPr>
          <p:grpSpPr>
            <a:xfrm>
              <a:off x="6154057" y="355600"/>
              <a:ext cx="391886" cy="319314"/>
              <a:chOff x="870857" y="2743200"/>
              <a:chExt cx="391886" cy="3193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10E7E9-9AFC-4377-B12C-EB5D00553706}"/>
                  </a:ext>
                </a:extLst>
              </p:cNvPr>
              <p:cNvCxnSpPr/>
              <p:nvPr/>
            </p:nvCxnSpPr>
            <p:spPr>
              <a:xfrm flipH="1">
                <a:off x="870857" y="2743200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6F1854C-3A6B-43D2-9453-E3B1968A8AF1}"/>
                  </a:ext>
                </a:extLst>
              </p:cNvPr>
              <p:cNvCxnSpPr/>
              <p:nvPr/>
            </p:nvCxnSpPr>
            <p:spPr>
              <a:xfrm flipH="1">
                <a:off x="870857" y="2895600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703A884-D093-4C37-BAFC-63E91A23045A}"/>
                  </a:ext>
                </a:extLst>
              </p:cNvPr>
              <p:cNvCxnSpPr/>
              <p:nvPr/>
            </p:nvCxnSpPr>
            <p:spPr>
              <a:xfrm flipH="1">
                <a:off x="870857" y="3062514"/>
                <a:ext cx="391886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D84717-4A29-4D62-8435-50CCDEEFE257}"/>
                </a:ext>
              </a:extLst>
            </p:cNvPr>
            <p:cNvSpPr/>
            <p:nvPr/>
          </p:nvSpPr>
          <p:spPr>
            <a:xfrm>
              <a:off x="196111" y="161314"/>
              <a:ext cx="218405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cap="none" spc="0" dirty="0">
                  <a:ln w="0"/>
                  <a:solidFill>
                    <a:schemeClr val="bg1">
                      <a:lumMod val="95000"/>
                    </a:schemeClr>
                  </a:solidFill>
                </a:rPr>
                <a:t>PokeGear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EDB32-8313-4037-97F5-798009427260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Signup</a:t>
            </a:r>
            <a:endParaRPr lang="he-IL" sz="3200" b="1" dirty="0"/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A45794EA-6E93-4AEB-BB8A-1892689B2801}"/>
              </a:ext>
            </a:extLst>
          </p:cNvPr>
          <p:cNvGrpSpPr/>
          <p:nvPr/>
        </p:nvGrpSpPr>
        <p:grpSpPr>
          <a:xfrm>
            <a:off x="0" y="1030514"/>
            <a:ext cx="6858000" cy="3838575"/>
            <a:chOff x="0" y="1030514"/>
            <a:chExt cx="6858000" cy="3838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4C78A3D-2DB9-4E48-B0D1-17B73516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37" b="93797" l="1806" r="98889">
                          <a14:foregroundMark x1="39306" y1="94293" x2="95556" y2="69727"/>
                          <a14:foregroundMark x1="95556" y1="69727" x2="95694" y2="41439"/>
                          <a14:foregroundMark x1="95694" y1="41439" x2="83750" y2="2481"/>
                          <a14:foregroundMark x1="83750" y1="2481" x2="55000" y2="13151"/>
                          <a14:foregroundMark x1="55000" y1="13151" x2="35833" y2="9429"/>
                          <a14:foregroundMark x1="35833" y1="9429" x2="27500" y2="11911"/>
                          <a14:foregroundMark x1="27500" y1="11911" x2="16806" y2="33995"/>
                          <a14:foregroundMark x1="16806" y1="33995" x2="10417" y2="58065"/>
                          <a14:foregroundMark x1="10417" y1="58065" x2="13056" y2="84615"/>
                          <a14:foregroundMark x1="13056" y1="84615" x2="22222" y2="85856"/>
                          <a14:foregroundMark x1="22222" y1="85856" x2="56111" y2="71464"/>
                          <a14:foregroundMark x1="56111" y1="71464" x2="77083" y2="50372"/>
                          <a14:foregroundMark x1="77083" y1="50372" x2="86528" y2="45658"/>
                          <a14:foregroundMark x1="86528" y1="45658" x2="69167" y2="33747"/>
                          <a14:foregroundMark x1="69167" y1="33747" x2="54167" y2="38958"/>
                          <a14:foregroundMark x1="29583" y1="93797" x2="88611" y2="56328"/>
                          <a14:foregroundMark x1="88611" y1="56328" x2="88889" y2="56328"/>
                          <a14:foregroundMark x1="52917" y1="56824" x2="46806" y2="10670"/>
                          <a14:foregroundMark x1="95833" y1="61042" x2="96250" y2="2481"/>
                          <a14:foregroundMark x1="98611" y1="62531" x2="98889" y2="4218"/>
                          <a14:foregroundMark x1="58472" y1="53846" x2="64722" y2="42184"/>
                          <a14:foregroundMark x1="64722" y1="42184" x2="65000" y2="42184"/>
                          <a14:foregroundMark x1="67361" y1="15136" x2="82500" y2="12159"/>
                          <a14:foregroundMark x1="82500" y1="12159" x2="87222" y2="12655"/>
                          <a14:foregroundMark x1="58611" y1="25310" x2="65556" y2="26055"/>
                          <a14:foregroundMark x1="65556" y1="26055" x2="81250" y2="25310"/>
                          <a14:foregroundMark x1="81250" y1="25310" x2="86944" y2="25310"/>
                          <a14:foregroundMark x1="86111" y1="18362" x2="50972" y2="20099"/>
                          <a14:foregroundMark x1="91250" y1="4963" x2="87222" y2="6203"/>
                          <a14:foregroundMark x1="64583" y1="3474" x2="7639" y2="6203"/>
                          <a14:foregroundMark x1="7778" y1="20596" x2="9861" y2="81141"/>
                          <a14:foregroundMark x1="9861" y1="81141" x2="6806" y2="90819"/>
                          <a14:foregroundMark x1="3750" y1="82878" x2="6389" y2="8437"/>
                          <a14:foregroundMark x1="2778" y1="9926" x2="3333" y2="27295"/>
                          <a14:foregroundMark x1="3333" y1="27295" x2="0" y2="67246"/>
                          <a14:foregroundMark x1="0" y1="67246" x2="1806" y2="92804"/>
                          <a14:foregroundMark x1="1806" y1="92804" x2="2500" y2="930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30514"/>
              <a:ext cx="6858000" cy="3838575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652913E-DD10-426B-9BDC-51D76EAA17C6}"/>
                </a:ext>
              </a:extLst>
            </p:cNvPr>
            <p:cNvGrpSpPr/>
            <p:nvPr/>
          </p:nvGrpSpPr>
          <p:grpSpPr>
            <a:xfrm>
              <a:off x="3536075" y="1489710"/>
              <a:ext cx="2726094" cy="961969"/>
              <a:chOff x="3536075" y="1489710"/>
              <a:chExt cx="2726094" cy="96196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A1198A3-E7C6-47E8-BED5-0D9EDB160C6A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C63078-A2F5-4FB0-98DF-899D50535606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86B9ACD-EEBA-4881-9F37-05151C767862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9C7A515-DFC8-4D60-9C0B-CA5858D564E9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6416A3F4-A8F6-422C-9FC7-B01F045994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A895658F-E504-4140-B2F5-80952D162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rgbClr val="FF0505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FE79362-CE80-409A-8D9D-D122B639087A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2E3A243-22E2-4029-9C81-6AAB27702F67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9EDD94F-53BB-41B0-9DD7-3527E5FA34F4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33E9FCE-AC82-448D-869E-7BE1AB6C186B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9D829AA9-2660-4FCC-B994-9B8F73C4F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2B42BC5-8122-4E1B-AD10-E38C047B8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710AF0B-441E-4475-8909-1715254118E0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1B5D532-8AA3-4C21-B6C1-43A40643A7DE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7FDFD7CA-54ED-435C-9417-17482BE962CC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7A5923D-A7D0-43F9-9C72-35C8E337AEA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1BAE3C2C-4D63-44B4-BE01-15B6337C7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CCDA0727-6DA1-4F06-AA38-585C9957D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rgbClr val="0CFA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3F13C3-6076-4644-AA28-99940E188E05}"/>
                </a:ext>
              </a:extLst>
            </p:cNvPr>
            <p:cNvSpPr/>
            <p:nvPr/>
          </p:nvSpPr>
          <p:spPr>
            <a:xfrm>
              <a:off x="14514" y="3788229"/>
              <a:ext cx="6840000" cy="1020312"/>
            </a:xfrm>
            <a:custGeom>
              <a:avLst/>
              <a:gdLst>
                <a:gd name="connsiteX0" fmla="*/ 0 w 6908800"/>
                <a:gd name="connsiteY0" fmla="*/ 928914 h 1020312"/>
                <a:gd name="connsiteX1" fmla="*/ 3715658 w 6908800"/>
                <a:gd name="connsiteY1" fmla="*/ 957943 h 1020312"/>
                <a:gd name="connsiteX2" fmla="*/ 5529943 w 6908800"/>
                <a:gd name="connsiteY2" fmla="*/ 217714 h 1020312"/>
                <a:gd name="connsiteX3" fmla="*/ 6908800 w 6908800"/>
                <a:gd name="connsiteY3" fmla="*/ 0 h 10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8800" h="1020312">
                  <a:moveTo>
                    <a:pt x="0" y="928914"/>
                  </a:moveTo>
                  <a:cubicBezTo>
                    <a:pt x="1397000" y="1002695"/>
                    <a:pt x="2794001" y="1076476"/>
                    <a:pt x="3715658" y="957943"/>
                  </a:cubicBezTo>
                  <a:cubicBezTo>
                    <a:pt x="4637315" y="839410"/>
                    <a:pt x="4997753" y="377371"/>
                    <a:pt x="5529943" y="217714"/>
                  </a:cubicBezTo>
                  <a:cubicBezTo>
                    <a:pt x="6062133" y="58057"/>
                    <a:pt x="6485466" y="29028"/>
                    <a:pt x="6908800" y="0"/>
                  </a:cubicBezTo>
                </a:path>
              </a:pathLst>
            </a:custGeom>
            <a:noFill/>
            <a:ln w="146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41E0E3B-F081-492A-833C-F8C0E6BBFB91}"/>
              </a:ext>
            </a:extLst>
          </p:cNvPr>
          <p:cNvSpPr/>
          <p:nvPr/>
        </p:nvSpPr>
        <p:spPr>
          <a:xfrm>
            <a:off x="1539346" y="7583367"/>
            <a:ext cx="36140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Level: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2A3F0BB-A9D2-4A43-86F2-DCBD75855B67}"/>
              </a:ext>
            </a:extLst>
          </p:cNvPr>
          <p:cNvGrpSpPr/>
          <p:nvPr/>
        </p:nvGrpSpPr>
        <p:grpSpPr>
          <a:xfrm>
            <a:off x="1432789" y="8381595"/>
            <a:ext cx="3992422" cy="764967"/>
            <a:chOff x="-4955666" y="7923373"/>
            <a:chExt cx="3088748" cy="58477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BDCD53B-94B8-4979-9DB3-AC3B63AABE88}"/>
                </a:ext>
              </a:extLst>
            </p:cNvPr>
            <p:cNvSpPr/>
            <p:nvPr/>
          </p:nvSpPr>
          <p:spPr>
            <a:xfrm>
              <a:off x="-4955666" y="7923373"/>
              <a:ext cx="3088748" cy="584775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30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4CDC87B-D4BD-402A-A956-71B2BB982C76}"/>
                </a:ext>
              </a:extLst>
            </p:cNvPr>
            <p:cNvSpPr/>
            <p:nvPr/>
          </p:nvSpPr>
          <p:spPr>
            <a:xfrm>
              <a:off x="-2133601" y="822155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94FBB0A-7AD7-4B9A-B4B7-5355F04BAA31}"/>
                </a:ext>
              </a:extLst>
            </p:cNvPr>
            <p:cNvSpPr/>
            <p:nvPr/>
          </p:nvSpPr>
          <p:spPr>
            <a:xfrm rot="10800000">
              <a:off x="-2133600" y="792337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C212E2C-2188-4412-92BD-BF52F2CA359A}"/>
              </a:ext>
            </a:extLst>
          </p:cNvPr>
          <p:cNvSpPr/>
          <p:nvPr/>
        </p:nvSpPr>
        <p:spPr>
          <a:xfrm>
            <a:off x="1539346" y="5834390"/>
            <a:ext cx="36140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PokemonGo Username: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0AEE274-767C-47B1-A80B-FD5484C08CD6}"/>
              </a:ext>
            </a:extLst>
          </p:cNvPr>
          <p:cNvSpPr/>
          <p:nvPr/>
        </p:nvSpPr>
        <p:spPr>
          <a:xfrm>
            <a:off x="1432789" y="6632618"/>
            <a:ext cx="3992422" cy="764967"/>
          </a:xfrm>
          <a:prstGeom prst="roundRect">
            <a:avLst>
              <a:gd name="adj" fmla="val 598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Tyzanol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7E90F-C7F2-441E-89C4-A458C878E67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C1655D-6844-4CB7-BD87-4884461159E2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A7011-B72A-4143-9728-DD04AE64998A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8819F2-376D-4821-94DC-63D004775F7C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810E7E9-9AFC-4377-B12C-EB5D00553706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F1854C-3A6B-43D2-9453-E3B1968A8AF1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703A884-D093-4C37-BAFC-63E91A23045A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D84717-4A29-4D62-8435-50CCDEEFE257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F1BD7A-7C2D-4C68-BBE6-939B55B2BB74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E7E121-5F0D-43F7-AF81-3F82255EDE86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B2372747-6B39-4938-AA3B-572BE1411E5C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71FA4C8D-412C-4427-9176-460DD233DE98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8841D-6AD2-4E7F-B573-DBCE1CA37F3E}"/>
              </a:ext>
            </a:extLst>
          </p:cNvPr>
          <p:cNvSpPr/>
          <p:nvPr/>
        </p:nvSpPr>
        <p:spPr>
          <a:xfrm>
            <a:off x="0" y="1128021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Personal Data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546453-FC28-4200-A5AA-E35FE7BCD6F4}"/>
              </a:ext>
            </a:extLst>
          </p:cNvPr>
          <p:cNvGrpSpPr/>
          <p:nvPr/>
        </p:nvGrpSpPr>
        <p:grpSpPr>
          <a:xfrm>
            <a:off x="404666" y="6557438"/>
            <a:ext cx="6048667" cy="2144747"/>
            <a:chOff x="404667" y="6327931"/>
            <a:chExt cx="6048667" cy="21447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EC455F-F6E3-4DDD-911E-D7C3B22C36EE}"/>
                </a:ext>
              </a:extLst>
            </p:cNvPr>
            <p:cNvGrpSpPr/>
            <p:nvPr/>
          </p:nvGrpSpPr>
          <p:grpSpPr>
            <a:xfrm>
              <a:off x="404667" y="6327931"/>
              <a:ext cx="6048667" cy="2144747"/>
              <a:chOff x="352138" y="6327931"/>
              <a:chExt cx="6048667" cy="21447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A1BB16B-CFA4-464D-960B-7C7DDA4B836F}"/>
                  </a:ext>
                </a:extLst>
              </p:cNvPr>
              <p:cNvGrpSpPr/>
              <p:nvPr/>
            </p:nvGrpSpPr>
            <p:grpSpPr>
              <a:xfrm>
                <a:off x="352138" y="6327931"/>
                <a:ext cx="6048667" cy="2144747"/>
                <a:chOff x="352137" y="5894459"/>
                <a:chExt cx="6048667" cy="2144747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B6F3D8D-B551-4779-AA1F-B7747D265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6742" y="6707284"/>
                  <a:ext cx="3614062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1CBCA3D-EF90-44EB-A781-6DF9FF44BD1A}"/>
                    </a:ext>
                  </a:extLst>
                </p:cNvPr>
                <p:cNvSpPr/>
                <p:nvPr/>
              </p:nvSpPr>
              <p:spPr>
                <a:xfrm>
                  <a:off x="352137" y="5894459"/>
                  <a:ext cx="2380169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PokemonGo Username: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6CC9241-DDD8-4C62-8655-569217D5F892}"/>
                    </a:ext>
                  </a:extLst>
                </p:cNvPr>
                <p:cNvSpPr/>
                <p:nvPr/>
              </p:nvSpPr>
              <p:spPr>
                <a:xfrm>
                  <a:off x="352137" y="7515986"/>
                  <a:ext cx="2380168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User Level: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F243649-0662-4521-8136-E7028B6DE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5938" y="8377972"/>
                <a:ext cx="3614062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FB50EB-0373-41CC-9F0B-3B4DB70E03C5}"/>
                </a:ext>
              </a:extLst>
            </p:cNvPr>
            <p:cNvSpPr/>
            <p:nvPr/>
          </p:nvSpPr>
          <p:spPr>
            <a:xfrm>
              <a:off x="2888254" y="6617536"/>
              <a:ext cx="336369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Tyzanol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B4C1B0-7A7C-4635-A84E-875B7F8C2AD0}"/>
                </a:ext>
              </a:extLst>
            </p:cNvPr>
            <p:cNvSpPr/>
            <p:nvPr/>
          </p:nvSpPr>
          <p:spPr>
            <a:xfrm>
              <a:off x="2839272" y="7849655"/>
              <a:ext cx="34616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00457A9-B456-4557-9B11-DB0D35A0085D}"/>
              </a:ext>
            </a:extLst>
          </p:cNvPr>
          <p:cNvSpPr/>
          <p:nvPr/>
        </p:nvSpPr>
        <p:spPr>
          <a:xfrm>
            <a:off x="2085975" y="3409950"/>
            <a:ext cx="2686050" cy="268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290" name="Picture 2" descr="Related image">
            <a:extLst>
              <a:ext uri="{FF2B5EF4-FFF2-40B4-BE49-F238E27FC236}">
                <a16:creationId xmlns:a16="http://schemas.microsoft.com/office/drawing/2014/main" id="{2116FEB3-76F4-44BA-97B6-6D7B742A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47" y="3452872"/>
            <a:ext cx="2614928" cy="2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7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B3A83-0FA0-46D0-BB34-31C13E71DA38}"/>
              </a:ext>
            </a:extLst>
          </p:cNvPr>
          <p:cNvSpPr/>
          <p:nvPr/>
        </p:nvSpPr>
        <p:spPr>
          <a:xfrm>
            <a:off x="1843314" y="1030515"/>
            <a:ext cx="5014686" cy="766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16C0B-8A70-476E-919A-D2C24D707946}"/>
              </a:ext>
            </a:extLst>
          </p:cNvPr>
          <p:cNvSpPr/>
          <p:nvPr/>
        </p:nvSpPr>
        <p:spPr>
          <a:xfrm>
            <a:off x="1843314" y="1030514"/>
            <a:ext cx="5014686" cy="12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Event Time Adapter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C08C6-410C-437A-88B0-A2AF87A0D064}"/>
              </a:ext>
            </a:extLst>
          </p:cNvPr>
          <p:cNvSpPr/>
          <p:nvPr/>
        </p:nvSpPr>
        <p:spPr>
          <a:xfrm>
            <a:off x="1843314" y="2315024"/>
            <a:ext cx="5014686" cy="12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Friend Present Reminder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3BD0D-A7EE-44EF-9B49-E2667364FC29}"/>
              </a:ext>
            </a:extLst>
          </p:cNvPr>
          <p:cNvSpPr/>
          <p:nvPr/>
        </p:nvSpPr>
        <p:spPr>
          <a:xfrm>
            <a:off x="1843314" y="3586662"/>
            <a:ext cx="5014686" cy="12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Friend Level-Up Planner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EEA9D-2225-45B5-999F-63C78614508F}"/>
              </a:ext>
            </a:extLst>
          </p:cNvPr>
          <p:cNvSpPr/>
          <p:nvPr/>
        </p:nvSpPr>
        <p:spPr>
          <a:xfrm>
            <a:off x="1843314" y="4862292"/>
            <a:ext cx="5014686" cy="12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Raid Locator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DACD0B-8B0A-4628-B3B7-31D9084F38D0}"/>
              </a:ext>
            </a:extLst>
          </p:cNvPr>
          <p:cNvSpPr/>
          <p:nvPr/>
        </p:nvSpPr>
        <p:spPr>
          <a:xfrm>
            <a:off x="1843314" y="6132310"/>
            <a:ext cx="5014686" cy="12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Personal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C6A49-43E8-425D-B7EA-849E5B63217B}"/>
              </a:ext>
            </a:extLst>
          </p:cNvPr>
          <p:cNvSpPr/>
          <p:nvPr/>
        </p:nvSpPr>
        <p:spPr>
          <a:xfrm>
            <a:off x="1843314" y="7415214"/>
            <a:ext cx="5014686" cy="12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Logout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7E90F-C7F2-441E-89C4-A458C878E67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C1655D-6844-4CB7-BD87-4884461159E2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A7011-B72A-4143-9728-DD04AE64998A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8819F2-376D-4821-94DC-63D004775F7C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810E7E9-9AFC-4377-B12C-EB5D00553706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D6F1854C-3A6B-43D2-9453-E3B1968A8AF1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703A884-D093-4C37-BAFC-63E91A23045A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D84717-4A29-4D62-8435-50CCDEEFE257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F1BD7A-7C2D-4C68-BBE6-939B55B2BB74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E7E121-5F0D-43F7-AF81-3F82255EDE86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B2372747-6B39-4938-AA3B-572BE1411E5C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71FA4C8D-412C-4427-9176-460DD233DE98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1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B88EFD-771B-4281-9E73-FA99D82C49F5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Event Time Adapter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EFE00D-869D-4451-AD92-25769E9B47F6}"/>
              </a:ext>
            </a:extLst>
          </p:cNvPr>
          <p:cNvGrpSpPr/>
          <p:nvPr/>
        </p:nvGrpSpPr>
        <p:grpSpPr>
          <a:xfrm>
            <a:off x="1222829" y="5477469"/>
            <a:ext cx="4412343" cy="1910301"/>
            <a:chOff x="1469571" y="4969469"/>
            <a:chExt cx="4412343" cy="19103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04ECE1-1346-45E5-86BE-DE1B262B8336}"/>
                </a:ext>
              </a:extLst>
            </p:cNvPr>
            <p:cNvSpPr/>
            <p:nvPr/>
          </p:nvSpPr>
          <p:spPr>
            <a:xfrm>
              <a:off x="1469571" y="5936341"/>
              <a:ext cx="4412343" cy="943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74015-7D10-44E5-A870-1D2CAE394B97}"/>
                </a:ext>
              </a:extLst>
            </p:cNvPr>
            <p:cNvSpPr/>
            <p:nvPr/>
          </p:nvSpPr>
          <p:spPr>
            <a:xfrm>
              <a:off x="2793128" y="4969469"/>
              <a:ext cx="17652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</a:rPr>
                <a:t>Time: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C7E3-ACF5-4486-B9B4-69C2E9F28B0E}"/>
              </a:ext>
            </a:extLst>
          </p:cNvPr>
          <p:cNvSpPr/>
          <p:nvPr/>
        </p:nvSpPr>
        <p:spPr>
          <a:xfrm>
            <a:off x="1173842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Convert</a:t>
            </a:r>
            <a:endParaRPr lang="he-IL" sz="32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3E905-B038-4D0B-8D95-746828A7A9C0}"/>
              </a:ext>
            </a:extLst>
          </p:cNvPr>
          <p:cNvGrpSpPr/>
          <p:nvPr/>
        </p:nvGrpSpPr>
        <p:grpSpPr>
          <a:xfrm>
            <a:off x="174256" y="3154369"/>
            <a:ext cx="6509489" cy="1649564"/>
            <a:chOff x="174256" y="3154369"/>
            <a:chExt cx="6509489" cy="16495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10339C-AB9C-45EA-8BBB-7A2DCDBCAFE9}"/>
                </a:ext>
              </a:extLst>
            </p:cNvPr>
            <p:cNvSpPr/>
            <p:nvPr/>
          </p:nvSpPr>
          <p:spPr>
            <a:xfrm>
              <a:off x="174256" y="3154369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6447-26FF-4035-BDF8-3DFF5CDB6992}"/>
                </a:ext>
              </a:extLst>
            </p:cNvPr>
            <p:cNvSpPr/>
            <p:nvPr/>
          </p:nvSpPr>
          <p:spPr>
            <a:xfrm>
              <a:off x="1056556" y="3909486"/>
              <a:ext cx="474488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Find out when a</a:t>
              </a:r>
              <a:r>
                <a:rPr lang="en-US" sz="2000" dirty="0">
                  <a:ln w="0"/>
                  <a:solidFill>
                    <a:srgbClr val="C00000"/>
                  </a:solidFill>
                </a:rPr>
                <a:t> global PokemonGo event is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happening in your time zone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AAE294-A70F-412E-A28F-18D22ED39A19}"/>
                </a:ext>
              </a:extLst>
            </p:cNvPr>
            <p:cNvGrpSpPr/>
            <p:nvPr/>
          </p:nvGrpSpPr>
          <p:grpSpPr>
            <a:xfrm>
              <a:off x="2707287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AF7CE21-CC5C-43DD-8DA4-4F35472DF5FA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9016AC0-9CBD-4ADD-A5E1-6193FC63941B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5F9A767-A3A0-409D-85F6-66E0F4A0F42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F3CDFBE4-83CE-4EDE-A266-360854E39F6E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8F00619-F00C-4F61-99C0-ECC112E31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4AB87866-C874-4998-9FE4-A61E06BE77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745AA3A-CF2F-4050-A532-F51E5E9CDBC1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6F2F540-75E1-43E6-9D5B-3C3B7E85E14D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736CAD2-A927-485D-B735-C16CFFE6B174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BA1ACD54-47CB-4431-840C-83DE532100C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2248CDF2-BC7C-4C12-9387-49177C343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AD33894-7B7E-43DA-8A44-5C150C8E5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F358150-0A33-4ACD-B516-5DA1F4E23891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EF2F423-F49F-4FA9-A6FC-E7EBB6B7765A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7F2ECAB-1763-4EC9-8EC7-5F6706ABA90B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A0F40D7-9347-429D-9273-0686DA5B8EEF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D0CA164C-0AC8-4515-9192-892CBAE471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6654A1CA-6D0D-4FFB-893E-35C5CD6C3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5CA3DB-11C7-44AC-BBCE-46131B06C811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833182-B491-4168-8B06-2520404B7333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C93952-9247-48C9-8BBE-B69CB23ED800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B1064ED-B4FB-4559-8EEA-93B42D72C95C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A681C6-AD3E-413B-A2B1-F60C653FDE32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22C80CA-ACB3-42BB-94CF-946B476C175B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B067B45-FC56-478E-92FB-87E1F4BF772B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C8D95C-9C79-4FAD-ACEB-B7493164EFD3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88B63-399A-4511-A9F6-83535B330787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100958B-053B-429D-A1FA-98A1A7DBEDA5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41D09287-BC91-4A5D-918F-D676877F62B9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F7FC3D6D-1139-46BC-9793-E37319DA8390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08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C7564D7-1D74-4991-A6CA-6AD977A2F355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67C9AA8-020E-460C-87B0-3BA8C5857770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453F2D-EE69-4D09-9596-AA72E37ADE25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C299C89-394F-4389-9549-C4B973DA72BF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B1945B3-4230-4532-845F-5F6C916998BA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0717C75-9404-47CD-9835-C1C1F4EAE6E8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092A6B2-1985-4965-8A8C-A54CBEF57D29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8821F2E-C738-40CB-B471-888F5ADC5EF8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922F03-5B9E-410B-B4BF-2A1733257658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E49A460-56F0-4EEB-A08C-1FD2FF4767B6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A509FAA7-F8A6-4DA9-BFA5-D78FF1A2C17A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44C38BA0-E0FF-4C51-8340-450EB45D99A5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24F1A9-3FB5-4BD3-9C47-013261EEB9EC}"/>
              </a:ext>
            </a:extLst>
          </p:cNvPr>
          <p:cNvGrpSpPr/>
          <p:nvPr/>
        </p:nvGrpSpPr>
        <p:grpSpPr>
          <a:xfrm>
            <a:off x="174256" y="3154369"/>
            <a:ext cx="6509489" cy="1649564"/>
            <a:chOff x="174256" y="3154369"/>
            <a:chExt cx="6509489" cy="16495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78A9E5-3918-40DE-95D1-543E093CD40E}"/>
                </a:ext>
              </a:extLst>
            </p:cNvPr>
            <p:cNvSpPr/>
            <p:nvPr/>
          </p:nvSpPr>
          <p:spPr>
            <a:xfrm>
              <a:off x="174256" y="3154369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32BA4F-4ED7-4224-812A-857215E81E4C}"/>
                </a:ext>
              </a:extLst>
            </p:cNvPr>
            <p:cNvSpPr/>
            <p:nvPr/>
          </p:nvSpPr>
          <p:spPr>
            <a:xfrm>
              <a:off x="1056556" y="3909486"/>
              <a:ext cx="474488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Find out when a</a:t>
              </a:r>
              <a:r>
                <a:rPr lang="en-US" sz="2000" dirty="0">
                  <a:ln w="0"/>
                  <a:solidFill>
                    <a:srgbClr val="C00000"/>
                  </a:solidFill>
                </a:rPr>
                <a:t> global PokemonGo event is</a:t>
              </a:r>
            </a:p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</a:rPr>
                <a:t>happening in your time zone</a:t>
              </a:r>
              <a:endParaRPr lang="en-US" sz="2000" b="0" cap="none" spc="0" dirty="0">
                <a:ln w="0"/>
                <a:solidFill>
                  <a:srgbClr val="C00000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C442FC-6A53-4E1C-927E-4FCD23BAF6C5}"/>
                </a:ext>
              </a:extLst>
            </p:cNvPr>
            <p:cNvGrpSpPr/>
            <p:nvPr/>
          </p:nvGrpSpPr>
          <p:grpSpPr>
            <a:xfrm>
              <a:off x="2707287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0AA7294-F659-4715-B739-CAA06ABA0728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5E602A6-6E97-4F42-8FFA-6D9367E2F4D4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78FD4426-7DBA-44E6-A680-EEF36F6A4DA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2B1BB53-CDF4-4FAA-83CE-1CB84A71136D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02EC6AF9-0E3B-4E56-950F-A34CB74D9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4048F221-EB93-4E8B-B9E4-12226B650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8AB2BB-251D-407D-9091-8B1C600B79F4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EC2C5C2-2709-46EA-8D04-80F6C1611458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96DEB63-BF12-45B1-9FBB-64FE1F5B6060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8AB4443B-DA55-49EC-8DDA-1377BA8AAB1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2F53D358-CCB2-40F7-BBD4-DDD44794E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09DF3C65-7CB6-48FE-B03D-FA7B3DFC0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970E0D-96BF-4B49-9A46-0CE871FA6109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560BBF1-B47E-457B-BF15-8295A22609D5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34814BAA-1E9C-4D48-88C9-54F221EDB26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6EAE9DF-DC32-42E3-9EEC-6AAF3B34F90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24EFBEE-70E9-4DC4-9C4D-16AE6DF8F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44400B1D-5D9B-4459-B6DE-113CA2E66B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B88EFD-771B-4281-9E73-FA99D82C49F5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Event Time Adapter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EFE00D-869D-4451-AD92-25769E9B47F6}"/>
              </a:ext>
            </a:extLst>
          </p:cNvPr>
          <p:cNvGrpSpPr/>
          <p:nvPr/>
        </p:nvGrpSpPr>
        <p:grpSpPr>
          <a:xfrm>
            <a:off x="1244684" y="5477469"/>
            <a:ext cx="4412343" cy="1910301"/>
            <a:chOff x="1469571" y="4969469"/>
            <a:chExt cx="4412343" cy="19103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04ECE1-1346-45E5-86BE-DE1B262B8336}"/>
                </a:ext>
              </a:extLst>
            </p:cNvPr>
            <p:cNvSpPr/>
            <p:nvPr/>
          </p:nvSpPr>
          <p:spPr>
            <a:xfrm>
              <a:off x="1469571" y="5936341"/>
              <a:ext cx="4412343" cy="943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74015-7D10-44E5-A870-1D2CAE394B97}"/>
                </a:ext>
              </a:extLst>
            </p:cNvPr>
            <p:cNvSpPr/>
            <p:nvPr/>
          </p:nvSpPr>
          <p:spPr>
            <a:xfrm>
              <a:off x="2793128" y="4969469"/>
              <a:ext cx="17652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</a:rPr>
                <a:t>Time: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C7E3-ACF5-4486-B9B4-69C2E9F28B0E}"/>
              </a:ext>
            </a:extLst>
          </p:cNvPr>
          <p:cNvSpPr/>
          <p:nvPr/>
        </p:nvSpPr>
        <p:spPr>
          <a:xfrm>
            <a:off x="1195697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Convert</a:t>
            </a:r>
            <a:endParaRPr lang="he-IL" sz="3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1EADB1-3BEC-4D33-BE04-B569E1C3ED93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AA886-9619-4969-8922-1B06C8E896A1}"/>
              </a:ext>
            </a:extLst>
          </p:cNvPr>
          <p:cNvGrpSpPr/>
          <p:nvPr/>
        </p:nvGrpSpPr>
        <p:grpSpPr>
          <a:xfrm>
            <a:off x="217966" y="4040496"/>
            <a:ext cx="6465778" cy="4040714"/>
            <a:chOff x="11688738" y="3513436"/>
            <a:chExt cx="6465778" cy="404071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7D56042-F28F-4A3E-8878-ED413D04F0A0}"/>
                </a:ext>
              </a:extLst>
            </p:cNvPr>
            <p:cNvSpPr/>
            <p:nvPr/>
          </p:nvSpPr>
          <p:spPr>
            <a:xfrm>
              <a:off x="11688738" y="3513436"/>
              <a:ext cx="6465778" cy="4040714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2DD877-E9BB-4FF2-AEC6-B000A585A928}"/>
                </a:ext>
              </a:extLst>
            </p:cNvPr>
            <p:cNvSpPr/>
            <p:nvPr/>
          </p:nvSpPr>
          <p:spPr>
            <a:xfrm>
              <a:off x="13899221" y="6497315"/>
              <a:ext cx="2044810" cy="633177"/>
            </a:xfrm>
            <a:prstGeom prst="rect">
              <a:avLst/>
            </a:prstGeom>
            <a:ln w="38100"/>
            <a:effectLst>
              <a:softEdge rad="0"/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b="1" dirty="0"/>
                <a:t>Ok</a:t>
              </a:r>
              <a:endParaRPr lang="he-IL" sz="32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E5374-46DB-4078-A3C1-E7D9FF92F610}"/>
                </a:ext>
              </a:extLst>
            </p:cNvPr>
            <p:cNvSpPr/>
            <p:nvPr/>
          </p:nvSpPr>
          <p:spPr>
            <a:xfrm>
              <a:off x="13138477" y="4263429"/>
              <a:ext cx="3566297" cy="181588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</a:rPr>
                <a:t>The event will occur at:</a:t>
              </a:r>
            </a:p>
            <a:p>
              <a:pPr algn="ctr"/>
              <a:endParaRPr lang="en-US" sz="2400" dirty="0">
                <a:ln w="0"/>
              </a:endParaRPr>
            </a:p>
            <a:p>
              <a:pPr algn="ctr"/>
              <a:r>
                <a:rPr lang="en-US" sz="60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13:00</a:t>
              </a:r>
              <a:endParaRPr lang="en-US" sz="2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90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E7B443-12D5-4219-97C6-585E02692181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Present Reminder </a:t>
            </a:r>
            <a:endParaRPr lang="he-IL" sz="5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8A124-8A97-4977-A629-C888F613D5AB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Send Reminder</a:t>
            </a:r>
            <a:endParaRPr lang="he-IL" sz="32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2B5E6A-60B6-4A56-B2F5-66DFEA867D95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F76CAA-ADF2-4BD7-99F3-E04AD3B4D05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794F27-788F-43DF-B7C7-8AD1B0F87F10}"/>
                </a:ext>
              </a:extLst>
            </p:cNvPr>
            <p:cNvSpPr/>
            <p:nvPr/>
          </p:nvSpPr>
          <p:spPr>
            <a:xfrm>
              <a:off x="718939" y="3909486"/>
              <a:ext cx="542013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Send a PokemonGo friend a reminder that you are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waiting for them to open your gift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80C45F-946F-44A5-82B4-81A7CE81A312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E8814A9-DE74-4F6A-AD88-A002A216F5C1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2213D0D-EABE-4170-9A35-EFB68761193A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89243AF-CE4B-4A1D-9BC0-403FDAFF0BD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3D5C4CD5-B3B8-486C-894C-94BC84E0DC14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C27ED4D5-1F80-48EA-BAE7-49ED83545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68D113A-5C6C-4471-A34E-78444D6831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C459E-AE50-45B4-873A-EB098BCA31D6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F159542-3B62-4DE0-845E-11AC6A6C3139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2BD9B96-A12D-4CD0-9414-A732E14B950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D1248A7-2C6B-40B3-A802-269A1383EA7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77EF1761-1640-462A-8838-14CBF25D0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DBF107C-6223-49FD-9839-7AB2C6036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9C00EF6-6CED-4258-82B2-4CC5D5569312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184EA0C-14FE-4341-B61D-AD3771FE2FA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4222439-E238-41A4-BA7F-00DA5184F490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28144A4-D8F6-482C-9FCC-E57CB39E0DE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9538148-5312-433D-A102-D5267365C0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41D90C2-3FDE-493C-BA19-D5087CF51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95C2188-73AC-4C01-9317-E4D2048FA720}"/>
              </a:ext>
            </a:extLst>
          </p:cNvPr>
          <p:cNvGrpSpPr/>
          <p:nvPr/>
        </p:nvGrpSpPr>
        <p:grpSpPr>
          <a:xfrm>
            <a:off x="860899" y="6294822"/>
            <a:ext cx="5136202" cy="3027083"/>
            <a:chOff x="528000" y="5716867"/>
            <a:chExt cx="5772972" cy="406576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572C7E-AB5C-4CA0-9ED6-D46562A19B3F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Friends_Username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0BD4E6-74A6-43C2-BAFA-A2271E2F3FFA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Tyzanol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EB1418-5D26-4C8B-A823-896368C0ACE3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020636-156F-4AED-B38A-90D5D2B2AC23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CFC79AD-1ED6-4D64-A35C-D1432AB82E11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F8FF7FA-FA7B-4540-9CA8-AB6030E9CF75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AFDD8-A256-4FF9-958F-990C56CDA8D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47F2D4-E26F-414D-9283-B0F687531A6B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A3BEB3-6490-4CFA-A847-18E9E8024581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76ECA1F-DB61-4FCC-835D-FFD5E995351B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2EED4F5-A96A-43A3-B756-AE24E91906C8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A23407F-7959-49EA-951A-B4A8082427E8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6DF7FCE-7DF0-44C0-83C4-397BE59E362B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1D4A79-BF4A-4B62-8ABF-31BD1B7DDA8A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1094095-5355-454F-A6E4-79D8C3632BFB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10E6B93-6C5A-49BE-B089-373B897FF8B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0B40966B-6D9A-4F25-8425-9F829378D86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3696D12F-8A46-42BB-B1B1-546FD1A37273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BE49A97-1825-493D-8E4C-F711AD94797C}"/>
              </a:ext>
            </a:extLst>
          </p:cNvPr>
          <p:cNvSpPr/>
          <p:nvPr/>
        </p:nvSpPr>
        <p:spPr>
          <a:xfrm>
            <a:off x="2210558" y="5339287"/>
            <a:ext cx="243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Select friend:</a:t>
            </a:r>
          </a:p>
        </p:txBody>
      </p:sp>
    </p:spTree>
    <p:extLst>
      <p:ext uri="{BB962C8B-B14F-4D97-AF65-F5344CB8AC3E}">
        <p14:creationId xmlns:p14="http://schemas.microsoft.com/office/powerpoint/2010/main" val="33404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E7B443-12D5-4219-97C6-585E02692181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Present Reminder </a:t>
            </a:r>
            <a:endParaRPr lang="he-IL" sz="5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8A124-8A97-4977-A629-C888F613D5AB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Send Reminder</a:t>
            </a:r>
            <a:endParaRPr lang="he-IL" sz="32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2B5E6A-60B6-4A56-B2F5-66DFEA867D95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F76CAA-ADF2-4BD7-99F3-E04AD3B4D053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794F27-788F-43DF-B7C7-8AD1B0F87F10}"/>
                </a:ext>
              </a:extLst>
            </p:cNvPr>
            <p:cNvSpPr/>
            <p:nvPr/>
          </p:nvSpPr>
          <p:spPr>
            <a:xfrm>
              <a:off x="718939" y="3909486"/>
              <a:ext cx="542013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Send a PokemonGo friend a reminder that you are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waiting for them to open your gift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80C45F-946F-44A5-82B4-81A7CE81A312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E8814A9-DE74-4F6A-AD88-A002A216F5C1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2213D0D-EABE-4170-9A35-EFB68761193A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89243AF-CE4B-4A1D-9BC0-403FDAFF0BD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3D5C4CD5-B3B8-486C-894C-94BC84E0DC14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C27ED4D5-1F80-48EA-BAE7-49ED83545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68D113A-5C6C-4471-A34E-78444D6831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C459E-AE50-45B4-873A-EB098BCA31D6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F159542-3B62-4DE0-845E-11AC6A6C3139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2BD9B96-A12D-4CD0-9414-A732E14B950F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D1248A7-2C6B-40B3-A802-269A1383EA7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77EF1761-1640-462A-8838-14CBF25D0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DBF107C-6223-49FD-9839-7AB2C6036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9C00EF6-6CED-4258-82B2-4CC5D5569312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184EA0C-14FE-4341-B61D-AD3771FE2FA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4222439-E238-41A4-BA7F-00DA5184F490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28144A4-D8F6-482C-9FCC-E57CB39E0DE2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9538148-5312-433D-A102-D5267365C0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41D90C2-3FDE-493C-BA19-D5087CF51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95C2188-73AC-4C01-9317-E4D2048FA720}"/>
              </a:ext>
            </a:extLst>
          </p:cNvPr>
          <p:cNvGrpSpPr/>
          <p:nvPr/>
        </p:nvGrpSpPr>
        <p:grpSpPr>
          <a:xfrm>
            <a:off x="860899" y="6294822"/>
            <a:ext cx="5136202" cy="3027083"/>
            <a:chOff x="528000" y="5716867"/>
            <a:chExt cx="5772972" cy="406576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572C7E-AB5C-4CA0-9ED6-D46562A19B3F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Friends_Username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0BD4E6-74A6-43C2-BAFA-A2271E2F3FFA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Tyzanol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EB1418-5D26-4C8B-A823-896368C0ACE3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020636-156F-4AED-B38A-90D5D2B2AC23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CFC79AD-1ED6-4D64-A35C-D1432AB82E11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F8FF7FA-FA7B-4540-9CA8-AB6030E9CF75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AFDD8-A256-4FF9-958F-990C56CDA8DD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47F2D4-E26F-414D-9283-B0F687531A6B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A3BEB3-6490-4CFA-A847-18E9E8024581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76ECA1F-DB61-4FCC-835D-FFD5E995351B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2EED4F5-A96A-43A3-B756-AE24E91906C8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A23407F-7959-49EA-951A-B4A8082427E8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6DF7FCE-7DF0-44C0-83C4-397BE59E362B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1D4A79-BF4A-4B62-8ABF-31BD1B7DDA8A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1094095-5355-454F-A6E4-79D8C3632BFB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10E6B93-6C5A-49BE-B089-373B897FF8BF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0B40966B-6D9A-4F25-8425-9F829378D86E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3696D12F-8A46-42BB-B1B1-546FD1A37273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BE49A97-1825-493D-8E4C-F711AD94797C}"/>
              </a:ext>
            </a:extLst>
          </p:cNvPr>
          <p:cNvSpPr/>
          <p:nvPr/>
        </p:nvSpPr>
        <p:spPr>
          <a:xfrm>
            <a:off x="2210558" y="5339287"/>
            <a:ext cx="243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Select friend: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696FA4-6ABF-40DC-95B1-9B982CE2E0E3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FE50CA-8C9C-4110-9FA5-4BC92E078CD4}"/>
              </a:ext>
            </a:extLst>
          </p:cNvPr>
          <p:cNvGrpSpPr/>
          <p:nvPr/>
        </p:nvGrpSpPr>
        <p:grpSpPr>
          <a:xfrm>
            <a:off x="217966" y="4040496"/>
            <a:ext cx="6465778" cy="4040714"/>
            <a:chOff x="217966" y="4040496"/>
            <a:chExt cx="6465778" cy="40407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40AB29-ABEB-4C96-A987-9F4CA3DB730E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Tyzanol</a:t>
              </a:r>
              <a:endParaRPr lang="he-IL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7312A18-D588-4F87-BF78-4969E6BCC3E9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3DB405C-B312-49F6-A321-FF2D3471C3C3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07B7423-AE12-4259-9F48-DE42BED3F4DE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5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8D6210-34BE-4DB9-A725-35D55EE75793}"/>
                </a:ext>
              </a:extLst>
            </p:cNvPr>
            <p:cNvGrpSpPr/>
            <p:nvPr/>
          </p:nvGrpSpPr>
          <p:grpSpPr>
            <a:xfrm>
              <a:off x="217966" y="4040496"/>
              <a:ext cx="6465778" cy="4040714"/>
              <a:chOff x="11688738" y="3513436"/>
              <a:chExt cx="6465778" cy="4040714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F2E6BA5-D879-4D7F-B71E-C06474A840D3}"/>
                  </a:ext>
                </a:extLst>
              </p:cNvPr>
              <p:cNvSpPr/>
              <p:nvPr/>
            </p:nvSpPr>
            <p:spPr>
              <a:xfrm>
                <a:off x="11688738" y="3513436"/>
                <a:ext cx="6465778" cy="4040714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852F5-4C3F-42E9-AEDD-EB883D701D0D}"/>
                  </a:ext>
                </a:extLst>
              </p:cNvPr>
              <p:cNvSpPr/>
              <p:nvPr/>
            </p:nvSpPr>
            <p:spPr>
              <a:xfrm>
                <a:off x="13899221" y="6497315"/>
                <a:ext cx="2044810" cy="633177"/>
              </a:xfrm>
              <a:prstGeom prst="rect">
                <a:avLst/>
              </a:prstGeom>
              <a:ln w="38100"/>
              <a:effectLst>
                <a:softEdge rad="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b="1" dirty="0"/>
                  <a:t>Ok</a:t>
                </a:r>
                <a:endParaRPr lang="he-IL" sz="3200" b="1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579BF02-B919-4B9C-AAF1-66924F2E4FA6}"/>
                  </a:ext>
                </a:extLst>
              </p:cNvPr>
              <p:cNvSpPr/>
              <p:nvPr/>
            </p:nvSpPr>
            <p:spPr>
              <a:xfrm>
                <a:off x="13040345" y="4263429"/>
                <a:ext cx="3762568" cy="181588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</a:rPr>
                  <a:t>Reminder sent to</a:t>
                </a:r>
              </a:p>
              <a:p>
                <a:pPr algn="ctr"/>
                <a:endParaRPr lang="en-US" sz="2400" dirty="0">
                  <a:ln w="0"/>
                </a:endParaRPr>
              </a:p>
              <a:p>
                <a:pPr algn="ctr"/>
                <a:r>
                  <a:rPr lang="en-US" sz="60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‘Username’</a:t>
                </a:r>
                <a:endParaRPr lang="en-US" sz="28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C9382-6153-4F3E-A03A-BEF96B1A9A46}"/>
              </a:ext>
            </a:extLst>
          </p:cNvPr>
          <p:cNvGrpSpPr/>
          <p:nvPr/>
        </p:nvGrpSpPr>
        <p:grpSpPr>
          <a:xfrm>
            <a:off x="0" y="0"/>
            <a:ext cx="6858000" cy="1030514"/>
            <a:chOff x="0" y="0"/>
            <a:chExt cx="6858000" cy="1030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B63137-4869-40DC-9774-2E436028F4B5}"/>
                </a:ext>
              </a:extLst>
            </p:cNvPr>
            <p:cNvGrpSpPr/>
            <p:nvPr/>
          </p:nvGrpSpPr>
          <p:grpSpPr>
            <a:xfrm>
              <a:off x="0" y="0"/>
              <a:ext cx="6858000" cy="1030514"/>
              <a:chOff x="0" y="0"/>
              <a:chExt cx="6858000" cy="10305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EB6099-74AB-4410-8127-7D2F7B0A5368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030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261915D-003A-4E7E-844C-D4F07588C4E0}"/>
                  </a:ext>
                </a:extLst>
              </p:cNvPr>
              <p:cNvGrpSpPr/>
              <p:nvPr/>
            </p:nvGrpSpPr>
            <p:grpSpPr>
              <a:xfrm>
                <a:off x="6154057" y="355600"/>
                <a:ext cx="391886" cy="319314"/>
                <a:chOff x="870857" y="2743200"/>
                <a:chExt cx="391886" cy="319314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855F714-D8C8-4973-BBE6-2EF7D8B830D4}"/>
                    </a:ext>
                  </a:extLst>
                </p:cNvPr>
                <p:cNvCxnSpPr/>
                <p:nvPr/>
              </p:nvCxnSpPr>
              <p:spPr>
                <a:xfrm flipH="1">
                  <a:off x="870857" y="27432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E65A4F-238C-4B09-BC3A-EADFFB3C8779}"/>
                    </a:ext>
                  </a:extLst>
                </p:cNvPr>
                <p:cNvCxnSpPr/>
                <p:nvPr/>
              </p:nvCxnSpPr>
              <p:spPr>
                <a:xfrm flipH="1">
                  <a:off x="870857" y="2895600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91CF8A1-C3D7-48E0-B9A8-D72C70340217}"/>
                    </a:ext>
                  </a:extLst>
                </p:cNvPr>
                <p:cNvCxnSpPr/>
                <p:nvPr/>
              </p:nvCxnSpPr>
              <p:spPr>
                <a:xfrm flipH="1">
                  <a:off x="870857" y="3062514"/>
                  <a:ext cx="391886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D679CF-7A1A-4944-95C7-3951A7C98942}"/>
                  </a:ext>
                </a:extLst>
              </p:cNvPr>
              <p:cNvSpPr/>
              <p:nvPr/>
            </p:nvSpPr>
            <p:spPr>
              <a:xfrm>
                <a:off x="196111" y="161314"/>
                <a:ext cx="218405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cap="none" spc="0" dirty="0">
                    <a:ln w="0"/>
                    <a:solidFill>
                      <a:schemeClr val="bg1">
                        <a:lumMod val="95000"/>
                      </a:schemeClr>
                    </a:solidFill>
                  </a:rPr>
                  <a:t>PokeGear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770D0B-5373-4815-9397-6343DEE00C65}"/>
                </a:ext>
              </a:extLst>
            </p:cNvPr>
            <p:cNvGrpSpPr/>
            <p:nvPr/>
          </p:nvGrpSpPr>
          <p:grpSpPr>
            <a:xfrm>
              <a:off x="5112659" y="331006"/>
              <a:ext cx="522513" cy="368501"/>
              <a:chOff x="-3991429" y="3955162"/>
              <a:chExt cx="3106057" cy="1812653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4FBEE7-6688-47C1-944B-C51F9ABCFEFC}"/>
                  </a:ext>
                </a:extLst>
              </p:cNvPr>
              <p:cNvSpPr/>
              <p:nvPr/>
            </p:nvSpPr>
            <p:spPr>
              <a:xfrm>
                <a:off x="-3991429" y="3955163"/>
                <a:ext cx="3106057" cy="1812652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AEC2E91-534D-429A-BC8A-368F282F8A42}"/>
                  </a:ext>
                </a:extLst>
              </p:cNvPr>
              <p:cNvSpPr/>
              <p:nvPr/>
            </p:nvSpPr>
            <p:spPr>
              <a:xfrm rot="10800000" flipV="1">
                <a:off x="-3860669" y="4526862"/>
                <a:ext cx="2873522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EFEBC0C-8823-4973-8AD2-96060D9C9ED0}"/>
                  </a:ext>
                </a:extLst>
              </p:cNvPr>
              <p:cNvSpPr/>
              <p:nvPr/>
            </p:nvSpPr>
            <p:spPr>
              <a:xfrm flipV="1">
                <a:off x="-3973900" y="3955162"/>
                <a:ext cx="2986759" cy="1240953"/>
              </a:xfrm>
              <a:prstGeom prst="triangle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9DD53C-7108-47B2-8137-52E36529711A}"/>
              </a:ext>
            </a:extLst>
          </p:cNvPr>
          <p:cNvGrpSpPr/>
          <p:nvPr/>
        </p:nvGrpSpPr>
        <p:grpSpPr>
          <a:xfrm>
            <a:off x="1620815" y="6083301"/>
            <a:ext cx="3616369" cy="1941233"/>
            <a:chOff x="528000" y="5716867"/>
            <a:chExt cx="5772972" cy="4065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E629A3-97CF-41B9-B5A7-9233EE670408}"/>
                </a:ext>
              </a:extLst>
            </p:cNvPr>
            <p:cNvSpPr/>
            <p:nvPr/>
          </p:nvSpPr>
          <p:spPr>
            <a:xfrm>
              <a:off x="528000" y="7873143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Friends_Username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098B1A-8C8F-4BF9-AFC7-40D48F7A2613}"/>
                </a:ext>
              </a:extLst>
            </p:cNvPr>
            <p:cNvSpPr/>
            <p:nvPr/>
          </p:nvSpPr>
          <p:spPr>
            <a:xfrm>
              <a:off x="535616" y="6793405"/>
              <a:ext cx="5757741" cy="1076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Tyzanol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83116-DAD0-4328-8FAF-0A34EAFC23DD}"/>
                </a:ext>
              </a:extLst>
            </p:cNvPr>
            <p:cNvSpPr/>
            <p:nvPr/>
          </p:nvSpPr>
          <p:spPr>
            <a:xfrm>
              <a:off x="557028" y="6793406"/>
              <a:ext cx="5743944" cy="298922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sz="540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B47A01-9253-46D7-BA06-EC569B849144}"/>
                </a:ext>
              </a:extLst>
            </p:cNvPr>
            <p:cNvGrpSpPr/>
            <p:nvPr/>
          </p:nvGrpSpPr>
          <p:grpSpPr>
            <a:xfrm>
              <a:off x="557028" y="5716867"/>
              <a:ext cx="5743944" cy="1076540"/>
              <a:chOff x="606056" y="5716867"/>
              <a:chExt cx="5743944" cy="107654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2465211-C95F-4D90-AE73-C986D28153A5}"/>
                  </a:ext>
                </a:extLst>
              </p:cNvPr>
              <p:cNvSpPr/>
              <p:nvPr/>
            </p:nvSpPr>
            <p:spPr>
              <a:xfrm>
                <a:off x="606056" y="5716868"/>
                <a:ext cx="5743944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D98E0FE-15A0-4E68-B294-0216AACDAF55}"/>
                  </a:ext>
                </a:extLst>
              </p:cNvPr>
              <p:cNvSpPr/>
              <p:nvPr/>
            </p:nvSpPr>
            <p:spPr>
              <a:xfrm>
                <a:off x="606056" y="5716867"/>
                <a:ext cx="1077601" cy="1076539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veria Sans" panose="02000603000000000004" pitchFamily="2" charset="0"/>
                  </a:rPr>
                  <a:t>V</a:t>
                </a:r>
                <a:endParaRPr lang="he-IL" sz="5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F5A2B-2D0B-41DA-B6BF-7C28C678EA48}"/>
              </a:ext>
            </a:extLst>
          </p:cNvPr>
          <p:cNvSpPr/>
          <p:nvPr/>
        </p:nvSpPr>
        <p:spPr>
          <a:xfrm>
            <a:off x="0" y="1030513"/>
            <a:ext cx="6858000" cy="193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Level-Up Planner</a:t>
            </a:r>
            <a:endParaRPr lang="he-IL" sz="5400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083B50-E160-4D64-9676-CC0DC5C100F6}"/>
              </a:ext>
            </a:extLst>
          </p:cNvPr>
          <p:cNvGrpSpPr/>
          <p:nvPr/>
        </p:nvGrpSpPr>
        <p:grpSpPr>
          <a:xfrm>
            <a:off x="174256" y="3151036"/>
            <a:ext cx="6509489" cy="1649564"/>
            <a:chOff x="196111" y="3151036"/>
            <a:chExt cx="6509489" cy="1649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A0127-E8AE-4DF9-8AB6-CC056395C9E5}"/>
                </a:ext>
              </a:extLst>
            </p:cNvPr>
            <p:cNvSpPr/>
            <p:nvPr/>
          </p:nvSpPr>
          <p:spPr>
            <a:xfrm>
              <a:off x="196111" y="3151036"/>
              <a:ext cx="6509489" cy="1649564"/>
            </a:xfrm>
            <a:prstGeom prst="rect">
              <a:avLst/>
            </a:prstGeom>
            <a:solidFill>
              <a:srgbClr val="FEE8E8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735031-EC1F-42B3-A385-668D49EAE34A}"/>
                </a:ext>
              </a:extLst>
            </p:cNvPr>
            <p:cNvSpPr/>
            <p:nvPr/>
          </p:nvSpPr>
          <p:spPr>
            <a:xfrm>
              <a:off x="531234" y="3909486"/>
              <a:ext cx="579556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Set a level up time and date with a PokemonGo friend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in order to best </a:t>
              </a:r>
              <a:r>
                <a:rPr lang="en-US" sz="2000" dirty="0">
                  <a:ln w="0"/>
                  <a:solidFill>
                    <a:srgbClr val="C00000"/>
                  </a:solidFill>
                </a:rPr>
                <a:t>utilize your</a:t>
              </a:r>
              <a:r>
                <a:rPr lang="en-US" sz="2000" b="0" cap="none" spc="0" dirty="0">
                  <a:ln w="0"/>
                  <a:solidFill>
                    <a:srgbClr val="C00000"/>
                  </a:solidFill>
                </a:rPr>
                <a:t> ‘lucky egg’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A46591-1534-45A6-8766-0BC488478CB7}"/>
                </a:ext>
              </a:extLst>
            </p:cNvPr>
            <p:cNvGrpSpPr/>
            <p:nvPr/>
          </p:nvGrpSpPr>
          <p:grpSpPr>
            <a:xfrm>
              <a:off x="2729142" y="3303815"/>
              <a:ext cx="1443426" cy="509348"/>
              <a:chOff x="3536075" y="1489710"/>
              <a:chExt cx="2726094" cy="9619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9E4C3F-4552-4800-BFBB-6D2286844CEB}"/>
                  </a:ext>
                </a:extLst>
              </p:cNvPr>
              <p:cNvGrpSpPr/>
              <p:nvPr/>
            </p:nvGrpSpPr>
            <p:grpSpPr>
              <a:xfrm>
                <a:off x="3536075" y="14897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81AC614-2451-40C3-9A81-AAE4654A191C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598E44F-F618-4715-BFFB-0EFC9F5EACDA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7335DE3-8141-4C09-9E81-A7A247F7E3AA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68784B6-9092-4120-9ABE-3CDC1DD6BE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4FACF1ED-06D3-4166-918E-BA6FA14AF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CBEBA07-61C5-4937-BAA2-144D0E959342}"/>
                  </a:ext>
                </a:extLst>
              </p:cNvPr>
              <p:cNvGrpSpPr/>
              <p:nvPr/>
            </p:nvGrpSpPr>
            <p:grpSpPr>
              <a:xfrm>
                <a:off x="4443674" y="1495110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6783C66-EB7C-4D61-B376-AA2BA241322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25644F6-E565-4436-9148-1ABBE606DE48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3A01744-C746-4A63-8FBC-47D5EA2D34F8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4CB9F11-CCB5-4EEA-B617-C18B241AE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2D8FB7F4-DA07-4D03-8A94-CC840E758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CE23F21-52BC-413A-BD67-4513DE9DEC50}"/>
                  </a:ext>
                </a:extLst>
              </p:cNvPr>
              <p:cNvGrpSpPr/>
              <p:nvPr/>
            </p:nvGrpSpPr>
            <p:grpSpPr>
              <a:xfrm>
                <a:off x="5342588" y="1497572"/>
                <a:ext cx="919581" cy="954107"/>
                <a:chOff x="7161325" y="1875862"/>
                <a:chExt cx="957262" cy="99320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4CB635D-AB13-49AF-8AB7-3FA10D942782}"/>
                    </a:ext>
                  </a:extLst>
                </p:cNvPr>
                <p:cNvGrpSpPr/>
                <p:nvPr/>
              </p:nvGrpSpPr>
              <p:grpSpPr>
                <a:xfrm>
                  <a:off x="7250452" y="1992967"/>
                  <a:ext cx="783772" cy="783772"/>
                  <a:chOff x="3624943" y="1589933"/>
                  <a:chExt cx="783772" cy="78377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6EDB415-3CF1-4267-8452-7405013C5BA5}"/>
                      </a:ext>
                    </a:extLst>
                  </p:cNvPr>
                  <p:cNvSpPr/>
                  <p:nvPr/>
                </p:nvSpPr>
                <p:spPr>
                  <a:xfrm>
                    <a:off x="3624943" y="1589933"/>
                    <a:ext cx="783772" cy="78377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C2994D5-A919-49C0-BACE-A72882634643}"/>
                      </a:ext>
                    </a:extLst>
                  </p:cNvPr>
                  <p:cNvSpPr/>
                  <p:nvPr/>
                </p:nvSpPr>
                <p:spPr>
                  <a:xfrm>
                    <a:off x="3726543" y="1690913"/>
                    <a:ext cx="580571" cy="58057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A0033"/>
                      </a:gs>
                      <a:gs pos="50000">
                        <a:srgbClr val="D30E09"/>
                      </a:gs>
                      <a:gs pos="100000">
                        <a:srgbClr val="D30E0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rgbClr val="9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A296E40-67F0-4963-935A-C601C2D0C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25551" y1="15937" x2="16806" y2="33995"/>
                              <a14:foregroundMark x1="16806" y1="33995" x2="10417" y2="58065"/>
                              <a14:foregroundMark x1="11157" y1="65512" x2="11256" y2="66511"/>
                              <a14:foregroundMark x1="10417" y1="58065" x2="10526" y2="59160"/>
                              <a14:foregroundMark x1="51533" y1="73408" x2="56111" y2="71464"/>
                              <a14:foregroundMark x1="28671" y1="83117" x2="34544" y2="80623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9126" y1="59760" x2="9136" y2="60051"/>
                              <a14:foregroundMark x1="8625" y1="45198" x2="8639" y2="45614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78562" y="1901801"/>
                  <a:ext cx="927553" cy="962378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3A7352A-25DD-4BE4-BF78-9C882C271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737" b="93797" l="1806" r="98889">
                              <a14:foregroundMark x1="55984" y1="87009" x2="95556" y2="69727"/>
                              <a14:foregroundMark x1="39306" y1="94293" x2="43923" y2="92277"/>
                              <a14:foregroundMark x1="95556" y1="69727" x2="95694" y2="41439"/>
                              <a14:foregroundMark x1="95694" y1="41439" x2="83750" y2="2481"/>
                              <a14:foregroundMark x1="83750" y1="2481" x2="55000" y2="13151"/>
                              <a14:foregroundMark x1="55000" y1="13151" x2="50946" y2="12363"/>
                              <a14:foregroundMark x1="19257" y1="28934" x2="17246" y2="33086"/>
                              <a14:foregroundMark x1="15949" y1="37225" x2="13251" y2="47388"/>
                              <a14:foregroundMark x1="51533" y1="73408" x2="56111" y2="71464"/>
                              <a14:foregroundMark x1="56111" y1="71464" x2="77083" y2="50372"/>
                              <a14:foregroundMark x1="77083" y1="50372" x2="86528" y2="45658"/>
                              <a14:foregroundMark x1="86528" y1="45658" x2="69167" y2="33747"/>
                              <a14:foregroundMark x1="69167" y1="33747" x2="54167" y2="38958"/>
                              <a14:foregroundMark x1="49668" y1="81048" x2="88611" y2="56328"/>
                              <a14:foregroundMark x1="29583" y1="93797" x2="33003" y2="91626"/>
                              <a14:foregroundMark x1="88611" y1="56328" x2="88889" y2="56328"/>
                              <a14:foregroundMark x1="52917" y1="56824" x2="49664" y2="32258"/>
                              <a14:foregroundMark x1="95833" y1="61042" x2="96250" y2="2481"/>
                              <a14:foregroundMark x1="98611" y1="62531" x2="98889" y2="4218"/>
                              <a14:foregroundMark x1="58472" y1="53846" x2="64722" y2="42184"/>
                              <a14:foregroundMark x1="64722" y1="42184" x2="65000" y2="42184"/>
                              <a14:foregroundMark x1="67361" y1="15136" x2="82500" y2="12159"/>
                              <a14:foregroundMark x1="82500" y1="12159" x2="87222" y2="12655"/>
                              <a14:foregroundMark x1="58611" y1="25310" x2="65556" y2="26055"/>
                              <a14:foregroundMark x1="65556" y1="26055" x2="81250" y2="25310"/>
                              <a14:foregroundMark x1="81250" y1="25310" x2="86944" y2="25310"/>
                              <a14:foregroundMark x1="86111" y1="18362" x2="51112" y2="20092"/>
                              <a14:foregroundMark x1="91250" y1="4963" x2="87222" y2="6203"/>
                              <a14:foregroundMark x1="14202" y1="5888" x2="7639" y2="6203"/>
                              <a14:foregroundMark x1="15006" y1="5850" x2="14689" y2="5865"/>
                              <a14:foregroundMark x1="64583" y1="3474" x2="15891" y2="5807"/>
                              <a14:foregroundMark x1="3750" y1="82878" x2="4428" y2="63738"/>
                              <a14:foregroundMark x1="2778" y1="9926" x2="3091" y2="19737"/>
                              <a14:foregroundMark x1="3118" y1="29878" x2="0" y2="67246"/>
                              <a14:foregroundMark x1="1585" y1="89671" x2="1806" y2="92804"/>
                              <a14:foregroundMark x1="0" y1="67246" x2="1168" y2="83774"/>
                              <a14:foregroundMark x1="1806" y1="92804" x2="2500" y2="93052"/>
                              <a14:backgroundMark x1="45972" y1="82878" x2="45972" y2="82878"/>
                              <a14:backgroundMark x1="45833" y1="79156" x2="39167" y2="83127"/>
                              <a14:backgroundMark x1="39167" y1="83127" x2="39028" y2="83375"/>
                              <a14:backgroundMark x1="47500" y1="70471" x2="40694" y2="81390"/>
                              <a14:backgroundMark x1="40694" y1="81390" x2="33750" y2="86849"/>
                              <a14:backgroundMark x1="33750" y1="86849" x2="25417" y2="88089"/>
                              <a14:backgroundMark x1="25417" y1="88089" x2="12778" y2="81390"/>
                              <a14:backgroundMark x1="7500" y1="75931" x2="15139" y2="83623"/>
                              <a14:backgroundMark x1="15139" y1="83623" x2="30972" y2="88337"/>
                              <a14:backgroundMark x1="43056" y1="85608" x2="48750" y2="84615"/>
                              <a14:backgroundMark x1="47778" y1="68983" x2="49583" y2="56328"/>
                              <a14:backgroundMark x1="49583" y1="56328" x2="47083" y2="16625"/>
                              <a14:backgroundMark x1="47083" y1="16625" x2="45139" y2="14888"/>
                              <a14:backgroundMark x1="40694" y1="13151" x2="18611" y2="10422"/>
                              <a14:backgroundMark x1="18611" y1="10422" x2="11806" y2="14144"/>
                              <a14:backgroundMark x1="11806" y1="14144" x2="9167" y2="25558"/>
                              <a14:backgroundMark x1="9167" y1="25558" x2="9028" y2="25558"/>
                              <a14:backgroundMark x1="6667" y1="14640" x2="13750" y2="9181"/>
                              <a14:backgroundMark x1="13750" y1="9181" x2="21806" y2="10422"/>
                              <a14:backgroundMark x1="21806" y1="10422" x2="24722" y2="13400"/>
                              <a14:backgroundMark x1="40556" y1="11166" x2="49028" y2="10670"/>
                              <a14:backgroundMark x1="49028" y1="10670" x2="51389" y2="10670"/>
                              <a14:backgroundMark x1="45833" y1="10422" x2="49444" y2="25806"/>
                              <a14:backgroundMark x1="48750" y1="14888" x2="48750" y2="32258"/>
                              <a14:backgroundMark x1="40694" y1="11414" x2="47500" y2="12655"/>
                              <a14:backgroundMark x1="37500" y1="9677" x2="51389" y2="11166"/>
                              <a14:backgroundMark x1="11528" y1="13896" x2="4722" y2="19355"/>
                              <a14:backgroundMark x1="4722" y1="19355" x2="6667" y2="45658"/>
                              <a14:backgroundMark x1="6667" y1="45658" x2="6944" y2="86104"/>
                              <a14:backgroundMark x1="6944" y1="86104" x2="7083" y2="81886"/>
                              <a14:backgroundMark x1="11389" y1="73945" x2="7917" y2="63275"/>
                              <a14:backgroundMark x1="13472" y1="77419" x2="8194" y2="64516"/>
                              <a14:backgroundMark x1="8750" y1="30025" x2="7778" y2="32258"/>
                              <a14:backgroundMark x1="7778" y1="25062" x2="7500" y2="33499"/>
                              <a14:backgroundMark x1="7500" y1="23573" x2="8194" y2="34243"/>
                              <a14:backgroundMark x1="6389" y1="11911" x2="10833" y2="9926"/>
                              <a14:backgroundMark x1="9028" y1="10670" x2="3333" y2="8933"/>
                              <a14:backgroundMark x1="7361" y1="32754" x2="8194" y2="35236"/>
                              <a14:backgroundMark x1="9028" y1="66998" x2="10000" y2="81141"/>
                              <a14:backgroundMark x1="10000" y1="81141" x2="6667" y2="87097"/>
                              <a14:backgroundMark x1="9444" y1="90074" x2="694" y2="86849"/>
                              <a14:backgroundMark x1="30139" y1="87841" x2="55139" y2="89330"/>
                              <a14:backgroundMark x1="47083" y1="78412" x2="50833" y2="68983"/>
                              <a14:backgroundMark x1="46944" y1="78412" x2="51389" y2="73945"/>
                              <a14:backgroundMark x1="36667" y1="81886" x2="37500" y2="81141"/>
                              <a14:backgroundMark x1="26111" y1="14392" x2="25000" y2="14392"/>
                              <a14:backgroundMark x1="8750" y1="60298" x2="10000" y2="66253"/>
                              <a14:backgroundMark x1="37917" y1="79901" x2="35139" y2="81886"/>
                              <a14:backgroundMark x1="29028" y1="84119" x2="26806" y2="84119"/>
                              <a14:backgroundMark x1="24444" y1="18859" x2="35139" y2="20596"/>
                              <a14:backgroundMark x1="35139" y1="20596" x2="43056" y2="33002"/>
                              <a14:backgroundMark x1="43056" y1="33002" x2="45000" y2="53350"/>
                              <a14:backgroundMark x1="45000" y1="53350" x2="40833" y2="70968"/>
                              <a14:backgroundMark x1="40833" y1="70968" x2="31111" y2="79653"/>
                              <a14:backgroundMark x1="31111" y1="79653" x2="20139" y2="79156"/>
                              <a14:backgroundMark x1="20139" y1="79156" x2="13194" y2="65509"/>
                              <a14:backgroundMark x1="13194" y1="65509" x2="10000" y2="46898"/>
                              <a14:backgroundMark x1="10000" y1="46898" x2="13333" y2="28784"/>
                              <a14:backgroundMark x1="13333" y1="28784" x2="22639" y2="19107"/>
                              <a14:backgroundMark x1="22639" y1="19107" x2="23611" y2="18859"/>
                              <a14:backgroundMark x1="22778" y1="18362" x2="27778" y2="18114"/>
                              <a14:backgroundMark x1="22083" y1="17866" x2="33056" y2="19355"/>
                              <a14:backgroundMark x1="33056" y1="19355" x2="34306" y2="20099"/>
                              <a14:backgroundMark x1="35694" y1="25062" x2="42639" y2="40199"/>
                              <a14:backgroundMark x1="36250" y1="26799" x2="26667" y2="20347"/>
                              <a14:backgroundMark x1="26667" y1="20347" x2="16667" y2="26303"/>
                              <a14:backgroundMark x1="16667" y1="26303" x2="10833" y2="44913"/>
                              <a14:backgroundMark x1="8611" y1="54094" x2="11111" y2="68238"/>
                              <a14:backgroundMark x1="9028" y1="43672" x2="8472" y2="49876"/>
                              <a14:backgroundMark x1="11667" y1="52109" x2="12500" y2="56328"/>
                              <a14:backgroundMark x1="12083" y1="50868" x2="12361" y2="55335"/>
                              <a14:backgroundMark x1="18333" y1="71712" x2="28194" y2="76923"/>
                              <a14:backgroundMark x1="28194" y1="76923" x2="37500" y2="70968"/>
                              <a14:backgroundMark x1="33611" y1="79901" x2="31250" y2="82630"/>
                              <a14:backgroundMark x1="11528" y1="48635" x2="12361" y2="52109"/>
                            </a14:backgroundRemoval>
                          </a14:imgEffect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5397" t="8692" r="50846" b="10198"/>
                <a:stretch/>
              </p:blipFill>
              <p:spPr>
                <a:xfrm>
                  <a:off x="7161325" y="1875862"/>
                  <a:ext cx="957262" cy="9932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AB3E3B8-7C3B-4B5B-9D5B-177DB5FA0C8F}"/>
              </a:ext>
            </a:extLst>
          </p:cNvPr>
          <p:cNvSpPr/>
          <p:nvPr/>
        </p:nvSpPr>
        <p:spPr>
          <a:xfrm>
            <a:off x="2210558" y="5288487"/>
            <a:ext cx="243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Select friend: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4DA386-8F61-4E1C-AAE0-ADFD8ED5A444}"/>
              </a:ext>
            </a:extLst>
          </p:cNvPr>
          <p:cNvSpPr/>
          <p:nvPr/>
        </p:nvSpPr>
        <p:spPr>
          <a:xfrm>
            <a:off x="1164770" y="10186538"/>
            <a:ext cx="4510316" cy="1076539"/>
          </a:xfrm>
          <a:prstGeom prst="rect">
            <a:avLst/>
          </a:prstGeom>
          <a:ln w="38100"/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Send Request</a:t>
            </a:r>
            <a:endParaRPr lang="he-IL" sz="3200" b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0CA1AC-9DB1-4EEE-83AC-F89820703DE0}"/>
              </a:ext>
            </a:extLst>
          </p:cNvPr>
          <p:cNvGrpSpPr/>
          <p:nvPr/>
        </p:nvGrpSpPr>
        <p:grpSpPr>
          <a:xfrm>
            <a:off x="152418" y="8358723"/>
            <a:ext cx="6553164" cy="1326348"/>
            <a:chOff x="152418" y="8358723"/>
            <a:chExt cx="6553164" cy="132634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7D691C8-4D6E-4606-A00A-DE60D5AE0757}"/>
                </a:ext>
              </a:extLst>
            </p:cNvPr>
            <p:cNvGrpSpPr/>
            <p:nvPr/>
          </p:nvGrpSpPr>
          <p:grpSpPr>
            <a:xfrm>
              <a:off x="152418" y="8358723"/>
              <a:ext cx="6553164" cy="1326348"/>
              <a:chOff x="125866" y="8612723"/>
              <a:chExt cx="6553164" cy="132634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60580B8-D044-4101-BD33-AC07B4E46EF1}"/>
                  </a:ext>
                </a:extLst>
              </p:cNvPr>
              <p:cNvSpPr/>
              <p:nvPr/>
            </p:nvSpPr>
            <p:spPr>
              <a:xfrm>
                <a:off x="125866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04/01/16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3972BE-09A1-4DDF-89C1-C34881811495}"/>
                  </a:ext>
                </a:extLst>
              </p:cNvPr>
              <p:cNvSpPr/>
              <p:nvPr/>
            </p:nvSpPr>
            <p:spPr>
              <a:xfrm>
                <a:off x="562789" y="8612723"/>
                <a:ext cx="221490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Date: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8955ED36-B6DB-4F85-8C32-3EC5843C42F5}"/>
                  </a:ext>
                </a:extLst>
              </p:cNvPr>
              <p:cNvSpPr/>
              <p:nvPr/>
            </p:nvSpPr>
            <p:spPr>
              <a:xfrm>
                <a:off x="3590282" y="9354296"/>
                <a:ext cx="3088748" cy="584775"/>
              </a:xfrm>
              <a:prstGeom prst="roundRect">
                <a:avLst>
                  <a:gd name="adj" fmla="val 598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12:00 PM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0C98392-214C-476C-9566-09CE384A6C74}"/>
                  </a:ext>
                </a:extLst>
              </p:cNvPr>
              <p:cNvSpPr/>
              <p:nvPr/>
            </p:nvSpPr>
            <p:spPr>
              <a:xfrm>
                <a:off x="4005181" y="8612723"/>
                <a:ext cx="225895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0"/>
                  </a:rPr>
                  <a:t>Select Time:</a:t>
                </a:r>
              </a:p>
            </p:txBody>
          </p:sp>
        </p:grp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847AF08-383F-4EA4-B347-B03020C2C8AC}"/>
                </a:ext>
              </a:extLst>
            </p:cNvPr>
            <p:cNvSpPr/>
            <p:nvPr/>
          </p:nvSpPr>
          <p:spPr>
            <a:xfrm>
              <a:off x="6438899" y="9398475"/>
              <a:ext cx="266683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DDA9E83-5A57-4300-8809-3A50C16F4F31}"/>
                </a:ext>
              </a:extLst>
            </p:cNvPr>
            <p:cNvSpPr/>
            <p:nvPr/>
          </p:nvSpPr>
          <p:spPr>
            <a:xfrm rot="10800000">
              <a:off x="6438900" y="9100295"/>
              <a:ext cx="266682" cy="281829"/>
            </a:xfrm>
            <a:prstGeom prst="roundRect">
              <a:avLst>
                <a:gd name="adj" fmla="val 59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ria Sans" panose="02000603000000000004" pitchFamily="2" charset="0"/>
                </a:rPr>
                <a:t>v</a:t>
              </a:r>
              <a:endParaRPr lang="he-IL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ria Sans" panose="0200060300000000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519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Averia Sans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Kersh, Daena</dc:creator>
  <cp:lastModifiedBy>Kersh, Daena</cp:lastModifiedBy>
  <cp:revision>41</cp:revision>
  <dcterms:created xsi:type="dcterms:W3CDTF">2018-10-07T07:50:16Z</dcterms:created>
  <dcterms:modified xsi:type="dcterms:W3CDTF">2018-10-07T11:41:00Z</dcterms:modified>
</cp:coreProperties>
</file>