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072445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Assignment No:02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3682728"/>
            <a:ext cx="3485072" cy="149887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Members:</a:t>
            </a:r>
          </a:p>
          <a:p>
            <a:pPr algn="l"/>
            <a:r>
              <a:rPr lang="en-US" b="1" dirty="0"/>
              <a:t>Aliza Shareef 137</a:t>
            </a:r>
          </a:p>
          <a:p>
            <a:pPr algn="l"/>
            <a:r>
              <a:rPr lang="en-US" b="1" dirty="0"/>
              <a:t>Shahzaib Abdul Qadir 150</a:t>
            </a:r>
          </a:p>
          <a:p>
            <a:pPr algn="l"/>
            <a:r>
              <a:rPr lang="en-US" sz="2300" b="1" dirty="0"/>
              <a:t>Touqee</a:t>
            </a:r>
            <a:r>
              <a:rPr lang="en-US" b="1" dirty="0"/>
              <a:t>r Zain 143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C7D1-B247-462A-A91B-B1152CF0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C116-6B49-45A7-A257-9015D26E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985" y="1953661"/>
            <a:ext cx="6366189" cy="3714749"/>
          </a:xfrm>
        </p:spPr>
        <p:txBody>
          <a:bodyPr/>
          <a:lstStyle/>
          <a:p>
            <a:r>
              <a:rPr lang="en-US" dirty="0"/>
              <a:t>Firstly we assign ASCII code to particular alphabet of msg</a:t>
            </a:r>
          </a:p>
          <a:p>
            <a:r>
              <a:rPr lang="en-US" dirty="0"/>
              <a:t>Lets suppose  Message = “HELLO”</a:t>
            </a:r>
          </a:p>
          <a:p>
            <a:r>
              <a:rPr lang="en-US" dirty="0"/>
              <a:t>Assign ASCII value </a:t>
            </a:r>
          </a:p>
          <a:p>
            <a:pPr marL="36900" indent="0">
              <a:buNone/>
            </a:pPr>
            <a:r>
              <a:rPr lang="en-US" dirty="0"/>
              <a:t>Like</a:t>
            </a:r>
          </a:p>
          <a:p>
            <a:pPr marL="36900" indent="0">
              <a:buNone/>
            </a:pPr>
            <a:r>
              <a:rPr lang="en-US" dirty="0"/>
              <a:t>H = 72		E = 69		L = 76 		L= 76 		0=79</a:t>
            </a:r>
          </a:p>
        </p:txBody>
      </p:sp>
      <p:pic>
        <p:nvPicPr>
          <p:cNvPr id="1026" name="Picture 2" descr="Unit 3 Lab 4: Combining List Operations, Page 1">
            <a:extLst>
              <a:ext uri="{FF2B5EF4-FFF2-40B4-BE49-F238E27FC236}">
                <a16:creationId xmlns:a16="http://schemas.microsoft.com/office/drawing/2014/main" id="{3B686E2D-F4DF-4C33-A8C6-D7B70880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7" y="1285875"/>
            <a:ext cx="359944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6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E59-BF1E-48BC-AFBE-F4285BBF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5E5-EE65-43DB-BFB8-101FF519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1322"/>
            <a:ext cx="10353762" cy="4386469"/>
          </a:xfrm>
        </p:spPr>
        <p:txBody>
          <a:bodyPr/>
          <a:lstStyle/>
          <a:p>
            <a:r>
              <a:rPr lang="en-US" dirty="0"/>
              <a:t>Now break these ASCII value  into 2 parts</a:t>
            </a:r>
          </a:p>
          <a:p>
            <a:pPr marL="36900" indent="0">
              <a:buNone/>
            </a:pPr>
            <a:r>
              <a:rPr lang="en-US" dirty="0"/>
              <a:t>	Value = “ H = 72		E = 69		L = 76 		L= 76 		0=79 ”</a:t>
            </a:r>
          </a:p>
          <a:p>
            <a:pPr marL="36900" indent="0">
              <a:buNone/>
            </a:pPr>
            <a:r>
              <a:rPr lang="en-US" dirty="0"/>
              <a:t>	 			 H 			E 			L  			L 			0</a:t>
            </a:r>
          </a:p>
          <a:p>
            <a:pPr marL="36900" indent="0">
              <a:buNone/>
            </a:pPr>
            <a:r>
              <a:rPr lang="en-US" dirty="0"/>
              <a:t>				 7 2			6 9			7 6			7 6			7 9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		  7		2	   6	   	 9	    7		6	   7		6	    7		9</a:t>
            </a:r>
          </a:p>
          <a:p>
            <a:pPr marL="36900" indent="0">
              <a:buNone/>
            </a:pPr>
            <a:r>
              <a:rPr lang="en-US" dirty="0"/>
              <a:t>Add 30 in each number </a:t>
            </a:r>
          </a:p>
          <a:p>
            <a:pPr marL="36900" indent="0">
              <a:buNone/>
            </a:pPr>
            <a:r>
              <a:rPr lang="en-US" dirty="0"/>
              <a:t>So number = 37 , 32 , 36, 39, 37, 36, 37, 36, 37, 39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016299-70E2-40A1-B287-14E44029BF22}"/>
              </a:ext>
            </a:extLst>
          </p:cNvPr>
          <p:cNvCxnSpPr>
            <a:cxnSpLocks/>
          </p:cNvCxnSpPr>
          <p:nvPr/>
        </p:nvCxnSpPr>
        <p:spPr>
          <a:xfrm flipH="1">
            <a:off x="2608262" y="3935896"/>
            <a:ext cx="333722" cy="73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E79FB2-BF7B-47A3-B007-16B27C7695C4}"/>
              </a:ext>
            </a:extLst>
          </p:cNvPr>
          <p:cNvCxnSpPr>
            <a:cxnSpLocks/>
          </p:cNvCxnSpPr>
          <p:nvPr/>
        </p:nvCxnSpPr>
        <p:spPr>
          <a:xfrm flipH="1">
            <a:off x="4068417" y="3935896"/>
            <a:ext cx="271671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B4BE2-B4DB-4638-818C-8F3C1F8E89F6}"/>
              </a:ext>
            </a:extLst>
          </p:cNvPr>
          <p:cNvCxnSpPr>
            <a:cxnSpLocks/>
          </p:cNvCxnSpPr>
          <p:nvPr/>
        </p:nvCxnSpPr>
        <p:spPr>
          <a:xfrm>
            <a:off x="3236845" y="3927613"/>
            <a:ext cx="90057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9A90A2-8633-4873-93FA-F24269D97B8D}"/>
              </a:ext>
            </a:extLst>
          </p:cNvPr>
          <p:cNvCxnSpPr>
            <a:cxnSpLocks/>
          </p:cNvCxnSpPr>
          <p:nvPr/>
        </p:nvCxnSpPr>
        <p:spPr>
          <a:xfrm flipH="1">
            <a:off x="6758608" y="3935895"/>
            <a:ext cx="278299" cy="7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3EB08-6DED-45E0-8541-7973B7A1B38E}"/>
              </a:ext>
            </a:extLst>
          </p:cNvPr>
          <p:cNvCxnSpPr>
            <a:cxnSpLocks/>
          </p:cNvCxnSpPr>
          <p:nvPr/>
        </p:nvCxnSpPr>
        <p:spPr>
          <a:xfrm>
            <a:off x="4535557" y="3935895"/>
            <a:ext cx="232521" cy="73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28E737-59A0-4CB1-A53C-E84B488332DA}"/>
              </a:ext>
            </a:extLst>
          </p:cNvPr>
          <p:cNvCxnSpPr>
            <a:cxnSpLocks/>
          </p:cNvCxnSpPr>
          <p:nvPr/>
        </p:nvCxnSpPr>
        <p:spPr>
          <a:xfrm>
            <a:off x="5976733" y="3969027"/>
            <a:ext cx="113943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60DE6-11DF-4D71-BC7F-56D5780EF940}"/>
              </a:ext>
            </a:extLst>
          </p:cNvPr>
          <p:cNvCxnSpPr>
            <a:cxnSpLocks/>
          </p:cNvCxnSpPr>
          <p:nvPr/>
        </p:nvCxnSpPr>
        <p:spPr>
          <a:xfrm flipH="1">
            <a:off x="5548165" y="3969027"/>
            <a:ext cx="90638" cy="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898387-1EF5-4C3F-98F4-B97A68397CB2}"/>
              </a:ext>
            </a:extLst>
          </p:cNvPr>
          <p:cNvCxnSpPr>
            <a:cxnSpLocks/>
          </p:cNvCxnSpPr>
          <p:nvPr/>
        </p:nvCxnSpPr>
        <p:spPr>
          <a:xfrm flipH="1">
            <a:off x="8242852" y="3969027"/>
            <a:ext cx="112643" cy="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BD7A1D-10A5-4954-9F85-B5C7D9997817}"/>
              </a:ext>
            </a:extLst>
          </p:cNvPr>
          <p:cNvCxnSpPr>
            <a:cxnSpLocks/>
          </p:cNvCxnSpPr>
          <p:nvPr/>
        </p:nvCxnSpPr>
        <p:spPr>
          <a:xfrm>
            <a:off x="8693426" y="3969027"/>
            <a:ext cx="157975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E2353E-126D-4550-9310-3BED7D56E7DE}"/>
              </a:ext>
            </a:extLst>
          </p:cNvPr>
          <p:cNvCxnSpPr>
            <a:cxnSpLocks/>
          </p:cNvCxnSpPr>
          <p:nvPr/>
        </p:nvCxnSpPr>
        <p:spPr>
          <a:xfrm>
            <a:off x="7189911" y="3935895"/>
            <a:ext cx="294860" cy="73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0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A03-BF08-4166-A21C-78BA7A23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875D8-B8FA-4666-9FBD-C9CF8EBD5CF3}"/>
              </a:ext>
            </a:extLst>
          </p:cNvPr>
          <p:cNvSpPr txBox="1"/>
          <p:nvPr/>
        </p:nvSpPr>
        <p:spPr>
          <a:xfrm>
            <a:off x="622852" y="1988689"/>
            <a:ext cx="66128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/>
              <a:t>Number = 37 , 32 , 36, 39, 37, 36, 37, 36, 37, 39 </a:t>
            </a:r>
          </a:p>
          <a:p>
            <a:pPr marL="36900" indent="0">
              <a:buNone/>
            </a:pPr>
            <a:r>
              <a:rPr lang="en-US" sz="2800" dirty="0"/>
              <a:t>Add length of the key</a:t>
            </a:r>
          </a:p>
          <a:p>
            <a:pPr marL="36900" indent="0">
              <a:buNone/>
            </a:pPr>
            <a:r>
              <a:rPr lang="en-US" sz="2800" dirty="0"/>
              <a:t>Here our keyword is “HELLO”</a:t>
            </a:r>
          </a:p>
          <a:p>
            <a:pPr marL="36900" indent="0">
              <a:buNone/>
            </a:pPr>
            <a:r>
              <a:rPr lang="en-US" sz="2800" dirty="0"/>
              <a:t>SO, length is = 5 , add 5</a:t>
            </a:r>
          </a:p>
          <a:p>
            <a:pPr marL="36900" indent="0">
              <a:buNone/>
            </a:pPr>
            <a:r>
              <a:rPr lang="en-US" sz="2800" dirty="0"/>
              <a:t>Now these number becomes</a:t>
            </a:r>
          </a:p>
          <a:p>
            <a:pPr marL="36900" indent="0">
              <a:buNone/>
            </a:pPr>
            <a:r>
              <a:rPr lang="en-US" sz="2800" dirty="0"/>
              <a:t>New Number = 42,37,41,44,42,41,42,41,42,44</a:t>
            </a: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031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4CECA-DACE-4B99-B0C2-C5310B0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Step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D346B-46AB-4171-8EDF-D0448F8C5472}"/>
              </a:ext>
            </a:extLst>
          </p:cNvPr>
          <p:cNvSpPr txBox="1"/>
          <p:nvPr/>
        </p:nvSpPr>
        <p:spPr>
          <a:xfrm>
            <a:off x="344556" y="1697141"/>
            <a:ext cx="66128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400" dirty="0"/>
              <a:t>New Number =42,37,41,44,42,41,42,41,42,44</a:t>
            </a:r>
          </a:p>
          <a:p>
            <a:pPr marL="36900" indent="0">
              <a:buNone/>
            </a:pPr>
            <a:r>
              <a:rPr lang="en-US" sz="2400" dirty="0"/>
              <a:t>Takes number 1 by 1 and create a 4 x 4 matrix which is shown in the table</a:t>
            </a:r>
          </a:p>
          <a:p>
            <a:pPr marL="36900" indent="0">
              <a:buNone/>
            </a:pPr>
            <a:r>
              <a:rPr lang="en-US" sz="2400" dirty="0"/>
              <a:t>Here our 1</a:t>
            </a:r>
            <a:r>
              <a:rPr lang="en-US" sz="2400" baseline="30000" dirty="0"/>
              <a:t>st</a:t>
            </a:r>
            <a:r>
              <a:rPr lang="en-US" sz="2400" dirty="0"/>
              <a:t> num is = 47</a:t>
            </a:r>
          </a:p>
          <a:p>
            <a:pPr marL="36900" indent="0">
              <a:buNone/>
            </a:pPr>
            <a:r>
              <a:rPr lang="en-US" sz="2400" dirty="0"/>
              <a:t>So, plot the 4 X 4 just like that after plotting its horizontal addition or vertical addition is equal to 47</a:t>
            </a:r>
          </a:p>
          <a:p>
            <a:pPr marL="36900" indent="0">
              <a:buNone/>
            </a:pPr>
            <a:r>
              <a:rPr lang="en-US" sz="2400" dirty="0"/>
              <a:t>Raw1 = {27,1,12,7}</a:t>
            </a:r>
          </a:p>
          <a:p>
            <a:pPr marL="36900" indent="0">
              <a:buNone/>
            </a:pPr>
            <a:r>
              <a:rPr lang="en-US" sz="2400" dirty="0"/>
              <a:t>Raw2 ={11,8,19,2}</a:t>
            </a:r>
          </a:p>
          <a:p>
            <a:pPr marL="36900" indent="0">
              <a:buNone/>
            </a:pPr>
            <a:r>
              <a:rPr lang="en-US" sz="2400" dirty="0"/>
              <a:t>Raw3 ={5,10,3,29}</a:t>
            </a:r>
          </a:p>
          <a:p>
            <a:pPr marL="36900" indent="0">
              <a:buNone/>
            </a:pPr>
            <a:r>
              <a:rPr lang="en-US" sz="2400" dirty="0"/>
              <a:t>Raw4 ={4,28,6,9}</a:t>
            </a:r>
          </a:p>
          <a:p>
            <a:pPr marL="36900" indent="0">
              <a:buNone/>
            </a:pPr>
            <a:endParaRPr lang="en-US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38C-9A72-44E6-B55C-987D682E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98988"/>
              </p:ext>
            </p:extLst>
          </p:nvPr>
        </p:nvGraphicFramePr>
        <p:xfrm>
          <a:off x="7659754" y="1579093"/>
          <a:ext cx="3498576" cy="254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44">
                  <a:extLst>
                    <a:ext uri="{9D8B030D-6E8A-4147-A177-3AD203B41FA5}">
                      <a16:colId xmlns:a16="http://schemas.microsoft.com/office/drawing/2014/main" val="1119198878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29128282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281058421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798622404"/>
                    </a:ext>
                  </a:extLst>
                </a:gridCol>
              </a:tblGrid>
              <a:tr h="63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3330"/>
                  </a:ext>
                </a:extLst>
              </a:tr>
              <a:tr h="63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45391"/>
                  </a:ext>
                </a:extLst>
              </a:tr>
              <a:tr h="63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59306"/>
                  </a:ext>
                </a:extLst>
              </a:tr>
              <a:tr h="636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3311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4E88295-E78D-4CFC-BBBF-26F26F4E9968}"/>
              </a:ext>
            </a:extLst>
          </p:cNvPr>
          <p:cNvSpPr txBox="1">
            <a:spLocks/>
          </p:cNvSpPr>
          <p:nvPr/>
        </p:nvSpPr>
        <p:spPr>
          <a:xfrm>
            <a:off x="9518067" y="4143392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AEE179-2475-4EF7-9F61-47D212CCC9C1}"/>
              </a:ext>
            </a:extLst>
          </p:cNvPr>
          <p:cNvSpPr txBox="1">
            <a:spLocks/>
          </p:cNvSpPr>
          <p:nvPr/>
        </p:nvSpPr>
        <p:spPr>
          <a:xfrm>
            <a:off x="10405963" y="4213825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0C5F78-1A8B-4220-86A8-AE55487FF17D}"/>
              </a:ext>
            </a:extLst>
          </p:cNvPr>
          <p:cNvSpPr txBox="1">
            <a:spLocks/>
          </p:cNvSpPr>
          <p:nvPr/>
        </p:nvSpPr>
        <p:spPr>
          <a:xfrm>
            <a:off x="11204105" y="3518090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6D3CF5-C787-486C-A295-DC0E1D7FCD27}"/>
              </a:ext>
            </a:extLst>
          </p:cNvPr>
          <p:cNvSpPr txBox="1">
            <a:spLocks/>
          </p:cNvSpPr>
          <p:nvPr/>
        </p:nvSpPr>
        <p:spPr>
          <a:xfrm>
            <a:off x="8712699" y="4130141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475EE7D-252E-4A10-A0B4-165BCB42A073}"/>
              </a:ext>
            </a:extLst>
          </p:cNvPr>
          <p:cNvSpPr txBox="1">
            <a:spLocks/>
          </p:cNvSpPr>
          <p:nvPr/>
        </p:nvSpPr>
        <p:spPr>
          <a:xfrm>
            <a:off x="7824803" y="4146706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5F503D5-AD5C-4C32-8A4E-F3E9A65C57BE}"/>
              </a:ext>
            </a:extLst>
          </p:cNvPr>
          <p:cNvSpPr txBox="1">
            <a:spLocks/>
          </p:cNvSpPr>
          <p:nvPr/>
        </p:nvSpPr>
        <p:spPr>
          <a:xfrm>
            <a:off x="11158330" y="2274832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7DC83EF-B476-4C74-BAB3-514B8E0611F8}"/>
              </a:ext>
            </a:extLst>
          </p:cNvPr>
          <p:cNvSpPr txBox="1">
            <a:spLocks/>
          </p:cNvSpPr>
          <p:nvPr/>
        </p:nvSpPr>
        <p:spPr>
          <a:xfrm>
            <a:off x="11184230" y="2896461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B163C7-4B16-45E3-B4E4-B1D267C67DD6}"/>
              </a:ext>
            </a:extLst>
          </p:cNvPr>
          <p:cNvSpPr txBox="1">
            <a:spLocks/>
          </p:cNvSpPr>
          <p:nvPr/>
        </p:nvSpPr>
        <p:spPr>
          <a:xfrm>
            <a:off x="11158330" y="1579097"/>
            <a:ext cx="656588" cy="695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=47</a:t>
            </a:r>
          </a:p>
        </p:txBody>
      </p:sp>
    </p:spTree>
    <p:extLst>
      <p:ext uri="{BB962C8B-B14F-4D97-AF65-F5344CB8AC3E}">
        <p14:creationId xmlns:p14="http://schemas.microsoft.com/office/powerpoint/2010/main" val="301076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B0CD-27A3-4C86-AEEC-2BEA27EF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6" y="119269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Mixed column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4C265-7E50-4EDD-8B23-300954FC2F45}"/>
              </a:ext>
            </a:extLst>
          </p:cNvPr>
          <p:cNvSpPr txBox="1"/>
          <p:nvPr/>
        </p:nvSpPr>
        <p:spPr>
          <a:xfrm>
            <a:off x="344556" y="1028343"/>
            <a:ext cx="112776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800" dirty="0"/>
              <a:t>Raw1 = {27,1,12,7}</a:t>
            </a:r>
          </a:p>
          <a:p>
            <a:pPr marL="36900" indent="0">
              <a:buNone/>
            </a:pPr>
            <a:r>
              <a:rPr lang="en-US" sz="1800" dirty="0"/>
              <a:t>Raw2 ={11,8,19,2}</a:t>
            </a:r>
          </a:p>
          <a:p>
            <a:pPr marL="36900" indent="0">
              <a:buNone/>
            </a:pPr>
            <a:r>
              <a:rPr lang="en-US" sz="1800" dirty="0"/>
              <a:t>Raw3 ={5,10,3,29}</a:t>
            </a:r>
          </a:p>
          <a:p>
            <a:pPr marL="36900" indent="0">
              <a:buNone/>
            </a:pPr>
            <a:r>
              <a:rPr lang="en-US" sz="1800" dirty="0"/>
              <a:t>Raw4 ={4,28,6,9}</a:t>
            </a:r>
          </a:p>
          <a:p>
            <a:pPr marL="36900" indent="0">
              <a:buNone/>
            </a:pPr>
            <a:r>
              <a:rPr lang="en-US" dirty="0"/>
              <a:t>Here sort the value from the table  now the raw number becomes the index number of the table</a:t>
            </a:r>
          </a:p>
          <a:p>
            <a:pPr marL="36900" indent="0">
              <a:buNone/>
            </a:pPr>
            <a:r>
              <a:rPr lang="en-US" sz="1800" dirty="0"/>
              <a:t>And then find the average 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r>
              <a:rPr lang="en-US" dirty="0"/>
              <a:t>Here is the table 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["00",11,22,33,44,55,66,77,88,99], </a:t>
            </a:r>
          </a:p>
          <a:p>
            <a:pPr marL="36900" indent="0">
              <a:buNone/>
            </a:pPr>
            <a:r>
              <a:rPr lang="en-US" dirty="0"/>
              <a:t>["01",10,20,30,40,50,60,70,80,90], </a:t>
            </a:r>
          </a:p>
          <a:p>
            <a:pPr marL="36900" indent="0">
              <a:buNone/>
            </a:pPr>
            <a:r>
              <a:rPr lang="en-US" dirty="0"/>
              <a:t>["02",12,32,42,52,62,72,82,92,"09"],</a:t>
            </a:r>
          </a:p>
          <a:p>
            <a:pPr marL="36900" indent="0">
              <a:buNone/>
            </a:pPr>
            <a:r>
              <a:rPr lang="en-US" dirty="0"/>
              <a:t> ["03",13,23,43,53,63,73,83,93,19], </a:t>
            </a:r>
          </a:p>
          <a:p>
            <a:pPr marL="36900" indent="0">
              <a:buNone/>
            </a:pPr>
            <a:r>
              <a:rPr lang="en-US" dirty="0"/>
              <a:t>["04",14,24,34,54,64,74,84,94,29],</a:t>
            </a:r>
          </a:p>
          <a:p>
            <a:pPr marL="36900" indent="0">
              <a:buNone/>
            </a:pPr>
            <a:r>
              <a:rPr lang="en-US" dirty="0"/>
              <a:t> ["05",15,25,35,45,65,75,85,95,39], </a:t>
            </a:r>
          </a:p>
          <a:p>
            <a:pPr marL="36900" indent="0">
              <a:buNone/>
            </a:pPr>
            <a:r>
              <a:rPr lang="en-US" dirty="0"/>
              <a:t>["06",16,26,36,46,56,76,86,96,49],</a:t>
            </a:r>
          </a:p>
          <a:p>
            <a:pPr marL="36900" indent="0">
              <a:buNone/>
            </a:pPr>
            <a:r>
              <a:rPr lang="en-US" dirty="0"/>
              <a:t> ["07",17,27,37,47,57,67,87,97,59],</a:t>
            </a:r>
          </a:p>
          <a:p>
            <a:pPr marL="36900" indent="0">
              <a:buNone/>
            </a:pPr>
            <a:r>
              <a:rPr lang="en-US" dirty="0"/>
              <a:t> ["08",18,28,38,48,58,68,78,98,69],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522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C143-BE54-42B5-9073-28A4773B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 combine the values and display the output</a:t>
            </a:r>
          </a:p>
          <a:p>
            <a:r>
              <a:rPr lang="en-US" dirty="0"/>
              <a:t>For decryption use these steps in recursive way so you can find your desired plane text.</a:t>
            </a:r>
          </a:p>
        </p:txBody>
      </p:sp>
    </p:spTree>
    <p:extLst>
      <p:ext uri="{BB962C8B-B14F-4D97-AF65-F5344CB8AC3E}">
        <p14:creationId xmlns:p14="http://schemas.microsoft.com/office/powerpoint/2010/main" val="409426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5B3A-97C1-4A7C-98AA-03321462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539409"/>
          </a:xfrm>
        </p:spPr>
        <p:txBody>
          <a:bodyPr>
            <a:normAutofit/>
          </a:bodyPr>
          <a:lstStyle/>
          <a:p>
            <a:r>
              <a:rPr lang="en-US" dirty="0"/>
              <a:t>Remind me in your precious prayers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387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{2D82BA07-38E2-4273-920A-A96C1D8FB975}tf55705232_win32</Template>
  <TotalTime>2225</TotalTime>
  <Words>494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Assignment No:02</vt:lpstr>
      <vt:lpstr>Step 1</vt:lpstr>
      <vt:lpstr>Step 2</vt:lpstr>
      <vt:lpstr>Step 3</vt:lpstr>
      <vt:lpstr>Step 4</vt:lpstr>
      <vt:lpstr>Mixed column </vt:lpstr>
      <vt:lpstr>PowerPoint Presentation</vt:lpstr>
      <vt:lpstr>Remind me in your precious prayers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No:01</dc:title>
  <dc:creator>touqeer zain</dc:creator>
  <cp:lastModifiedBy>TOUQEER ZAIN</cp:lastModifiedBy>
  <cp:revision>29</cp:revision>
  <dcterms:created xsi:type="dcterms:W3CDTF">2020-08-22T19:42:18Z</dcterms:created>
  <dcterms:modified xsi:type="dcterms:W3CDTF">2020-10-06T03:15:20Z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