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4539-674D-DB70-6C83-4289A2A94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F8AE4-305B-78D8-18BF-EBF13EF1A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336C-A058-3090-2162-1666A0E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5254F-9EDC-401B-768B-9638FCA6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F7FE-0699-8A10-7B05-E10F0D5C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4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A341-9509-961A-41C1-3A60D43C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DC591-3E2E-C978-11DB-1BB4317E8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6369-8B94-557D-724D-28E63F76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DDB64-BE58-DA4F-A16D-98A2AF71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F1E8-21B5-381D-CA7A-25B954F3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32635-8F25-5E66-B0A0-7164E8145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7DB20-4A27-C736-DB6D-FA37BB752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CDEA-7F38-2CAE-E019-F74DDAE6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C414-6CA0-3907-1990-453BA4CD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2033-2A98-495E-6F62-14A289A6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3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CCB6-CBB7-7A48-68CD-35E796B1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F1D6-A57F-E683-11F1-435D906E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9E307-EA85-F835-C44A-CA5F0D77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A0E63-784F-56DD-782C-765C6B5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C33-9CAD-E0D4-427B-B8BBF71D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4B79-E28F-D888-0E86-DB13C3D0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33CC-9EEB-45B5-DC98-28B7800D2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4C2F-96CB-E20C-9480-489770B9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A3F9-E035-197C-3EE1-74232CDC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9650-F1B1-E272-805B-9168EF48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8F37-0164-7A2C-FDB0-1106C62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7B64-5446-40FC-A46E-383C9A771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17EBB-0DA6-8B68-64F0-C9FEFC45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8797F-B376-922C-21DC-2EC1F8D6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0A674-7E75-DC46-2516-4D5E23CC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F5912-E95A-7455-10A0-B7BB561D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9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A86E-345D-345F-DC25-D82BC5F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147C5-9D63-36DB-D2DA-E6C20E5A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A2F17-F96A-722A-2E3D-2B272A630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871E0-0001-F032-449F-C2B739F53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E7EB0-CC96-F1A7-3ACE-57B61C71D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C7E13-28C3-5A04-3F5C-BD83C63D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A59E1-07C0-7E3E-D58C-5F890C46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F720C-96DD-AD1F-6C82-3954C1F8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9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D000-05C8-7CB6-5F0D-9FC47E99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C6D9C-5D4C-DA3D-6C67-4A6A318E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5F0B-1F8F-635B-1EF3-BA623F25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BA0E9-30A8-1A0B-B32A-23DBB610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1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ABB7E-FB09-6884-D3D8-56437A3F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5A16B-2514-2687-6147-8E85145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29BB4-0618-3D8C-00BA-02C0EA79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1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2FAB-0BBC-2316-91D8-AE9318EB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E19D-B6B5-A96F-4AAA-5CE4585C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0B12E-95A7-2CA4-B962-F94684E96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8F398-62D9-40AD-3214-2CD222F6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13E82-2622-C896-FAC8-7FC93FA5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12F4-5F00-3FFF-9BAB-024B6974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390F-4A88-D227-7EA0-F6DB5C29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AD94E-FA2D-2E7B-A7D4-33A5A7DF9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3497C-C363-0E97-81A9-646C6E8D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F19B8-B6BB-0E5D-F89A-3310ABC7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099-E669-554F-9EDE-A96A27E6D89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7F3A6-63C2-A4C9-2958-55C45B04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E4835-2BD7-BBDD-3FD7-4FEDF9D9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2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6F8BB-7424-D969-2A97-F2636332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80BA-A354-B3E6-25F4-535E59820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A524-0A54-0659-852A-D55D66E3E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A33099-E669-554F-9EDE-A96A27E6D89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FD97-8FD0-DAC9-AB4F-3F0337501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36C7-5EA6-116B-CD0D-375A76EB0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5684B3-7BD4-8E45-98E7-EB4B65CC5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E2AE82-B5A2-502A-D9BD-909EC5BB48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0D95B8F-B23E-837D-9AE6-9C80C2F832B6}"/>
              </a:ext>
            </a:extLst>
          </p:cNvPr>
          <p:cNvSpPr/>
          <p:nvPr/>
        </p:nvSpPr>
        <p:spPr>
          <a:xfrm>
            <a:off x="5209021" y="2989655"/>
            <a:ext cx="1773957" cy="87868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C9A00-BB5B-DD7D-8D78-6D201D960CED}"/>
              </a:ext>
            </a:extLst>
          </p:cNvPr>
          <p:cNvSpPr txBox="1"/>
          <p:nvPr/>
        </p:nvSpPr>
        <p:spPr>
          <a:xfrm>
            <a:off x="4137453" y="929705"/>
            <a:ext cx="391709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Wallpaper</a:t>
            </a:r>
          </a:p>
          <a:p>
            <a:pPr algn="ctr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极简的动态壁纸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36CD5-612F-EC9B-7B94-7D5A6F4369D1}"/>
              </a:ext>
            </a:extLst>
          </p:cNvPr>
          <p:cNvSpPr txBox="1"/>
          <p:nvPr/>
        </p:nvSpPr>
        <p:spPr>
          <a:xfrm>
            <a:off x="2796745" y="4798048"/>
            <a:ext cx="6598507" cy="151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拖动到右侧文件夹即可安装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如遇到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程序无法打开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请在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系统偏好设置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隐私与安全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选择仍要打开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5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zijia tang</dc:creator>
  <cp:lastModifiedBy>zijia tang</cp:lastModifiedBy>
  <cp:revision>1</cp:revision>
  <dcterms:created xsi:type="dcterms:W3CDTF">2025-03-25T17:01:23Z</dcterms:created>
  <dcterms:modified xsi:type="dcterms:W3CDTF">2025-03-25T17:12:02Z</dcterms:modified>
</cp:coreProperties>
</file>