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1" r:id="rId7"/>
    <p:sldId id="264" r:id="rId8"/>
    <p:sldId id="265" r:id="rId9"/>
    <p:sldId id="262" r:id="rId10"/>
    <p:sldId id="267" r:id="rId11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718"/>
  </p:normalViewPr>
  <p:slideViewPr>
    <p:cSldViewPr snapToGrid="0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BEEB-050D-AED0-58A8-9002C90F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7CE1-4ADB-796F-F8AC-50CBF6315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5FE5-B64B-A728-ADB0-C48CFDF1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FCD8-0A62-80A0-21CA-6696AF5E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6A92-4CB1-7FFC-C629-7A7C976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165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BED4-7B62-6E40-7FF8-4C1CCD78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A05CF-2118-6873-CFAD-7A439F88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BF6CC-46E5-1480-612E-A34C860F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50B5-BBC7-407C-8255-49E6E931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0799-9FD9-0AD3-A22D-C95F9D98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403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F16F7-9A0E-3241-8A25-43514E6BF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76C6-E7CD-532B-30F4-E6D4826E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E3B9-B946-1F40-B22C-6E53919F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8312-ABCB-518B-5371-0E4F2AC0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8BDD-74D7-27F4-EA0F-8D83A2CC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4191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2C30-6662-403F-7D5B-00503ADA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C8E-6624-8DAA-E6C1-BDFD856E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1212-1924-52B8-503F-16D4D827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BBFA-9B38-0E00-74E9-62A8B3DE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1CB1-FE4A-0917-B352-2B0D774A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2431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E745-8B42-2DB7-4E67-AED99284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B08B8-47CB-7D01-57DD-73532B9C0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9038-D013-7A88-8FB6-E793286F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C1F8-975B-DAE4-F921-2FD50F14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319D-54B3-A773-F6C6-FF747D05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400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C103-B90D-3DA2-9889-D85CEAF9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E537-2AEE-4811-8B49-DEF3D286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548B-1E08-74B2-21B8-10AB328F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5358D-B6A1-2C32-4828-2E900500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EF784-5EFE-02A1-A63F-653CA7D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506B-1265-CFE4-2E85-A9380C72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8659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4E1-05FD-9DE8-E995-01A47074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EC22-5164-9727-F7D2-82D5C89E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59EBB-CE85-3C23-C918-9EF9F60D2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4E1F9-65E4-CC6E-65E9-4AB8AB56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E8A2A-21BF-C00A-54F4-49CB30483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061A7-F66A-1749-FF7A-82C3AF05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B652F-D9AA-716B-AFF4-7DC661A1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0AA90-A367-D384-855D-3865250E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743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7CBE-F8AB-75AE-C1E0-7EB3320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5DDB5-24D5-A4C1-3612-B5178E26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5F-99E1-EBBE-CFDB-55D3321F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03CEE-199B-FE9B-4DD0-FC79DC19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125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05D4F-52E5-BBF6-A096-F990B3E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FC4EC-B660-77E1-D318-A28527ED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76D7-64D8-5882-BD95-376CEB4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947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F343-CB4F-C6BC-68A7-78E6656D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188C-86F7-7378-A8F0-8ECEFA02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29BD-8BC0-A1EA-1011-C44A5D76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59569-C59C-9BEE-AC3B-DDBF22A8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78CA-D009-6ACE-49B3-70D1E682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55B80-FE3B-8684-D444-45E21816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4508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E226-1972-7405-79E2-BF468278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8D99F-5657-8496-4598-F7C03D609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EA5D3-5961-3C44-4403-661DC667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7CEB-AA7E-6F67-BCC5-CF4ED8F7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0BD47-3E98-C1EC-9C9F-B3E866C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DB85-3746-9E90-7D4C-4272A42F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59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0FF3F-9EB4-D405-9959-922EC7FF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DF9F6-F6EE-6AF5-7826-B69053B5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3A78-ECE7-C5B6-7CB0-9DF4F2F1A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FBA70-C208-6241-A47C-2730188F3E3B}" type="datetimeFigureOut">
              <a:rPr lang="en-GR" smtClean="0"/>
              <a:t>31/5/24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698C-FDF8-1879-91BE-07C7C285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1EC4-6BAD-3FC9-51E3-C80722282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211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centralot.xyz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GR" sz="5400"/>
              <a:t>Decentralot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GB" b="0" i="0">
                <a:effectLst/>
                <a:latin typeface="ui-sans-serif"/>
              </a:rPr>
              <a:t>Empowering Fairness and Innovation</a:t>
            </a:r>
            <a:endParaRPr lang="en-GR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ic design of a dice and coins&#10;&#10;Description automatically generated">
            <a:extLst>
              <a:ext uri="{FF2B5EF4-FFF2-40B4-BE49-F238E27FC236}">
                <a16:creationId xmlns:a16="http://schemas.microsoft.com/office/drawing/2014/main" id="{1453E97F-7FD6-DEE1-C9DA-F516526F3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419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GR" sz="5400" dirty="0"/>
              <a:t>Don’t trust! Verify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R" sz="2000" dirty="0"/>
              <a:t> ~ Decentralot ~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R" sz="2000" dirty="0">
                <a:hlinkClick r:id="rId2"/>
              </a:rPr>
              <a:t>:</a:t>
            </a:r>
            <a:r>
              <a:rPr lang="en-GB" sz="2000" dirty="0">
                <a:hlinkClick r:id="rId2"/>
              </a:rPr>
              <a:t>https://decentralot.xyz/</a:t>
            </a:r>
            <a:endParaRPr lang="en-GR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/>
              <a:t>https://</a:t>
            </a:r>
            <a:r>
              <a:rPr lang="en-GB" sz="2000" dirty="0" err="1"/>
              <a:t>github.com</a:t>
            </a:r>
            <a:r>
              <a:rPr lang="en-GB" sz="2000" dirty="0"/>
              <a:t>/</a:t>
            </a:r>
            <a:r>
              <a:rPr lang="en-GB" sz="2000" dirty="0" err="1"/>
              <a:t>TzannetosGiannis</a:t>
            </a:r>
            <a:r>
              <a:rPr lang="en-GB" sz="2000" dirty="0"/>
              <a:t>/</a:t>
            </a:r>
            <a:r>
              <a:rPr lang="en-GB" sz="2000" dirty="0" err="1"/>
              <a:t>Socituri_Decentralot</a:t>
            </a:r>
            <a:endParaRPr lang="en-GR" sz="2000" dirty="0"/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ic design of a dice and coins&#10;&#10;Description automatically generated">
            <a:extLst>
              <a:ext uri="{FF2B5EF4-FFF2-40B4-BE49-F238E27FC236}">
                <a16:creationId xmlns:a16="http://schemas.microsoft.com/office/drawing/2014/main" id="{F4ECCE88-A782-286C-B070-350FD1C56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838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BDD038-F345-433A-B715-30DEEC152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89AF2A-4ED1-4E6B-907C-ED98F10E7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005" y="5544943"/>
            <a:ext cx="6857999" cy="770719"/>
          </a:xfrm>
        </p:spPr>
        <p:txBody>
          <a:bodyPr>
            <a:normAutofit/>
          </a:bodyPr>
          <a:lstStyle/>
          <a:p>
            <a:pPr algn="l"/>
            <a:r>
              <a:rPr lang="en-GR" sz="3600" dirty="0"/>
              <a:t>The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948" y="5382458"/>
            <a:ext cx="8524567" cy="2124822"/>
          </a:xfrm>
        </p:spPr>
        <p:txBody>
          <a:bodyPr>
            <a:normAutofit/>
          </a:bodyPr>
          <a:lstStyle/>
          <a:p>
            <a:pPr algn="l"/>
            <a:r>
              <a:rPr lang="en-GR" sz="1600" dirty="0"/>
              <a:t>Mantzoutas  Andreas: National Technical University of Athens (undegraduate)</a:t>
            </a:r>
          </a:p>
          <a:p>
            <a:pPr algn="l"/>
            <a:r>
              <a:rPr lang="en-GB" sz="1600" dirty="0" err="1"/>
              <a:t>Hadjichristofi</a:t>
            </a:r>
            <a:r>
              <a:rPr lang="en-GB" sz="1600" dirty="0"/>
              <a:t> Christos</a:t>
            </a:r>
            <a:r>
              <a:rPr lang="en-GR" sz="1600" dirty="0"/>
              <a:t>: National Technical Unicersity of Athens (PHD software engineering)</a:t>
            </a:r>
          </a:p>
          <a:p>
            <a:pPr algn="l"/>
            <a:r>
              <a:rPr lang="en-GR" sz="1600" dirty="0"/>
              <a:t>Nikolaou George: National and Capodistrian University of Athens (undergraduate)</a:t>
            </a:r>
          </a:p>
          <a:p>
            <a:pPr algn="l"/>
            <a:r>
              <a:rPr lang="en-GR" sz="1600" dirty="0"/>
              <a:t>Tzannetos Ioannis : National Technical University of Athens  / Purdue USA (PHD Defi)</a:t>
            </a:r>
          </a:p>
          <a:p>
            <a:pPr algn="l"/>
            <a:endParaRPr lang="en-GR" sz="1600" dirty="0"/>
          </a:p>
        </p:txBody>
      </p:sp>
      <p:pic>
        <p:nvPicPr>
          <p:cNvPr id="7" name="Picture 6" descr="A person sitting on a bridge&#10;&#10;Description automatically generated">
            <a:extLst>
              <a:ext uri="{FF2B5EF4-FFF2-40B4-BE49-F238E27FC236}">
                <a16:creationId xmlns:a16="http://schemas.microsoft.com/office/drawing/2014/main" id="{1A3F0409-DD7E-6DC0-CFE0-0B5BFCBF0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2" r="17525"/>
          <a:stretch/>
        </p:blipFill>
        <p:spPr>
          <a:xfrm>
            <a:off x="3057846" y="-13662"/>
            <a:ext cx="3067990" cy="4616794"/>
          </a:xfrm>
          <a:custGeom>
            <a:avLst/>
            <a:gdLst/>
            <a:ahLst/>
            <a:cxnLst/>
            <a:rect l="l" t="t" r="r" b="b"/>
            <a:pathLst>
              <a:path w="3067990" h="4616794">
                <a:moveTo>
                  <a:pt x="0" y="0"/>
                </a:moveTo>
                <a:lnTo>
                  <a:pt x="3067990" y="0"/>
                </a:lnTo>
                <a:lnTo>
                  <a:pt x="3067990" y="4616421"/>
                </a:lnTo>
                <a:lnTo>
                  <a:pt x="3000906" y="4616794"/>
                </a:lnTo>
                <a:lnTo>
                  <a:pt x="2972250" y="4614025"/>
                </a:lnTo>
                <a:cubicBezTo>
                  <a:pt x="2962120" y="4616092"/>
                  <a:pt x="2951989" y="4604037"/>
                  <a:pt x="2941859" y="4606104"/>
                </a:cubicBezTo>
                <a:lnTo>
                  <a:pt x="2894107" y="4602170"/>
                </a:lnTo>
                <a:cubicBezTo>
                  <a:pt x="2873034" y="4581836"/>
                  <a:pt x="2869193" y="4602435"/>
                  <a:pt x="2854257" y="4597077"/>
                </a:cubicBezTo>
                <a:cubicBezTo>
                  <a:pt x="2828604" y="4586072"/>
                  <a:pt x="2823319" y="4587134"/>
                  <a:pt x="2797428" y="4577083"/>
                </a:cubicBezTo>
                <a:cubicBezTo>
                  <a:pt x="2784423" y="4578854"/>
                  <a:pt x="2770248" y="4573660"/>
                  <a:pt x="2757555" y="4577211"/>
                </a:cubicBezTo>
                <a:lnTo>
                  <a:pt x="2722664" y="4575516"/>
                </a:lnTo>
                <a:lnTo>
                  <a:pt x="2686700" y="4579436"/>
                </a:lnTo>
                <a:lnTo>
                  <a:pt x="2649051" y="4590851"/>
                </a:lnTo>
                <a:cubicBezTo>
                  <a:pt x="2634424" y="4591611"/>
                  <a:pt x="2618884" y="4590616"/>
                  <a:pt x="2602008" y="4586807"/>
                </a:cubicBezTo>
                <a:cubicBezTo>
                  <a:pt x="2588795" y="4584785"/>
                  <a:pt x="2590198" y="4581679"/>
                  <a:pt x="2553187" y="4576612"/>
                </a:cubicBezTo>
                <a:cubicBezTo>
                  <a:pt x="2516176" y="4571544"/>
                  <a:pt x="2419368" y="4560523"/>
                  <a:pt x="2379944" y="4556404"/>
                </a:cubicBezTo>
                <a:cubicBezTo>
                  <a:pt x="2340520" y="4552286"/>
                  <a:pt x="2355516" y="4555975"/>
                  <a:pt x="2333229" y="4554006"/>
                </a:cubicBezTo>
                <a:cubicBezTo>
                  <a:pt x="2310943" y="4552037"/>
                  <a:pt x="2272361" y="4544062"/>
                  <a:pt x="2246228" y="4544592"/>
                </a:cubicBezTo>
                <a:cubicBezTo>
                  <a:pt x="2227084" y="4544840"/>
                  <a:pt x="2214877" y="4554623"/>
                  <a:pt x="2194084" y="4550124"/>
                </a:cubicBezTo>
                <a:cubicBezTo>
                  <a:pt x="2173819" y="4565400"/>
                  <a:pt x="2120858" y="4529368"/>
                  <a:pt x="2122173" y="4551115"/>
                </a:cubicBezTo>
                <a:cubicBezTo>
                  <a:pt x="2103245" y="4538654"/>
                  <a:pt x="2081494" y="4540178"/>
                  <a:pt x="2059358" y="4545242"/>
                </a:cubicBezTo>
                <a:lnTo>
                  <a:pt x="2035061" y="4551794"/>
                </a:lnTo>
                <a:lnTo>
                  <a:pt x="1953233" y="4547925"/>
                </a:lnTo>
                <a:lnTo>
                  <a:pt x="1946445" y="4553172"/>
                </a:lnTo>
                <a:lnTo>
                  <a:pt x="1929934" y="4554324"/>
                </a:lnTo>
                <a:lnTo>
                  <a:pt x="1923819" y="4555038"/>
                </a:lnTo>
                <a:lnTo>
                  <a:pt x="1920026" y="4552518"/>
                </a:lnTo>
                <a:cubicBezTo>
                  <a:pt x="1917776" y="4551386"/>
                  <a:pt x="1916103" y="4551310"/>
                  <a:pt x="1914899" y="4553152"/>
                </a:cubicBezTo>
                <a:cubicBezTo>
                  <a:pt x="1914710" y="4554150"/>
                  <a:pt x="1914522" y="4555147"/>
                  <a:pt x="1914332" y="4556144"/>
                </a:cubicBezTo>
                <a:lnTo>
                  <a:pt x="1882048" y="4559910"/>
                </a:lnTo>
                <a:lnTo>
                  <a:pt x="1649952" y="4565527"/>
                </a:lnTo>
                <a:cubicBezTo>
                  <a:pt x="1546877" y="4600708"/>
                  <a:pt x="1418821" y="4554985"/>
                  <a:pt x="1305072" y="4567061"/>
                </a:cubicBezTo>
                <a:cubicBezTo>
                  <a:pt x="1280261" y="4557333"/>
                  <a:pt x="1302176" y="4558540"/>
                  <a:pt x="1243254" y="4571143"/>
                </a:cubicBezTo>
                <a:cubicBezTo>
                  <a:pt x="1210584" y="4564151"/>
                  <a:pt x="1143994" y="4561068"/>
                  <a:pt x="1107683" y="4558193"/>
                </a:cubicBezTo>
                <a:cubicBezTo>
                  <a:pt x="1073102" y="4550629"/>
                  <a:pt x="1071748" y="4546366"/>
                  <a:pt x="1049893" y="4539884"/>
                </a:cubicBezTo>
                <a:cubicBezTo>
                  <a:pt x="1028038" y="4533401"/>
                  <a:pt x="1037691" y="4534947"/>
                  <a:pt x="994206" y="4533420"/>
                </a:cubicBezTo>
                <a:cubicBezTo>
                  <a:pt x="958901" y="4528712"/>
                  <a:pt x="875207" y="4522680"/>
                  <a:pt x="841592" y="4522231"/>
                </a:cubicBezTo>
                <a:cubicBezTo>
                  <a:pt x="807977" y="4521782"/>
                  <a:pt x="805424" y="4517118"/>
                  <a:pt x="774862" y="4516600"/>
                </a:cubicBezTo>
                <a:cubicBezTo>
                  <a:pt x="750315" y="4523644"/>
                  <a:pt x="671398" y="4522624"/>
                  <a:pt x="654689" y="4508536"/>
                </a:cubicBezTo>
                <a:cubicBezTo>
                  <a:pt x="637868" y="4505459"/>
                  <a:pt x="619334" y="4510410"/>
                  <a:pt x="609821" y="4495335"/>
                </a:cubicBezTo>
                <a:cubicBezTo>
                  <a:pt x="594967" y="4477187"/>
                  <a:pt x="569778" y="4482863"/>
                  <a:pt x="546639" y="4483715"/>
                </a:cubicBezTo>
                <a:cubicBezTo>
                  <a:pt x="511551" y="4480605"/>
                  <a:pt x="483864" y="4467978"/>
                  <a:pt x="448444" y="4468067"/>
                </a:cubicBezTo>
                <a:cubicBezTo>
                  <a:pt x="415629" y="4464821"/>
                  <a:pt x="430775" y="4468600"/>
                  <a:pt x="355452" y="4463696"/>
                </a:cubicBezTo>
                <a:cubicBezTo>
                  <a:pt x="313474" y="4466598"/>
                  <a:pt x="251919" y="4449601"/>
                  <a:pt x="214765" y="4450435"/>
                </a:cubicBezTo>
                <a:cubicBezTo>
                  <a:pt x="212316" y="4447431"/>
                  <a:pt x="185091" y="4449077"/>
                  <a:pt x="163935" y="4448100"/>
                </a:cubicBezTo>
                <a:cubicBezTo>
                  <a:pt x="142779" y="4447123"/>
                  <a:pt x="108889" y="4432016"/>
                  <a:pt x="87830" y="4444571"/>
                </a:cubicBezTo>
                <a:lnTo>
                  <a:pt x="0" y="4433387"/>
                </a:lnTo>
                <a:close/>
              </a:path>
            </a:pathLst>
          </a:custGeom>
        </p:spPr>
      </p:pic>
      <p:pic>
        <p:nvPicPr>
          <p:cNvPr id="11" name="Picture 10" descr="A person using a tablet&#10;&#10;Description automatically generated">
            <a:extLst>
              <a:ext uri="{FF2B5EF4-FFF2-40B4-BE49-F238E27FC236}">
                <a16:creationId xmlns:a16="http://schemas.microsoft.com/office/drawing/2014/main" id="{8E8C7FB4-7D75-4F88-4751-28B1A31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6" r="9700"/>
          <a:stretch/>
        </p:blipFill>
        <p:spPr>
          <a:xfrm>
            <a:off x="1" y="-13662"/>
            <a:ext cx="3067990" cy="4486402"/>
          </a:xfrm>
          <a:custGeom>
            <a:avLst/>
            <a:gdLst/>
            <a:ahLst/>
            <a:cxnLst/>
            <a:rect l="l" t="t" r="r" b="b"/>
            <a:pathLst>
              <a:path w="3067990" h="4486402">
                <a:moveTo>
                  <a:pt x="0" y="0"/>
                </a:moveTo>
                <a:lnTo>
                  <a:pt x="3067990" y="0"/>
                </a:lnTo>
                <a:lnTo>
                  <a:pt x="3067990" y="4434678"/>
                </a:lnTo>
                <a:lnTo>
                  <a:pt x="3005136" y="4426674"/>
                </a:lnTo>
                <a:cubicBezTo>
                  <a:pt x="2984892" y="4426477"/>
                  <a:pt x="2964647" y="4432630"/>
                  <a:pt x="2944403" y="4432433"/>
                </a:cubicBezTo>
                <a:cubicBezTo>
                  <a:pt x="2903802" y="4433020"/>
                  <a:pt x="2942523" y="4445800"/>
                  <a:pt x="2891479" y="4437498"/>
                </a:cubicBezTo>
                <a:cubicBezTo>
                  <a:pt x="2840435" y="4419671"/>
                  <a:pt x="2733386" y="4403942"/>
                  <a:pt x="2670602" y="4406269"/>
                </a:cubicBezTo>
                <a:lnTo>
                  <a:pt x="2601567" y="4385855"/>
                </a:lnTo>
                <a:lnTo>
                  <a:pt x="2555755" y="4386872"/>
                </a:lnTo>
                <a:lnTo>
                  <a:pt x="2522574" y="4380920"/>
                </a:lnTo>
                <a:cubicBezTo>
                  <a:pt x="2505748" y="4364465"/>
                  <a:pt x="2499515" y="4369192"/>
                  <a:pt x="2482690" y="4359798"/>
                </a:cubicBezTo>
                <a:cubicBezTo>
                  <a:pt x="2463674" y="4348619"/>
                  <a:pt x="2468309" y="4371071"/>
                  <a:pt x="2418230" y="4355773"/>
                </a:cubicBezTo>
                <a:cubicBezTo>
                  <a:pt x="2389966" y="4363918"/>
                  <a:pt x="2397381" y="4343124"/>
                  <a:pt x="2373124" y="4355934"/>
                </a:cubicBezTo>
                <a:cubicBezTo>
                  <a:pt x="2361515" y="4350812"/>
                  <a:pt x="2343756" y="4347971"/>
                  <a:pt x="2333141" y="4341245"/>
                </a:cubicBezTo>
                <a:lnTo>
                  <a:pt x="2313452" y="4337742"/>
                </a:lnTo>
                <a:lnTo>
                  <a:pt x="2288838" y="4331561"/>
                </a:lnTo>
                <a:lnTo>
                  <a:pt x="2284798" y="4320029"/>
                </a:lnTo>
                <a:lnTo>
                  <a:pt x="2246654" y="4313234"/>
                </a:lnTo>
                <a:cubicBezTo>
                  <a:pt x="2233112" y="4308633"/>
                  <a:pt x="2221188" y="4295927"/>
                  <a:pt x="2203716" y="4295057"/>
                </a:cubicBezTo>
                <a:cubicBezTo>
                  <a:pt x="2166201" y="4287935"/>
                  <a:pt x="2065291" y="4280117"/>
                  <a:pt x="2028271" y="4275095"/>
                </a:cubicBezTo>
                <a:cubicBezTo>
                  <a:pt x="1991251" y="4270074"/>
                  <a:pt x="2010652" y="4268317"/>
                  <a:pt x="1981596" y="4264928"/>
                </a:cubicBezTo>
                <a:cubicBezTo>
                  <a:pt x="1953253" y="4268497"/>
                  <a:pt x="1866336" y="4256745"/>
                  <a:pt x="1850405" y="4240640"/>
                </a:cubicBezTo>
                <a:cubicBezTo>
                  <a:pt x="1832387" y="4235329"/>
                  <a:pt x="1811052" y="4237664"/>
                  <a:pt x="1803238" y="4221575"/>
                </a:cubicBezTo>
                <a:cubicBezTo>
                  <a:pt x="1790076" y="4201744"/>
                  <a:pt x="1725767" y="4221796"/>
                  <a:pt x="1735576" y="4201564"/>
                </a:cubicBezTo>
                <a:cubicBezTo>
                  <a:pt x="1712756" y="4208335"/>
                  <a:pt x="1692774" y="4201125"/>
                  <a:pt x="1673819" y="4190462"/>
                </a:cubicBezTo>
                <a:lnTo>
                  <a:pt x="1653406" y="4177819"/>
                </a:lnTo>
                <a:lnTo>
                  <a:pt x="1634127" y="4179710"/>
                </a:lnTo>
                <a:cubicBezTo>
                  <a:pt x="1624926" y="4163559"/>
                  <a:pt x="1606023" y="4174759"/>
                  <a:pt x="1592100" y="4163307"/>
                </a:cubicBezTo>
                <a:lnTo>
                  <a:pt x="1570088" y="4153009"/>
                </a:lnTo>
                <a:lnTo>
                  <a:pt x="1554918" y="4147539"/>
                </a:lnTo>
                <a:lnTo>
                  <a:pt x="1549412" y="4145242"/>
                </a:lnTo>
                <a:lnTo>
                  <a:pt x="1544829" y="4146621"/>
                </a:lnTo>
                <a:cubicBezTo>
                  <a:pt x="1542253" y="4147096"/>
                  <a:pt x="1540639" y="4146723"/>
                  <a:pt x="1540227" y="4144662"/>
                </a:cubicBezTo>
                <a:lnTo>
                  <a:pt x="1540870" y="4141678"/>
                </a:lnTo>
                <a:lnTo>
                  <a:pt x="1480028" y="4147205"/>
                </a:lnTo>
                <a:lnTo>
                  <a:pt x="1450048" y="4143704"/>
                </a:lnTo>
                <a:cubicBezTo>
                  <a:pt x="1420066" y="4160354"/>
                  <a:pt x="1384545" y="4126004"/>
                  <a:pt x="1355070" y="4157686"/>
                </a:cubicBezTo>
                <a:lnTo>
                  <a:pt x="1231491" y="4157911"/>
                </a:lnTo>
                <a:lnTo>
                  <a:pt x="1175669" y="4154403"/>
                </a:lnTo>
                <a:cubicBezTo>
                  <a:pt x="1163327" y="4160355"/>
                  <a:pt x="1127457" y="4150629"/>
                  <a:pt x="1135056" y="4154527"/>
                </a:cubicBezTo>
                <a:lnTo>
                  <a:pt x="1078746" y="4159023"/>
                </a:lnTo>
                <a:lnTo>
                  <a:pt x="1071329" y="4163144"/>
                </a:lnTo>
                <a:lnTo>
                  <a:pt x="1068711" y="4165302"/>
                </a:lnTo>
                <a:lnTo>
                  <a:pt x="1055959" y="4166495"/>
                </a:lnTo>
                <a:cubicBezTo>
                  <a:pt x="1048027" y="4170471"/>
                  <a:pt x="1045639" y="4178713"/>
                  <a:pt x="1037216" y="4182194"/>
                </a:cubicBezTo>
                <a:cubicBezTo>
                  <a:pt x="1033004" y="4183935"/>
                  <a:pt x="1027282" y="4184485"/>
                  <a:pt x="1018606" y="4182718"/>
                </a:cubicBezTo>
                <a:cubicBezTo>
                  <a:pt x="1018058" y="4170742"/>
                  <a:pt x="1003524" y="4174229"/>
                  <a:pt x="987944" y="4178268"/>
                </a:cubicBezTo>
                <a:lnTo>
                  <a:pt x="973797" y="4181156"/>
                </a:lnTo>
                <a:lnTo>
                  <a:pt x="972433" y="4181930"/>
                </a:lnTo>
                <a:lnTo>
                  <a:pt x="971789" y="4181565"/>
                </a:lnTo>
                <a:lnTo>
                  <a:pt x="965406" y="4182868"/>
                </a:lnTo>
                <a:cubicBezTo>
                  <a:pt x="958709" y="4183296"/>
                  <a:pt x="953368" y="4181997"/>
                  <a:pt x="950999" y="4177105"/>
                </a:cubicBezTo>
                <a:cubicBezTo>
                  <a:pt x="935835" y="4209668"/>
                  <a:pt x="909896" y="4190797"/>
                  <a:pt x="878894" y="4205034"/>
                </a:cubicBezTo>
                <a:cubicBezTo>
                  <a:pt x="856168" y="4214849"/>
                  <a:pt x="852278" y="4207962"/>
                  <a:pt x="828591" y="4213036"/>
                </a:cubicBezTo>
                <a:cubicBezTo>
                  <a:pt x="780794" y="4256129"/>
                  <a:pt x="789761" y="4223483"/>
                  <a:pt x="727702" y="4254740"/>
                </a:cubicBezTo>
                <a:cubicBezTo>
                  <a:pt x="675647" y="4285502"/>
                  <a:pt x="641817" y="4303533"/>
                  <a:pt x="584992" y="4342206"/>
                </a:cubicBezTo>
                <a:cubicBezTo>
                  <a:pt x="579675" y="4358244"/>
                  <a:pt x="555897" y="4364323"/>
                  <a:pt x="537513" y="4373165"/>
                </a:cubicBezTo>
                <a:cubicBezTo>
                  <a:pt x="519129" y="4382007"/>
                  <a:pt x="478460" y="4396730"/>
                  <a:pt x="474686" y="4395261"/>
                </a:cubicBezTo>
                <a:cubicBezTo>
                  <a:pt x="453529" y="4436545"/>
                  <a:pt x="463084" y="4391242"/>
                  <a:pt x="424951" y="4417898"/>
                </a:cubicBezTo>
                <a:cubicBezTo>
                  <a:pt x="400623" y="4426877"/>
                  <a:pt x="394826" y="4429238"/>
                  <a:pt x="381292" y="4437499"/>
                </a:cubicBezTo>
                <a:cubicBezTo>
                  <a:pt x="367758" y="4445761"/>
                  <a:pt x="340364" y="4452372"/>
                  <a:pt x="319032" y="4460407"/>
                </a:cubicBezTo>
                <a:cubicBezTo>
                  <a:pt x="288456" y="4464557"/>
                  <a:pt x="247935" y="4448740"/>
                  <a:pt x="235648" y="4475117"/>
                </a:cubicBezTo>
                <a:cubicBezTo>
                  <a:pt x="204763" y="4480040"/>
                  <a:pt x="214119" y="4478466"/>
                  <a:pt x="184584" y="4486402"/>
                </a:cubicBezTo>
                <a:cubicBezTo>
                  <a:pt x="163340" y="4481164"/>
                  <a:pt x="69153" y="4491621"/>
                  <a:pt x="56571" y="4468140"/>
                </a:cubicBezTo>
                <a:cubicBezTo>
                  <a:pt x="38975" y="4461095"/>
                  <a:pt x="23894" y="4451510"/>
                  <a:pt x="7451" y="4441701"/>
                </a:cubicBezTo>
                <a:lnTo>
                  <a:pt x="0" y="4438090"/>
                </a:lnTo>
                <a:close/>
              </a:path>
            </a:pathLst>
          </a:custGeom>
        </p:spPr>
      </p:pic>
      <p:pic>
        <p:nvPicPr>
          <p:cNvPr id="14" name="Picture 1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31A8B2FF-8994-0F57-5EFF-E3B88F3EC9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28" r="24326" b="-3"/>
          <a:stretch/>
        </p:blipFill>
        <p:spPr>
          <a:xfrm>
            <a:off x="9124010" y="469558"/>
            <a:ext cx="3067990" cy="5306208"/>
          </a:xfrm>
          <a:custGeom>
            <a:avLst/>
            <a:gdLst/>
            <a:ahLst/>
            <a:cxnLst/>
            <a:rect l="l" t="t" r="r" b="b"/>
            <a:pathLst>
              <a:path w="3067990" h="5306208">
                <a:moveTo>
                  <a:pt x="0" y="0"/>
                </a:moveTo>
                <a:lnTo>
                  <a:pt x="17679" y="2197"/>
                </a:lnTo>
                <a:cubicBezTo>
                  <a:pt x="33325" y="5267"/>
                  <a:pt x="40061" y="9492"/>
                  <a:pt x="55160" y="6949"/>
                </a:cubicBezTo>
                <a:cubicBezTo>
                  <a:pt x="89097" y="9134"/>
                  <a:pt x="67611" y="25176"/>
                  <a:pt x="106767" y="12259"/>
                </a:cubicBezTo>
                <a:cubicBezTo>
                  <a:pt x="96065" y="25995"/>
                  <a:pt x="125167" y="8533"/>
                  <a:pt x="145303" y="19592"/>
                </a:cubicBezTo>
                <a:cubicBezTo>
                  <a:pt x="173545" y="11438"/>
                  <a:pt x="202580" y="21709"/>
                  <a:pt x="219723" y="22905"/>
                </a:cubicBezTo>
                <a:cubicBezTo>
                  <a:pt x="236866" y="24101"/>
                  <a:pt x="223601" y="27862"/>
                  <a:pt x="248161" y="26769"/>
                </a:cubicBezTo>
                <a:lnTo>
                  <a:pt x="282845" y="32305"/>
                </a:lnTo>
                <a:cubicBezTo>
                  <a:pt x="281034" y="27734"/>
                  <a:pt x="286052" y="29081"/>
                  <a:pt x="299813" y="29796"/>
                </a:cubicBezTo>
                <a:lnTo>
                  <a:pt x="336771" y="25722"/>
                </a:lnTo>
                <a:lnTo>
                  <a:pt x="362133" y="29831"/>
                </a:lnTo>
                <a:cubicBezTo>
                  <a:pt x="365533" y="29692"/>
                  <a:pt x="389709" y="25218"/>
                  <a:pt x="389224" y="21707"/>
                </a:cubicBezTo>
                <a:cubicBezTo>
                  <a:pt x="415674" y="36435"/>
                  <a:pt x="418321" y="27183"/>
                  <a:pt x="445444" y="23429"/>
                </a:cubicBezTo>
                <a:cubicBezTo>
                  <a:pt x="468699" y="24812"/>
                  <a:pt x="448654" y="25277"/>
                  <a:pt x="504850" y="27017"/>
                </a:cubicBezTo>
                <a:cubicBezTo>
                  <a:pt x="526726" y="43186"/>
                  <a:pt x="511000" y="15298"/>
                  <a:pt x="553940" y="37940"/>
                </a:cubicBezTo>
                <a:cubicBezTo>
                  <a:pt x="556042" y="36175"/>
                  <a:pt x="582552" y="37794"/>
                  <a:pt x="596427" y="39569"/>
                </a:cubicBezTo>
                <a:cubicBezTo>
                  <a:pt x="610302" y="41344"/>
                  <a:pt x="622838" y="39181"/>
                  <a:pt x="637193" y="48593"/>
                </a:cubicBezTo>
                <a:cubicBezTo>
                  <a:pt x="647681" y="51488"/>
                  <a:pt x="628938" y="47251"/>
                  <a:pt x="661736" y="52178"/>
                </a:cubicBezTo>
                <a:cubicBezTo>
                  <a:pt x="694534" y="57105"/>
                  <a:pt x="801438" y="73787"/>
                  <a:pt x="833982" y="78153"/>
                </a:cubicBezTo>
                <a:cubicBezTo>
                  <a:pt x="866526" y="82519"/>
                  <a:pt x="843637" y="85083"/>
                  <a:pt x="856998" y="85516"/>
                </a:cubicBezTo>
                <a:cubicBezTo>
                  <a:pt x="870359" y="85949"/>
                  <a:pt x="899128" y="78883"/>
                  <a:pt x="914148" y="80753"/>
                </a:cubicBezTo>
                <a:cubicBezTo>
                  <a:pt x="933004" y="82659"/>
                  <a:pt x="935800" y="89960"/>
                  <a:pt x="947118" y="89591"/>
                </a:cubicBezTo>
                <a:cubicBezTo>
                  <a:pt x="957582" y="79374"/>
                  <a:pt x="968693" y="79487"/>
                  <a:pt x="986819" y="85683"/>
                </a:cubicBezTo>
                <a:cubicBezTo>
                  <a:pt x="1020632" y="88467"/>
                  <a:pt x="1020659" y="77957"/>
                  <a:pt x="1053312" y="79472"/>
                </a:cubicBezTo>
                <a:cubicBezTo>
                  <a:pt x="1067641" y="78893"/>
                  <a:pt x="1075307" y="82187"/>
                  <a:pt x="1099213" y="78913"/>
                </a:cubicBezTo>
                <a:cubicBezTo>
                  <a:pt x="1116234" y="79611"/>
                  <a:pt x="1150433" y="81367"/>
                  <a:pt x="1173478" y="71085"/>
                </a:cubicBezTo>
                <a:cubicBezTo>
                  <a:pt x="1198473" y="69776"/>
                  <a:pt x="1180321" y="69312"/>
                  <a:pt x="1207601" y="71902"/>
                </a:cubicBezTo>
                <a:cubicBezTo>
                  <a:pt x="1240927" y="72420"/>
                  <a:pt x="1254799" y="66189"/>
                  <a:pt x="1274057" y="67671"/>
                </a:cubicBezTo>
                <a:cubicBezTo>
                  <a:pt x="1286597" y="63416"/>
                  <a:pt x="1272395" y="68487"/>
                  <a:pt x="1320593" y="63146"/>
                </a:cubicBezTo>
                <a:cubicBezTo>
                  <a:pt x="1339695" y="72605"/>
                  <a:pt x="1356035" y="59669"/>
                  <a:pt x="1372380" y="61707"/>
                </a:cubicBezTo>
                <a:cubicBezTo>
                  <a:pt x="1398302" y="60673"/>
                  <a:pt x="1462014" y="60786"/>
                  <a:pt x="1485648" y="59322"/>
                </a:cubicBezTo>
                <a:cubicBezTo>
                  <a:pt x="1509282" y="57858"/>
                  <a:pt x="1484126" y="55677"/>
                  <a:pt x="1514187" y="52925"/>
                </a:cubicBezTo>
                <a:cubicBezTo>
                  <a:pt x="1569555" y="65174"/>
                  <a:pt x="1600453" y="43129"/>
                  <a:pt x="1656491" y="40431"/>
                </a:cubicBezTo>
                <a:cubicBezTo>
                  <a:pt x="1690508" y="23359"/>
                  <a:pt x="1714615" y="41093"/>
                  <a:pt x="1751810" y="28028"/>
                </a:cubicBezTo>
                <a:cubicBezTo>
                  <a:pt x="1776981" y="24033"/>
                  <a:pt x="1780637" y="27850"/>
                  <a:pt x="1794814" y="25985"/>
                </a:cubicBezTo>
                <a:cubicBezTo>
                  <a:pt x="1808991" y="24120"/>
                  <a:pt x="1824981" y="19624"/>
                  <a:pt x="1836873" y="16837"/>
                </a:cubicBezTo>
                <a:cubicBezTo>
                  <a:pt x="1843238" y="20475"/>
                  <a:pt x="1892709" y="14065"/>
                  <a:pt x="1891567" y="9261"/>
                </a:cubicBezTo>
                <a:cubicBezTo>
                  <a:pt x="1898917" y="10907"/>
                  <a:pt x="1919236" y="17279"/>
                  <a:pt x="1921530" y="9673"/>
                </a:cubicBezTo>
                <a:cubicBezTo>
                  <a:pt x="1959058" y="9592"/>
                  <a:pt x="1980141" y="8525"/>
                  <a:pt x="2012969" y="18663"/>
                </a:cubicBezTo>
                <a:cubicBezTo>
                  <a:pt x="2036300" y="22440"/>
                  <a:pt x="2020005" y="20413"/>
                  <a:pt x="2034526" y="22810"/>
                </a:cubicBezTo>
                <a:cubicBezTo>
                  <a:pt x="2049047" y="25207"/>
                  <a:pt x="2073237" y="20913"/>
                  <a:pt x="2096919" y="20343"/>
                </a:cubicBezTo>
                <a:cubicBezTo>
                  <a:pt x="2120930" y="20475"/>
                  <a:pt x="2148905" y="24557"/>
                  <a:pt x="2166686" y="25985"/>
                </a:cubicBezTo>
                <a:cubicBezTo>
                  <a:pt x="2184467" y="27413"/>
                  <a:pt x="2188709" y="27070"/>
                  <a:pt x="2203604" y="28912"/>
                </a:cubicBezTo>
                <a:cubicBezTo>
                  <a:pt x="2228460" y="25462"/>
                  <a:pt x="2249347" y="27280"/>
                  <a:pt x="2267962" y="34655"/>
                </a:cubicBezTo>
                <a:cubicBezTo>
                  <a:pt x="2282447" y="36548"/>
                  <a:pt x="2275023" y="40857"/>
                  <a:pt x="2285749" y="42654"/>
                </a:cubicBezTo>
                <a:cubicBezTo>
                  <a:pt x="2296475" y="44451"/>
                  <a:pt x="2303314" y="36327"/>
                  <a:pt x="2332319" y="38293"/>
                </a:cubicBezTo>
                <a:cubicBezTo>
                  <a:pt x="2342638" y="38690"/>
                  <a:pt x="2342293" y="46311"/>
                  <a:pt x="2364330" y="47416"/>
                </a:cubicBezTo>
                <a:cubicBezTo>
                  <a:pt x="2386367" y="48521"/>
                  <a:pt x="2474972" y="53278"/>
                  <a:pt x="2507404" y="54450"/>
                </a:cubicBezTo>
                <a:cubicBezTo>
                  <a:pt x="2539836" y="55622"/>
                  <a:pt x="2526706" y="52404"/>
                  <a:pt x="2542253" y="52069"/>
                </a:cubicBezTo>
                <a:cubicBezTo>
                  <a:pt x="2557800" y="51734"/>
                  <a:pt x="2576193" y="43331"/>
                  <a:pt x="2600687" y="52438"/>
                </a:cubicBezTo>
                <a:cubicBezTo>
                  <a:pt x="2619009" y="47593"/>
                  <a:pt x="2619480" y="58712"/>
                  <a:pt x="2639796" y="61580"/>
                </a:cubicBezTo>
                <a:cubicBezTo>
                  <a:pt x="2651005" y="65638"/>
                  <a:pt x="2665035" y="64461"/>
                  <a:pt x="2674289" y="67260"/>
                </a:cubicBezTo>
                <a:cubicBezTo>
                  <a:pt x="2683543" y="70059"/>
                  <a:pt x="2690859" y="70563"/>
                  <a:pt x="2697705" y="73610"/>
                </a:cubicBezTo>
                <a:cubicBezTo>
                  <a:pt x="2704551" y="76657"/>
                  <a:pt x="2706632" y="82764"/>
                  <a:pt x="2715363" y="85542"/>
                </a:cubicBezTo>
                <a:cubicBezTo>
                  <a:pt x="2724094" y="88320"/>
                  <a:pt x="2737748" y="93210"/>
                  <a:pt x="2747711" y="95041"/>
                </a:cubicBezTo>
                <a:cubicBezTo>
                  <a:pt x="2757674" y="96872"/>
                  <a:pt x="2756162" y="94038"/>
                  <a:pt x="2775143" y="96530"/>
                </a:cubicBezTo>
                <a:cubicBezTo>
                  <a:pt x="2806082" y="101851"/>
                  <a:pt x="2833945" y="105706"/>
                  <a:pt x="2868742" y="105230"/>
                </a:cubicBezTo>
                <a:cubicBezTo>
                  <a:pt x="2875265" y="114937"/>
                  <a:pt x="2885652" y="110531"/>
                  <a:pt x="2899543" y="105394"/>
                </a:cubicBezTo>
                <a:cubicBezTo>
                  <a:pt x="2925511" y="112474"/>
                  <a:pt x="2969369" y="117959"/>
                  <a:pt x="3013791" y="133788"/>
                </a:cubicBezTo>
                <a:cubicBezTo>
                  <a:pt x="3032699" y="143490"/>
                  <a:pt x="3036873" y="145156"/>
                  <a:pt x="3050423" y="147827"/>
                </a:cubicBezTo>
                <a:lnTo>
                  <a:pt x="3067990" y="151167"/>
                </a:lnTo>
                <a:lnTo>
                  <a:pt x="3067990" y="5306208"/>
                </a:lnTo>
                <a:lnTo>
                  <a:pt x="3067989" y="5306208"/>
                </a:lnTo>
                <a:lnTo>
                  <a:pt x="3067989" y="4893381"/>
                </a:lnTo>
                <a:lnTo>
                  <a:pt x="3043495" y="4888945"/>
                </a:lnTo>
                <a:cubicBezTo>
                  <a:pt x="3028259" y="4893118"/>
                  <a:pt x="3019652" y="4892952"/>
                  <a:pt x="3013339" y="4882572"/>
                </a:cubicBezTo>
                <a:cubicBezTo>
                  <a:pt x="2976030" y="4880406"/>
                  <a:pt x="2937572" y="4854236"/>
                  <a:pt x="2913679" y="4866583"/>
                </a:cubicBezTo>
                <a:cubicBezTo>
                  <a:pt x="2915195" y="4844724"/>
                  <a:pt x="2901822" y="4852928"/>
                  <a:pt x="2875805" y="4847666"/>
                </a:cubicBezTo>
                <a:cubicBezTo>
                  <a:pt x="2857196" y="4841543"/>
                  <a:pt x="2817003" y="4828668"/>
                  <a:pt x="2802025" y="4822783"/>
                </a:cubicBezTo>
                <a:cubicBezTo>
                  <a:pt x="2787047" y="4816898"/>
                  <a:pt x="2775570" y="4821194"/>
                  <a:pt x="2760539" y="4815530"/>
                </a:cubicBezTo>
                <a:cubicBezTo>
                  <a:pt x="2767288" y="4796834"/>
                  <a:pt x="2677653" y="4809589"/>
                  <a:pt x="2711840" y="4795862"/>
                </a:cubicBezTo>
                <a:cubicBezTo>
                  <a:pt x="2686235" y="4784723"/>
                  <a:pt x="2695650" y="4790294"/>
                  <a:pt x="2682112" y="4795333"/>
                </a:cubicBezTo>
                <a:cubicBezTo>
                  <a:pt x="2649913" y="4790479"/>
                  <a:pt x="2647066" y="4789023"/>
                  <a:pt x="2609911" y="4793621"/>
                </a:cubicBezTo>
                <a:cubicBezTo>
                  <a:pt x="2593415" y="4792900"/>
                  <a:pt x="2587573" y="4790380"/>
                  <a:pt x="2572897" y="4788900"/>
                </a:cubicBezTo>
                <a:cubicBezTo>
                  <a:pt x="2558221" y="4787420"/>
                  <a:pt x="2550125" y="4788497"/>
                  <a:pt x="2521855" y="4784742"/>
                </a:cubicBezTo>
                <a:cubicBezTo>
                  <a:pt x="2499495" y="4780034"/>
                  <a:pt x="2483262" y="4781350"/>
                  <a:pt x="2465205" y="4778639"/>
                </a:cubicBezTo>
                <a:cubicBezTo>
                  <a:pt x="2447148" y="4775928"/>
                  <a:pt x="2436144" y="4771669"/>
                  <a:pt x="2413515" y="4768475"/>
                </a:cubicBezTo>
                <a:cubicBezTo>
                  <a:pt x="2394088" y="4759549"/>
                  <a:pt x="2320814" y="4780944"/>
                  <a:pt x="2306138" y="4754193"/>
                </a:cubicBezTo>
                <a:cubicBezTo>
                  <a:pt x="2253007" y="4759585"/>
                  <a:pt x="2237974" y="4748779"/>
                  <a:pt x="2194302" y="4744039"/>
                </a:cubicBezTo>
                <a:cubicBezTo>
                  <a:pt x="2152070" y="4739084"/>
                  <a:pt x="2146753" y="4742096"/>
                  <a:pt x="2102639" y="4729235"/>
                </a:cubicBezTo>
                <a:cubicBezTo>
                  <a:pt x="2068179" y="4716412"/>
                  <a:pt x="2049689" y="4712365"/>
                  <a:pt x="2009484" y="4709589"/>
                </a:cubicBezTo>
                <a:cubicBezTo>
                  <a:pt x="2006497" y="4717158"/>
                  <a:pt x="1958536" y="4701984"/>
                  <a:pt x="1950778" y="4699749"/>
                </a:cubicBezTo>
                <a:cubicBezTo>
                  <a:pt x="1951667" y="4704726"/>
                  <a:pt x="1926336" y="4706913"/>
                  <a:pt x="1919770" y="4702723"/>
                </a:cubicBezTo>
                <a:cubicBezTo>
                  <a:pt x="1861690" y="4705646"/>
                  <a:pt x="1843962" y="4724688"/>
                  <a:pt x="1800432" y="4714687"/>
                </a:cubicBezTo>
                <a:cubicBezTo>
                  <a:pt x="1766454" y="4714617"/>
                  <a:pt x="1768076" y="4724355"/>
                  <a:pt x="1719261" y="4724244"/>
                </a:cubicBezTo>
                <a:cubicBezTo>
                  <a:pt x="1698725" y="4728489"/>
                  <a:pt x="1704876" y="4720084"/>
                  <a:pt x="1679325" y="4720398"/>
                </a:cubicBezTo>
                <a:cubicBezTo>
                  <a:pt x="1646713" y="4738364"/>
                  <a:pt x="1612035" y="4726657"/>
                  <a:pt x="1565956" y="4726125"/>
                </a:cubicBezTo>
                <a:cubicBezTo>
                  <a:pt x="1509596" y="4724792"/>
                  <a:pt x="1462482" y="4732200"/>
                  <a:pt x="1413439" y="4724264"/>
                </a:cubicBezTo>
                <a:cubicBezTo>
                  <a:pt x="1395410" y="4730641"/>
                  <a:pt x="1371319" y="4739221"/>
                  <a:pt x="1351513" y="4728134"/>
                </a:cubicBezTo>
                <a:cubicBezTo>
                  <a:pt x="1299513" y="4729900"/>
                  <a:pt x="1305583" y="4734952"/>
                  <a:pt x="1285766" y="4728501"/>
                </a:cubicBezTo>
                <a:cubicBezTo>
                  <a:pt x="1246313" y="4730975"/>
                  <a:pt x="1252677" y="4725316"/>
                  <a:pt x="1217013" y="4722250"/>
                </a:cubicBezTo>
                <a:cubicBezTo>
                  <a:pt x="1187972" y="4717535"/>
                  <a:pt x="1202419" y="4717968"/>
                  <a:pt x="1175553" y="4717397"/>
                </a:cubicBezTo>
                <a:cubicBezTo>
                  <a:pt x="1150152" y="4726111"/>
                  <a:pt x="1132757" y="4715339"/>
                  <a:pt x="1125937" y="4713080"/>
                </a:cubicBezTo>
                <a:cubicBezTo>
                  <a:pt x="1101933" y="4714551"/>
                  <a:pt x="1066390" y="4702547"/>
                  <a:pt x="1070414" y="4718045"/>
                </a:cubicBezTo>
                <a:cubicBezTo>
                  <a:pt x="1036699" y="4697042"/>
                  <a:pt x="1037956" y="4718362"/>
                  <a:pt x="1001930" y="4712953"/>
                </a:cubicBezTo>
                <a:cubicBezTo>
                  <a:pt x="982943" y="4705262"/>
                  <a:pt x="958349" y="4701127"/>
                  <a:pt x="946429" y="4710733"/>
                </a:cubicBezTo>
                <a:cubicBezTo>
                  <a:pt x="873991" y="4698538"/>
                  <a:pt x="917810" y="4694854"/>
                  <a:pt x="843959" y="4682048"/>
                </a:cubicBezTo>
                <a:cubicBezTo>
                  <a:pt x="805648" y="4675599"/>
                  <a:pt x="748814" y="4673116"/>
                  <a:pt x="719028" y="4663910"/>
                </a:cubicBezTo>
                <a:cubicBezTo>
                  <a:pt x="689242" y="4654703"/>
                  <a:pt x="681940" y="4658862"/>
                  <a:pt x="658894" y="4652209"/>
                </a:cubicBezTo>
                <a:cubicBezTo>
                  <a:pt x="635848" y="4645555"/>
                  <a:pt x="606360" y="4645052"/>
                  <a:pt x="587813" y="4641642"/>
                </a:cubicBezTo>
                <a:cubicBezTo>
                  <a:pt x="569266" y="4638232"/>
                  <a:pt x="549985" y="4630114"/>
                  <a:pt x="547611" y="4631750"/>
                </a:cubicBezTo>
                <a:cubicBezTo>
                  <a:pt x="510247" y="4623077"/>
                  <a:pt x="499088" y="4633791"/>
                  <a:pt x="476778" y="4615662"/>
                </a:cubicBezTo>
                <a:cubicBezTo>
                  <a:pt x="457686" y="4613372"/>
                  <a:pt x="453369" y="4611385"/>
                  <a:pt x="433058" y="4610953"/>
                </a:cubicBezTo>
                <a:cubicBezTo>
                  <a:pt x="412747" y="4610521"/>
                  <a:pt x="383201" y="4613107"/>
                  <a:pt x="354910" y="4613069"/>
                </a:cubicBezTo>
                <a:cubicBezTo>
                  <a:pt x="325594" y="4614825"/>
                  <a:pt x="324861" y="4631623"/>
                  <a:pt x="297551" y="4614611"/>
                </a:cubicBezTo>
                <a:cubicBezTo>
                  <a:pt x="297827" y="4618223"/>
                  <a:pt x="283633" y="4619398"/>
                  <a:pt x="279981" y="4619280"/>
                </a:cubicBezTo>
                <a:lnTo>
                  <a:pt x="251060" y="4621023"/>
                </a:lnTo>
                <a:lnTo>
                  <a:pt x="248621" y="4615319"/>
                </a:lnTo>
                <a:cubicBezTo>
                  <a:pt x="237819" y="4612965"/>
                  <a:pt x="219269" y="4618593"/>
                  <a:pt x="208474" y="4619602"/>
                </a:cubicBezTo>
                <a:lnTo>
                  <a:pt x="183850" y="4621375"/>
                </a:lnTo>
                <a:lnTo>
                  <a:pt x="174486" y="4620574"/>
                </a:lnTo>
                <a:lnTo>
                  <a:pt x="170493" y="4620635"/>
                </a:lnTo>
                <a:lnTo>
                  <a:pt x="160178" y="4616375"/>
                </a:lnTo>
                <a:cubicBezTo>
                  <a:pt x="150587" y="4615308"/>
                  <a:pt x="143414" y="4608454"/>
                  <a:pt x="137679" y="4607411"/>
                </a:cubicBezTo>
                <a:cubicBezTo>
                  <a:pt x="131944" y="4606369"/>
                  <a:pt x="130252" y="4614284"/>
                  <a:pt x="125767" y="4610124"/>
                </a:cubicBezTo>
                <a:cubicBezTo>
                  <a:pt x="131450" y="4607091"/>
                  <a:pt x="122536" y="4604620"/>
                  <a:pt x="118604" y="4602416"/>
                </a:cubicBezTo>
                <a:lnTo>
                  <a:pt x="82934" y="4599702"/>
                </a:lnTo>
                <a:cubicBezTo>
                  <a:pt x="39823" y="4602644"/>
                  <a:pt x="55074" y="4589236"/>
                  <a:pt x="41888" y="4597726"/>
                </a:cubicBezTo>
                <a:cubicBezTo>
                  <a:pt x="25543" y="4601103"/>
                  <a:pt x="15576" y="4602785"/>
                  <a:pt x="8238" y="4603430"/>
                </a:cubicBezTo>
                <a:lnTo>
                  <a:pt x="0" y="4603190"/>
                </a:lnTo>
                <a:close/>
              </a:path>
            </a:pathLst>
          </a:custGeom>
        </p:spPr>
      </p:pic>
      <p:pic>
        <p:nvPicPr>
          <p:cNvPr id="5" name="Picture 4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5FD3EF00-865B-EAE0-0FB6-A0376F0271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11" r="23607" b="-4"/>
          <a:stretch/>
        </p:blipFill>
        <p:spPr>
          <a:xfrm>
            <a:off x="6095999" y="1278"/>
            <a:ext cx="3067990" cy="5149699"/>
          </a:xfrm>
          <a:custGeom>
            <a:avLst/>
            <a:gdLst/>
            <a:ahLst/>
            <a:cxnLst/>
            <a:rect l="l" t="t" r="r" b="b"/>
            <a:pathLst>
              <a:path w="3067990" h="5149699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42105" y="469033"/>
                  <a:pt x="3051256" y="471666"/>
                  <a:pt x="3059006" y="473639"/>
                </a:cubicBezTo>
                <a:lnTo>
                  <a:pt x="3067990" y="474231"/>
                </a:lnTo>
                <a:lnTo>
                  <a:pt x="3067990" y="5066330"/>
                </a:lnTo>
                <a:lnTo>
                  <a:pt x="3036249" y="5071710"/>
                </a:lnTo>
                <a:cubicBezTo>
                  <a:pt x="3028911" y="5072355"/>
                  <a:pt x="3024202" y="5071963"/>
                  <a:pt x="3018374" y="5071188"/>
                </a:cubicBezTo>
                <a:cubicBezTo>
                  <a:pt x="2981557" y="5076634"/>
                  <a:pt x="2975787" y="5078874"/>
                  <a:pt x="2928454" y="5083368"/>
                </a:cubicBezTo>
                <a:cubicBezTo>
                  <a:pt x="2902026" y="5096160"/>
                  <a:pt x="2894473" y="5096992"/>
                  <a:pt x="2874456" y="5102330"/>
                </a:cubicBezTo>
                <a:cubicBezTo>
                  <a:pt x="2849799" y="5110661"/>
                  <a:pt x="2856324" y="5116728"/>
                  <a:pt x="2826359" y="5120681"/>
                </a:cubicBezTo>
                <a:cubicBezTo>
                  <a:pt x="2811152" y="5125070"/>
                  <a:pt x="2799749" y="5135440"/>
                  <a:pt x="2790273" y="5139251"/>
                </a:cubicBezTo>
                <a:cubicBezTo>
                  <a:pt x="2780797" y="5143062"/>
                  <a:pt x="2776994" y="5141825"/>
                  <a:pt x="2761021" y="5144617"/>
                </a:cubicBezTo>
                <a:cubicBezTo>
                  <a:pt x="2750399" y="5143672"/>
                  <a:pt x="2716008" y="5143647"/>
                  <a:pt x="2709599" y="5145416"/>
                </a:cubicBezTo>
                <a:cubicBezTo>
                  <a:pt x="2691337" y="5155744"/>
                  <a:pt x="2674953" y="5144170"/>
                  <a:pt x="2643019" y="5144002"/>
                </a:cubicBezTo>
                <a:lnTo>
                  <a:pt x="2605306" y="5145401"/>
                </a:lnTo>
                <a:cubicBezTo>
                  <a:pt x="2598456" y="5139894"/>
                  <a:pt x="2544492" y="5137937"/>
                  <a:pt x="2540666" y="5130474"/>
                </a:cubicBezTo>
                <a:cubicBezTo>
                  <a:pt x="2520890" y="5122976"/>
                  <a:pt x="2520818" y="5104076"/>
                  <a:pt x="2490181" y="5096885"/>
                </a:cubicBezTo>
                <a:cubicBezTo>
                  <a:pt x="2473666" y="5089694"/>
                  <a:pt x="2482843" y="5107802"/>
                  <a:pt x="2441578" y="5087331"/>
                </a:cubicBezTo>
                <a:cubicBezTo>
                  <a:pt x="2404207" y="5055658"/>
                  <a:pt x="2246399" y="5032666"/>
                  <a:pt x="2239061" y="4977592"/>
                </a:cubicBezTo>
                <a:cubicBezTo>
                  <a:pt x="2172141" y="4959717"/>
                  <a:pt x="2228317" y="4960563"/>
                  <a:pt x="2138397" y="4945422"/>
                </a:cubicBezTo>
                <a:cubicBezTo>
                  <a:pt x="2058643" y="4932605"/>
                  <a:pt x="1820980" y="4910463"/>
                  <a:pt x="1766888" y="4891159"/>
                </a:cubicBezTo>
                <a:cubicBezTo>
                  <a:pt x="1693746" y="4881380"/>
                  <a:pt x="1731387" y="4880829"/>
                  <a:pt x="1699544" y="4886748"/>
                </a:cubicBezTo>
                <a:cubicBezTo>
                  <a:pt x="1645920" y="4895473"/>
                  <a:pt x="1642875" y="4877798"/>
                  <a:pt x="1607580" y="4879045"/>
                </a:cubicBezTo>
                <a:cubicBezTo>
                  <a:pt x="1555088" y="4865773"/>
                  <a:pt x="1453749" y="4859346"/>
                  <a:pt x="1384598" y="4845217"/>
                </a:cubicBezTo>
                <a:cubicBezTo>
                  <a:pt x="1326341" y="4835627"/>
                  <a:pt x="1315092" y="4821514"/>
                  <a:pt x="1258391" y="4816554"/>
                </a:cubicBezTo>
                <a:cubicBezTo>
                  <a:pt x="1226403" y="4808063"/>
                  <a:pt x="1218929" y="4802264"/>
                  <a:pt x="1192670" y="4794273"/>
                </a:cubicBezTo>
                <a:cubicBezTo>
                  <a:pt x="1172212" y="4781098"/>
                  <a:pt x="1134543" y="4780537"/>
                  <a:pt x="1100484" y="4773564"/>
                </a:cubicBezTo>
                <a:cubicBezTo>
                  <a:pt x="1083354" y="4772013"/>
                  <a:pt x="1065276" y="4777578"/>
                  <a:pt x="1028112" y="4767096"/>
                </a:cubicBezTo>
                <a:cubicBezTo>
                  <a:pt x="999846" y="4759146"/>
                  <a:pt x="967016" y="4743196"/>
                  <a:pt x="963745" y="4764863"/>
                </a:cubicBezTo>
                <a:cubicBezTo>
                  <a:pt x="935062" y="4736624"/>
                  <a:pt x="945601" y="4756035"/>
                  <a:pt x="908364" y="4755572"/>
                </a:cubicBezTo>
                <a:cubicBezTo>
                  <a:pt x="831301" y="4740343"/>
                  <a:pt x="772395" y="4745078"/>
                  <a:pt x="699185" y="4729739"/>
                </a:cubicBezTo>
                <a:cubicBezTo>
                  <a:pt x="680644" y="4710950"/>
                  <a:pt x="671269" y="4756745"/>
                  <a:pt x="624173" y="4712819"/>
                </a:cubicBezTo>
                <a:cubicBezTo>
                  <a:pt x="620673" y="4715011"/>
                  <a:pt x="605890" y="4702494"/>
                  <a:pt x="587551" y="4697060"/>
                </a:cubicBezTo>
                <a:cubicBezTo>
                  <a:pt x="569213" y="4691626"/>
                  <a:pt x="529126" y="4697683"/>
                  <a:pt x="514142" y="4680213"/>
                </a:cubicBezTo>
                <a:cubicBezTo>
                  <a:pt x="490554" y="4678007"/>
                  <a:pt x="455880" y="4670399"/>
                  <a:pt x="435429" y="4669695"/>
                </a:cubicBezTo>
                <a:cubicBezTo>
                  <a:pt x="414978" y="4668991"/>
                  <a:pt x="413693" y="4665510"/>
                  <a:pt x="398498" y="4661863"/>
                </a:cubicBezTo>
                <a:lnTo>
                  <a:pt x="391864" y="4657306"/>
                </a:lnTo>
                <a:lnTo>
                  <a:pt x="393991" y="4656812"/>
                </a:lnTo>
                <a:cubicBezTo>
                  <a:pt x="393161" y="4656323"/>
                  <a:pt x="391036" y="4655963"/>
                  <a:pt x="390744" y="4656537"/>
                </a:cubicBezTo>
                <a:lnTo>
                  <a:pt x="391864" y="4657306"/>
                </a:lnTo>
                <a:lnTo>
                  <a:pt x="389463" y="4657864"/>
                </a:lnTo>
                <a:cubicBezTo>
                  <a:pt x="384571" y="4657809"/>
                  <a:pt x="375254" y="4657079"/>
                  <a:pt x="358382" y="4654871"/>
                </a:cubicBezTo>
                <a:cubicBezTo>
                  <a:pt x="339824" y="4647350"/>
                  <a:pt x="313263" y="4650730"/>
                  <a:pt x="294208" y="4644982"/>
                </a:cubicBezTo>
                <a:cubicBezTo>
                  <a:pt x="275153" y="4639233"/>
                  <a:pt x="255232" y="4631558"/>
                  <a:pt x="240522" y="4627439"/>
                </a:cubicBezTo>
                <a:cubicBezTo>
                  <a:pt x="212762" y="4619907"/>
                  <a:pt x="228727" y="4611264"/>
                  <a:pt x="188294" y="4613207"/>
                </a:cubicBezTo>
                <a:cubicBezTo>
                  <a:pt x="165514" y="4608090"/>
                  <a:pt x="132086" y="4618695"/>
                  <a:pt x="107016" y="4612605"/>
                </a:cubicBezTo>
                <a:cubicBezTo>
                  <a:pt x="79461" y="4604732"/>
                  <a:pt x="82214" y="4605717"/>
                  <a:pt x="48463" y="4601378"/>
                </a:cubicBezTo>
                <a:lnTo>
                  <a:pt x="0" y="4601647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2AB6D-59E6-2774-F04C-210FFFB8632B}"/>
              </a:ext>
            </a:extLst>
          </p:cNvPr>
          <p:cNvSpPr txBox="1"/>
          <p:nvPr/>
        </p:nvSpPr>
        <p:spPr>
          <a:xfrm>
            <a:off x="3048000" y="35600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R" dirty="0"/>
              <a:t>https://github.com/TzannetosGiannis/Socituri_Decentralot</a:t>
            </a:r>
          </a:p>
        </p:txBody>
      </p:sp>
    </p:spTree>
    <p:extLst>
      <p:ext uri="{BB962C8B-B14F-4D97-AF65-F5344CB8AC3E}">
        <p14:creationId xmlns:p14="http://schemas.microsoft.com/office/powerpoint/2010/main" val="68933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l-GR" sz="6600" dirty="0"/>
              <a:t>W</a:t>
            </a:r>
            <a:r>
              <a:rPr lang="en-GR" sz="6600" dirty="0"/>
              <a:t>hy SUI ?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Fast finality and low fees.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Reliable and fast native on-chain randomness.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Enoki integration: will enable to seamlessly abstract blockchain processes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FFFFFF"/>
                </a:solidFill>
                <a:latin typeface="ui-sans-serif"/>
              </a:rPr>
              <a:t>Move language and SUI objects model is inherently safe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Supportive community and adequate documentation</a:t>
            </a:r>
          </a:p>
          <a:p>
            <a:pPr algn="l"/>
            <a:br>
              <a:rPr lang="en-GB" sz="1900" dirty="0">
                <a:solidFill>
                  <a:srgbClr val="FFFFFF"/>
                </a:solidFill>
              </a:rPr>
            </a:br>
            <a:endParaRPr lang="en-GR" sz="1900" dirty="0">
              <a:solidFill>
                <a:srgbClr val="FFFFFF"/>
              </a:solidFill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The problem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Traditional lotteries and crowdfunding campaigns lack transparency and fairness.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Participants often face issues with trust and verifiability.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Centralized systems are prone to manipulation and bias.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9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Mission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  <a:latin typeface="ui-sans-serif"/>
              </a:rPr>
              <a:t>Facilitate a decentralized and fair lottery.</a:t>
            </a:r>
          </a:p>
          <a:p>
            <a:pPr algn="l"/>
            <a:r>
              <a:rPr lang="en-GB" dirty="0">
                <a:solidFill>
                  <a:srgbClr val="FFFFFF"/>
                </a:solidFill>
                <a:latin typeface="ui-sans-serif"/>
              </a:rPr>
              <a:t>P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rovide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ui-sans-serif"/>
              </a:rPr>
              <a:t>trustless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 and verifiable randomness.</a:t>
            </a:r>
          </a:p>
          <a:p>
            <a:pPr algn="l"/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 </a:t>
            </a:r>
            <a:r>
              <a:rPr lang="en-GB" dirty="0">
                <a:solidFill>
                  <a:srgbClr val="FFFFFF"/>
                </a:solidFill>
                <a:latin typeface="ui-sans-serif"/>
              </a:rPr>
              <a:t>S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upport ecosystem projects through crowdfunding campaigns</a:t>
            </a:r>
            <a:br>
              <a:rPr lang="en-GB" dirty="0">
                <a:solidFill>
                  <a:srgbClr val="FFFFFF"/>
                </a:solidFill>
              </a:rPr>
            </a:br>
            <a:endParaRPr lang="en-GR" dirty="0">
              <a:solidFill>
                <a:srgbClr val="FFFFFF"/>
              </a:solidFill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Key offerings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 err="1">
                <a:solidFill>
                  <a:srgbClr val="FFFFFF"/>
                </a:solidFill>
                <a:effectLst/>
                <a:latin typeface="ui-sans-serif"/>
              </a:rPr>
              <a:t>Trustless</a:t>
            </a: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 and Verifiable Randomness: Ensures fair processes for all participants.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Protocol Earnings Participation: Users gain rewards and contribute to platform growth from day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Crowdfunding Lottery Campaigns: Unique and engaging way to raise funds for projects.</a:t>
            </a:r>
          </a:p>
          <a:p>
            <a:pPr algn="l"/>
            <a:br>
              <a:rPr lang="en-GB" sz="1900" dirty="0">
                <a:solidFill>
                  <a:srgbClr val="FFFFFF"/>
                </a:solidFill>
              </a:rPr>
            </a:br>
            <a:endParaRPr lang="en-GR" sz="1900" dirty="0">
              <a:solidFill>
                <a:srgbClr val="FFFFFF"/>
              </a:solidFill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 stack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Smart contracts: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Move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Frontend: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ReactJS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docker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Indexer: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NodeJs</a:t>
            </a:r>
            <a:r>
              <a:rPr lang="en-US" sz="1800" dirty="0"/>
              <a:t>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SUI </a:t>
            </a:r>
            <a:r>
              <a:rPr lang="en-US" sz="1800" dirty="0" err="1"/>
              <a:t>websockets</a:t>
            </a:r>
            <a:endParaRPr lang="en-US" sz="18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MongoDB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docker</a:t>
            </a:r>
          </a:p>
        </p:txBody>
      </p:sp>
      <p:pic>
        <p:nvPicPr>
          <p:cNvPr id="14" name="Picture 13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6692023A-B218-720E-26BD-C36D6F20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16255"/>
            <a:ext cx="6903720" cy="46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5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A2A3BB16-E098-C393-6D06-364E26143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853"/>
          <a:stretch/>
        </p:blipFill>
        <p:spPr>
          <a:xfrm>
            <a:off x="764988" y="1115334"/>
            <a:ext cx="3368969" cy="4627331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Contract flow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Everyone can interact with the lottery factory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Team owns nothing, everyone can buy protocol fees for subsequent epochs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en-GR" sz="6600"/>
              <a:t>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419141"/>
            <a:ext cx="10909643" cy="55265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R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D0D6D2D-2919-719E-15AD-33463155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4" y="3124200"/>
            <a:ext cx="10342884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3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274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ui-sans-serif</vt:lpstr>
      <vt:lpstr>Office Theme</vt:lpstr>
      <vt:lpstr>Decentralot</vt:lpstr>
      <vt:lpstr>The team</vt:lpstr>
      <vt:lpstr>Why SUI ?</vt:lpstr>
      <vt:lpstr>The problem</vt:lpstr>
      <vt:lpstr>Mission</vt:lpstr>
      <vt:lpstr>Key offerings</vt:lpstr>
      <vt:lpstr>Tech stack </vt:lpstr>
      <vt:lpstr>Contract flow overview</vt:lpstr>
      <vt:lpstr>Roadmap</vt:lpstr>
      <vt:lpstr>Don’t trust! Verify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Decentralot</dc:title>
  <dc:creator>Giannis Tzannetos</dc:creator>
  <cp:lastModifiedBy>Giannis Tzannetos</cp:lastModifiedBy>
  <cp:revision>25</cp:revision>
  <dcterms:created xsi:type="dcterms:W3CDTF">2024-05-30T07:30:29Z</dcterms:created>
  <dcterms:modified xsi:type="dcterms:W3CDTF">2024-05-31T09:04:10Z</dcterms:modified>
</cp:coreProperties>
</file>