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99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066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479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04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5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59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04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661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56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92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312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0570-0708-4616-9462-47EB19F2E1B7}" type="datetimeFigureOut">
              <a:rPr lang="da-DK" smtClean="0"/>
              <a:t>22-11-2016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8B2A-E3F5-40F8-AF0F-73BE84F76F8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39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Det praktiske gruppearbejde – en opskrift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03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Start på et gruppearbejde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Udarbejd en gruppeprofil, drøft både individuelle styrker og svagheder og gruppens styrker og svagheder.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Drøft holdninger til gruppearbejdet (f.eks. ambitionsniveau og hvordan beslutninger træffes.</a:t>
            </a:r>
            <a:endParaRPr lang="da-DK" sz="2600" i="1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Drøft de praktiske rammer for arbejdet 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Etabler en gruppekontrakt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Gør noget hyggeligt sammen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39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Workshop og projekter i en gruppe (1)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sz="2800" dirty="0" smtClean="0"/>
              <a:t>Alle sætter sig ind i hele opgaven</a:t>
            </a:r>
          </a:p>
          <a:p>
            <a:pPr marL="514350" indent="-514350">
              <a:buFont typeface="+mj-lt"/>
              <a:buAutoNum type="arabicPeriod"/>
            </a:pPr>
            <a:r>
              <a:rPr lang="da-DK" sz="2800" dirty="0" smtClean="0"/>
              <a:t>Der oprettes en tidsplan med milepæle og delleverancer.</a:t>
            </a:r>
          </a:p>
          <a:p>
            <a:pPr marL="0" indent="0">
              <a:buNone/>
            </a:pPr>
            <a:r>
              <a:rPr lang="da-DK" sz="2800" dirty="0"/>
              <a:t>Trin </a:t>
            </a:r>
            <a:r>
              <a:rPr lang="da-DK" sz="2800" dirty="0" smtClean="0"/>
              <a:t>3-8 </a:t>
            </a:r>
            <a:r>
              <a:rPr lang="da-DK" sz="2800" dirty="0"/>
              <a:t>foregår som loop (iteration) indtil alle delopgaver er løst.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da-DK" sz="2800" i="1" dirty="0" smtClean="0"/>
              <a:t>Der foretages en uddelegering af delopgaver på basis af kompetencer, interesser og læringsmål. Første prioritet er så ikke, hvem der bedst eller hurtigst kan løse opgaven.</a:t>
            </a:r>
          </a:p>
        </p:txBody>
      </p:sp>
    </p:spTree>
    <p:extLst>
      <p:ext uri="{BB962C8B-B14F-4D97-AF65-F5344CB8AC3E}">
        <p14:creationId xmlns:p14="http://schemas.microsoft.com/office/powerpoint/2010/main" val="1526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Workshop og projekter i en gruppe </a:t>
            </a:r>
            <a:r>
              <a:rPr lang="da-DK" dirty="0" smtClean="0"/>
              <a:t>(2)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a-DK" sz="2800" i="1" dirty="0" smtClean="0"/>
              <a:t>Uddelegering af opgaver foretages, når man er </a:t>
            </a:r>
            <a:r>
              <a:rPr lang="da-DK" sz="2800" i="1" dirty="0"/>
              <a:t>samlet. </a:t>
            </a:r>
          </a:p>
          <a:p>
            <a:pPr lvl="1"/>
            <a:r>
              <a:rPr lang="da-DK" sz="2600" i="1" dirty="0"/>
              <a:t>Der skal være sikkerhed </a:t>
            </a:r>
            <a:r>
              <a:rPr lang="da-DK" sz="2600" i="1" dirty="0" smtClean="0"/>
              <a:t>for, </a:t>
            </a:r>
            <a:r>
              <a:rPr lang="da-DK" sz="2600" i="1" dirty="0"/>
              <a:t>at alle har forstået deres opgave. </a:t>
            </a:r>
          </a:p>
          <a:p>
            <a:pPr lvl="1"/>
            <a:r>
              <a:rPr lang="da-DK" sz="2600" i="1" dirty="0"/>
              <a:t>Det er dit eget ansvar at spørge, hvis der er noget du ikke forstår. </a:t>
            </a:r>
          </a:p>
          <a:p>
            <a:pPr lvl="1"/>
            <a:r>
              <a:rPr lang="da-DK" sz="2600" i="1" dirty="0"/>
              <a:t>Ofte opnås den bedste proces, hvis man arbejder 2 og 2 sammen. Så går man ikke så nemt i stå</a:t>
            </a:r>
            <a:r>
              <a:rPr lang="da-DK" sz="2600" i="1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da-DK" sz="2800" i="1" dirty="0"/>
              <a:t>Der sættes en tidsramme og deadline for løsning af hver </a:t>
            </a:r>
            <a:r>
              <a:rPr lang="da-DK" sz="2800" i="1" dirty="0" smtClean="0"/>
              <a:t>delopgave</a:t>
            </a:r>
            <a:endParaRPr lang="da-DK" sz="3000" i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6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At løse </a:t>
            </a:r>
            <a:r>
              <a:rPr lang="da-DK" dirty="0"/>
              <a:t>en arbejdsopgave i en gruppe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da-DK" sz="2800" i="1" dirty="0" smtClean="0"/>
              <a:t>De løste opgaver afleveres til gruppen. Undgå for komplekse løsninger, som ikke kan forstås af alle i gruppen.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sz="2800" i="1" dirty="0" smtClean="0"/>
              <a:t>Hele gruppen sætter sig ind i og kommenterer på de afleverede opgaver.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sz="2800" i="1" dirty="0" smtClean="0"/>
              <a:t>Opgaverne tilpasses jf. kommentarer og integreres løbende i det samlede produkt.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da-DK" sz="2800" dirty="0" smtClean="0"/>
              <a:t>Produktet gøres færdigt til aflevering: Rød tråd, sikre det er komplet samt </a:t>
            </a:r>
            <a:r>
              <a:rPr lang="da-DK" sz="2800" dirty="0"/>
              <a:t>skrive konklusion og </a:t>
            </a:r>
            <a:r>
              <a:rPr lang="da-DK" sz="2800" dirty="0" smtClean="0"/>
              <a:t>proces kaptitel - til sidst ensartethed og korrektur. Beregn god tid!</a:t>
            </a:r>
            <a:endParaRPr lang="da-DK" sz="2800" dirty="0"/>
          </a:p>
          <a:p>
            <a:pPr marL="514350" indent="-514350">
              <a:buFont typeface="+mj-lt"/>
              <a:buAutoNum type="arabicPeriod" startAt="6"/>
            </a:pPr>
            <a:r>
              <a:rPr lang="da-DK" sz="2800" dirty="0" smtClean="0"/>
              <a:t>Alle sætter sig ind i det samlede produkt, så de forstår det og kan forsvare det, f.eks. til en eksamen.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257315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5B1ECE15CF58489D46E05EA9D17331" ma:contentTypeVersion="" ma:contentTypeDescription="Opret et nyt dokument." ma:contentTypeScope="" ma:versionID="7aa03338d5031a4debb76bfb1b5593e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be4c36c9615576c514bbb2d67249d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1757F3-30BE-44A9-B5DD-E57B5EA945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FDA4FC-E5CF-4C7A-916B-B76AB9236EEF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2177DF1-C6F1-4304-BFB2-14BBDD1F0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311</Words>
  <Application>Microsoft Office PowerPoint</Application>
  <PresentationFormat>Skærmshow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Calibri</vt:lpstr>
      <vt:lpstr>Kontortema</vt:lpstr>
      <vt:lpstr>Det praktiske gruppearbejde – en opskrift</vt:lpstr>
      <vt:lpstr>Start på et gruppearbejde</vt:lpstr>
      <vt:lpstr>Workshop og projekter i en gruppe (1)</vt:lpstr>
      <vt:lpstr>Workshop og projekter i en gruppe (2)</vt:lpstr>
      <vt:lpstr>At løse en arbejdsopgave i en gruppe</vt:lpstr>
    </vt:vector>
  </TitlesOfParts>
  <Company>University College Nordjylland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Torben Larsen</dc:creator>
  <cp:lastModifiedBy>Lise Klitsgaard</cp:lastModifiedBy>
  <cp:revision>9</cp:revision>
  <dcterms:created xsi:type="dcterms:W3CDTF">2014-09-18T05:57:27Z</dcterms:created>
  <dcterms:modified xsi:type="dcterms:W3CDTF">2016-11-22T08:15:14Z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0x010100CB5B1ECE15CF58489D46E05EA9D17331</vt:lpwstr>
  </property>
  <property fmtid="{D5CDD505-2E9C-101B-9397-08002B2CF9AE}" pid="3" name="_dlc_DocIdItemGuid">
    <vt:lpwstr>9f376277-6a79-4796-ae24-61cbcea99f1e</vt:lpwstr>
  </property>
</Properties>
</file>