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578" y="624110"/>
            <a:ext cx="8486775" cy="5857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99360" y="1960818"/>
            <a:ext cx="1750423" cy="50370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89212" y="2531582"/>
            <a:ext cx="1750423" cy="4737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99360" y="3053836"/>
            <a:ext cx="1750423" cy="4737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339635" y="2075859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WPF</a:t>
            </a:r>
            <a:r>
              <a:rPr lang="zh-TW" altLang="en-US" dirty="0">
                <a:solidFill>
                  <a:srgbClr val="FF0000"/>
                </a:solidFill>
              </a:rPr>
              <a:t>主頁面的專案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429487" y="2616050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C#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Windows Forms</a:t>
            </a:r>
            <a:r>
              <a:rPr lang="zh-TW" altLang="en-US" dirty="0">
                <a:solidFill>
                  <a:srgbClr val="FF0000"/>
                </a:solidFill>
              </a:rPr>
              <a:t>主頁面的專案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56899" y="310310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C#</a:t>
            </a:r>
            <a:r>
              <a:rPr lang="zh-TW" altLang="en-US" dirty="0">
                <a:solidFill>
                  <a:srgbClr val="FF0000"/>
                </a:solidFill>
              </a:rPr>
              <a:t> 類別庫的專案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46</Words>
  <Application>WPS Presentation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Wingdings 3</vt:lpstr>
      <vt:lpstr>Arial</vt:lpstr>
      <vt:lpstr>標楷體</vt:lpstr>
      <vt:lpstr>Microsoft YaHei</vt:lpstr>
      <vt:lpstr>Arial Unicode MS</vt:lpstr>
      <vt:lpstr>微軟正黑體</vt:lpstr>
      <vt:lpstr>Century Gothic</vt:lpstr>
      <vt:lpstr>Calibri</vt:lpstr>
      <vt:lpstr>絲縷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 Tzer-nan</dc:creator>
  <cp:lastModifiedBy>goodc</cp:lastModifiedBy>
  <cp:revision>9</cp:revision>
  <dcterms:created xsi:type="dcterms:W3CDTF">2022-11-28T19:57:00Z</dcterms:created>
  <dcterms:modified xsi:type="dcterms:W3CDTF">2024-07-15T20:15:24Z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D11F82D025864DBE8D0E200C1EC249A5_12</vt:lpwstr>
  </property>
  <property fmtid="{D5CDD505-2E9C-101B-9397-08002B2CF9AE}" pid="3" name="KSOProductBuildVer">
    <vt:lpwstr>1033-12.2.0.17153</vt:lpwstr>
  </property>
</Properties>
</file>