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57" r:id="rId4"/>
    <p:sldId id="261" r:id="rId5"/>
    <p:sldId id="263" r:id="rId6"/>
    <p:sldId id="264" r:id="rId7"/>
    <p:sldId id="269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1B0-4A53-4C3A-9F94-79B5CEBFE18F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2944BBA-67B7-4BC8-98F6-B129BB0E29E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1B0-4A53-4C3A-9F94-79B5CEBFE18F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2944BBA-67B7-4BC8-98F6-B129BB0E29E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1B0-4A53-4C3A-9F94-79B5CEBFE18F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2944BBA-67B7-4BC8-98F6-B129BB0E29EF}" type="slidenum">
              <a:rPr lang="zh-TW" altLang="en-US" smtClean="0"/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1B0-4A53-4C3A-9F94-79B5CEBFE18F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944BBA-67B7-4BC8-98F6-B129BB0E29E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1B0-4A53-4C3A-9F94-79B5CEBFE18F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944BBA-67B7-4BC8-98F6-B129BB0E29EF}" type="slidenum">
              <a:rPr lang="zh-TW" altLang="en-US" smtClean="0"/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1B0-4A53-4C3A-9F94-79B5CEBFE18F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944BBA-67B7-4BC8-98F6-B129BB0E29E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1B0-4A53-4C3A-9F94-79B5CEBFE18F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4BBA-67B7-4BC8-98F6-B129BB0E29E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1B0-4A53-4C3A-9F94-79B5CEBFE18F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4BBA-67B7-4BC8-98F6-B129BB0E29E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1B0-4A53-4C3A-9F94-79B5CEBFE18F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4BBA-67B7-4BC8-98F6-B129BB0E29E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1B0-4A53-4C3A-9F94-79B5CEBFE18F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2944BBA-67B7-4BC8-98F6-B129BB0E29E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1B0-4A53-4C3A-9F94-79B5CEBFE18F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2944BBA-67B7-4BC8-98F6-B129BB0E29E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1B0-4A53-4C3A-9F94-79B5CEBFE18F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2944BBA-67B7-4BC8-98F6-B129BB0E29E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1B0-4A53-4C3A-9F94-79B5CEBFE18F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4BBA-67B7-4BC8-98F6-B129BB0E29E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1B0-4A53-4C3A-9F94-79B5CEBFE18F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4BBA-67B7-4BC8-98F6-B129BB0E29E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1B0-4A53-4C3A-9F94-79B5CEBFE18F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44BBA-67B7-4BC8-98F6-B129BB0E29E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B1B0-4A53-4C3A-9F94-79B5CEBFE18F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944BBA-67B7-4BC8-98F6-B129BB0E29EF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1B1B0-4A53-4C3A-9F94-79B5CEBFE18F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2944BBA-67B7-4BC8-98F6-B129BB0E29EF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stackoverflow.com/questions/18124896/requesting-definitions-using-the-wordnik-api" TargetMode="Externa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微軟正黑體" panose="020B0604030504040204" charset="-120"/>
                <a:ea typeface="微軟正黑體" panose="020B0604030504040204" charset="-120"/>
              </a:rPr>
              <a:t>API</a:t>
            </a:r>
            <a:endParaRPr lang="zh-TW" altLang="en-US" sz="4000" dirty="0"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參考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hlinkClick r:id="rId1"/>
            </a:endParaRPr>
          </a:p>
          <a:p>
            <a:pPr lvl="1"/>
            <a:r>
              <a:rPr lang="en-US" altLang="zh-TW" sz="177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https://stackoverflow.com/questions/18124896/requesting-definitions-using-the-wordnik-api</a:t>
            </a:r>
            <a:endParaRPr lang="en-US" altLang="zh-TW" sz="177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177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https://ithelp.ithome.com.tw/articles/10194237</a:t>
            </a:r>
            <a:endParaRPr lang="en-US" altLang="zh-TW" sz="177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177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https://rapidapi.com/blog/dictionary-apis/</a:t>
            </a:r>
            <a:endParaRPr lang="en-US" altLang="zh-TW" sz="177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/>
            <a:r>
              <a:rPr lang="zh-TW" altLang="en-US" sz="199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實用</a:t>
            </a:r>
            <a:endParaRPr lang="zh-TW" altLang="en-US" sz="199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177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ea"/>
              </a:rPr>
              <a:t>https://rapidapi.com/dpventures/api/wordsapi</a:t>
            </a:r>
            <a:endParaRPr lang="en-US" altLang="zh-TW" sz="177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177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ea"/>
              </a:rPr>
              <a:t>https://www.wordsapi.com/</a:t>
            </a:r>
            <a:endParaRPr lang="en-US" altLang="zh-TW" sz="177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177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+mn-ea"/>
              </a:rPr>
              <a:t>http://www.gwicks.net/dictionaries.htm</a:t>
            </a:r>
            <a:endParaRPr lang="zh-TW" altLang="en-US" sz="177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3693"/>
            <a:ext cx="12192000" cy="471727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58" y="3358522"/>
            <a:ext cx="8629650" cy="25527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018" y="3829866"/>
            <a:ext cx="46101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Visual Studio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熟悉開發環境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創建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C#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創建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WPF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056" y="1740408"/>
            <a:ext cx="121920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Visual Studio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7091" y="2044072"/>
            <a:ext cx="3676650" cy="3867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Visual Studio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4358" y="1800606"/>
            <a:ext cx="6467475" cy="23241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333" y="4457700"/>
            <a:ext cx="7239000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SQLite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8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SQLite是一個輕量級、無服務器的嵌入式數據庫，適合本地應用。</a:t>
            </a:r>
            <a:endParaRPr lang="en-US" sz="1800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  <a:p>
            <a:endParaRPr lang="en-US" sz="1800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  <a:p>
            <a:r>
              <a:rPr lang="en-US" sz="18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使用步驟：</a:t>
            </a:r>
            <a:endParaRPr lang="en-US" sz="1800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  <a:p>
            <a:pPr lvl="1"/>
            <a:r>
              <a:rPr lang="en-US" sz="18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添加SQLite庫</a:t>
            </a:r>
            <a:endParaRPr lang="en-US" sz="1800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  <a:p>
            <a:pPr lvl="1"/>
            <a:r>
              <a:rPr lang="en-US" sz="18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打開NuGet包管理器，搜尋sqlite-net-pcl，然後安裝它。</a:t>
            </a:r>
            <a:endParaRPr lang="en-US" sz="1800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  <a:p>
            <a:pPr lvl="1"/>
            <a:r>
              <a:rPr lang="en-US" sz="18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配置SQLite</a:t>
            </a:r>
            <a:endParaRPr lang="en-US" sz="1800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  <a:p>
            <a:pPr lvl="1"/>
            <a:r>
              <a:rPr lang="en-US" sz="18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在代碼中使用數據庫</a:t>
            </a:r>
            <a:endParaRPr lang="en-US" sz="1800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MySQL</a:t>
            </a:r>
            <a:endParaRPr lang="en-US" altLang="zh-TW" dirty="0"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MySQL 是免費的開源數據庫，適合本地和生產環境中使用。以下是如何在 Visual Studio 的 C# 和 WPF 項目中使用 MySQL 的步驟：</a:t>
            </a:r>
            <a:endParaRPr sz="1800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  <a:p>
            <a:endParaRPr sz="1800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  <a:p>
            <a:r>
              <a:rPr lang="en-US" sz="18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使用步驟：</a:t>
            </a:r>
            <a:endParaRPr sz="1800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  <a:p>
            <a:pPr lvl="1"/>
            <a:r>
              <a:rPr sz="18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安裝 MySQL 服務器</a:t>
            </a:r>
            <a:endParaRPr sz="1800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  <a:p>
            <a:pPr lvl="2"/>
            <a:r>
              <a:rPr sz="18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https://dev.mysql.com/downloads/file/?id=529732</a:t>
            </a:r>
            <a:endParaRPr sz="1800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+mn-ea"/>
            </a:endParaRPr>
          </a:p>
          <a:p>
            <a:pPr lvl="1"/>
            <a:r>
              <a:rPr sz="18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安裝 MySQL Connector/NET</a:t>
            </a:r>
            <a:r>
              <a:rPr lang="zh-TW" sz="18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，</a:t>
            </a:r>
            <a:r>
              <a:rPr sz="18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是一個用於 .NET 應用程序的數據庫驅動程序</a:t>
            </a:r>
            <a:endParaRPr sz="1800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  <a:p>
            <a:pPr lvl="2"/>
            <a:r>
              <a:rPr sz="18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</a:rPr>
              <a:t>配置 MySQL 連接</a:t>
            </a:r>
            <a:endParaRPr sz="1800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</a:endParaRPr>
          </a:p>
          <a:p>
            <a:pPr lvl="2"/>
            <a:r>
              <a:rPr lang="en-US" sz="1800">
                <a:latin typeface="微軟正黑體" panose="020B0604030504040204" charset="-120"/>
                <a:ea typeface="微軟正黑體" panose="020B0604030504040204" charset="-120"/>
                <a:cs typeface="微軟正黑體" panose="020B0604030504040204" charset="-120"/>
                <a:sym typeface="+mn-ea"/>
              </a:rPr>
              <a:t>在代碼中使用數據庫</a:t>
            </a:r>
            <a:endParaRPr lang="en-US" sz="1800">
              <a:latin typeface="微軟正黑體" panose="020B0604030504040204" charset="-120"/>
              <a:ea typeface="微軟正黑體" panose="020B0604030504040204" charset="-120"/>
              <a:cs typeface="微軟正黑體" panose="020B0604030504040204" charset="-120"/>
              <a:sym typeface="+mn-ea"/>
            </a:endParaRPr>
          </a:p>
          <a:p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665</Words>
  <Application>WPS Presentation</Application>
  <PresentationFormat>寬螢幕</PresentationFormat>
  <Paragraphs>44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SimSun</vt:lpstr>
      <vt:lpstr>Wingdings</vt:lpstr>
      <vt:lpstr>Wingdings 3</vt:lpstr>
      <vt:lpstr>Arial</vt:lpstr>
      <vt:lpstr>標楷體</vt:lpstr>
      <vt:lpstr>Times New Roman</vt:lpstr>
      <vt:lpstr>Microsoft YaHei</vt:lpstr>
      <vt:lpstr>Arial Unicode MS</vt:lpstr>
      <vt:lpstr>微軟正黑體</vt:lpstr>
      <vt:lpstr>Century Gothic</vt:lpstr>
      <vt:lpstr>Calibri</vt:lpstr>
      <vt:lpstr>絲縷</vt:lpstr>
      <vt:lpstr>參考API</vt:lpstr>
      <vt:lpstr>PowerPoint 演示文稿</vt:lpstr>
      <vt:lpstr>Visual Studio</vt:lpstr>
      <vt:lpstr>Visual Studio</vt:lpstr>
      <vt:lpstr>Visual Studio</vt:lpstr>
      <vt:lpstr>PowerPoint 演示文稿</vt:lpstr>
      <vt:lpstr>後續整合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 Tzer-nan</dc:creator>
  <cp:lastModifiedBy>goodc</cp:lastModifiedBy>
  <cp:revision>8</cp:revision>
  <dcterms:created xsi:type="dcterms:W3CDTF">2022-11-28T19:57:00Z</dcterms:created>
  <dcterms:modified xsi:type="dcterms:W3CDTF">2024-07-11T00:04:52Z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D11F82D025864DBE8D0E200C1EC249A5_12</vt:lpwstr>
  </property>
  <property fmtid="{D5CDD505-2E9C-101B-9397-08002B2CF9AE}" pid="3" name="KSOProductBuildVer">
    <vt:lpwstr>1033-12.2.0.17119</vt:lpwstr>
  </property>
</Properties>
</file>