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62" r:id="rId3"/>
    <p:sldId id="257" r:id="rId4"/>
    <p:sldId id="261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03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28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86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25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07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27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86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30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37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99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96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45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46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33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73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B1B0-4A53-4C3A-9F94-79B5CEBFE18F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944BBA-67B7-4BC8-98F6-B129BB0E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34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4237" TargetMode="External"/><Relationship Id="rId2" Type="http://schemas.openxmlformats.org/officeDocument/2006/relationships/hyperlink" Target="https://stackoverflow.com/questions/18124896/requesting-definitions-using-the-wordnik-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https://stackoverflow.com/questions/18124896/requesting-definitions-using-the-wordnik-api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https://ithelp.ithome.com.tw/articles/10194237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https://rapidapi.com/blog/dictionary-apis/</a:t>
            </a:r>
          </a:p>
        </p:txBody>
      </p:sp>
    </p:spTree>
    <p:extLst>
      <p:ext uri="{BB962C8B-B14F-4D97-AF65-F5344CB8AC3E}">
        <p14:creationId xmlns:p14="http://schemas.microsoft.com/office/powerpoint/2010/main" val="296776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實用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https://rapidapi.com/dpventures/api/wordsapi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https://www.wordsapi.com/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http://www.gwicks.net/dictionaries.htm</a:t>
            </a:r>
          </a:p>
        </p:txBody>
      </p:sp>
    </p:spTree>
    <p:extLst>
      <p:ext uri="{BB962C8B-B14F-4D97-AF65-F5344CB8AC3E}">
        <p14:creationId xmlns:p14="http://schemas.microsoft.com/office/powerpoint/2010/main" val="330218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B54E5-17A0-4BAA-AF0D-3B0B0001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E86F6-A0CA-44F6-88EF-EC609791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3EA1F1-119A-44E8-983D-33DFCCDD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93"/>
            <a:ext cx="12192000" cy="47172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89D213-7460-4741-B4D5-CA3FE787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58" y="3358522"/>
            <a:ext cx="8629650" cy="2552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48CAE5-81DC-4D97-89A8-2578CC53C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018" y="3829866"/>
            <a:ext cx="46101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77F82-207C-4F3A-87CD-FC4AEC4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AC52B-3BE0-470C-8AE2-466A9715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熟悉開發環境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WPF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B6D81D-6B09-4AA8-9018-E3DD33FA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740408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8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15A2D-DA2A-40BD-9645-43A8DE6E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87B95-68DF-462D-98E0-61C30822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97D739-39DC-44F2-819B-76985066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91" y="2044072"/>
            <a:ext cx="3676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9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B8F4E-E2BE-41EB-BA29-2410A557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CF7B371-F858-467A-95AC-EB10E388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58" y="1800606"/>
            <a:ext cx="6467475" cy="23241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E32AD97-0783-4F15-81DC-C59EBBDE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33" y="4457700"/>
            <a:ext cx="7239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6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77F82-207C-4F3A-87CD-FC4AEC4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E49007-B6B6-4299-B177-DCDD55C8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35" y="2807017"/>
            <a:ext cx="7058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2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60BFD-A305-4861-8E63-479E90F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39E39-8C67-40DC-B07D-BE4168C2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與</a:t>
            </a:r>
            <a:r>
              <a:rPr lang="en-US" altLang="zh-TW" dirty="0" err="1"/>
              <a:t>EnglishChat</a:t>
            </a:r>
            <a:r>
              <a:rPr lang="zh-TW" altLang="en-US" dirty="0"/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398497412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91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Century Gothic</vt:lpstr>
      <vt:lpstr>Times New Roman</vt:lpstr>
      <vt:lpstr>Wingdings 3</vt:lpstr>
      <vt:lpstr>絲縷</vt:lpstr>
      <vt:lpstr>參考API</vt:lpstr>
      <vt:lpstr>實用API</vt:lpstr>
      <vt:lpstr>PowerPoint 簡報</vt:lpstr>
      <vt:lpstr>Visual Studio</vt:lpstr>
      <vt:lpstr>Visual Studio</vt:lpstr>
      <vt:lpstr>Visual Studio</vt:lpstr>
      <vt:lpstr>Visual Studio</vt:lpstr>
      <vt:lpstr>後續整合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 Tzer-nan</dc:creator>
  <cp:lastModifiedBy>Lin Tzer-nan</cp:lastModifiedBy>
  <cp:revision>5</cp:revision>
  <dcterms:created xsi:type="dcterms:W3CDTF">2022-11-28T19:57:03Z</dcterms:created>
  <dcterms:modified xsi:type="dcterms:W3CDTF">2023-05-30T17:36:06Z</dcterms:modified>
</cp:coreProperties>
</file>