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3"/>
    <p:sldId id="261" r:id="rId4"/>
    <p:sldId id="257" r:id="rId5"/>
    <p:sldId id="262" r:id="rId6"/>
    <p:sldId id="258" r:id="rId7"/>
    <p:sldId id="259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0B95-F888-482E-9A1A-5FB3F5646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1C66-743F-4049-9418-B35BB83E11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E6A-943C-4DC9-B82B-31826D125A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FE6-0538-473F-B37E-A2C24ACA69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08B-5A13-4955-BA61-7F6CDE416BF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p"/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buClr>
                <a:schemeClr val="accent2"/>
              </a:buClr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4196" y="1463040"/>
            <a:ext cx="86618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0CF4-389E-4414-8C28-BDEA4E05D0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7FC-5E4E-4CB5-815F-63E3F37092D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56C8-BB55-43A0-9316-24D3F7B81F0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B4E-90F2-4B1E-9D2A-B94AE9027C4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52F-B2C2-4765-A872-DA20FAA7E1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845A-A6A0-409C-9B17-803F62E26A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6FB-9E93-4D6C-950E-271439A6EB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算法基础 </a:t>
            </a:r>
            <a:r>
              <a:rPr lang="en-US" altLang="zh-CN" dirty="0"/>
              <a:t>(2020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7825-1723-4398-8F46-37B2C5DFE17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  动态规划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25</a:t>
            </a:r>
            <a:r>
              <a:rPr lang="zh-CN" altLang="en-US" dirty="0">
                <a:solidFill>
                  <a:srgbClr val="FF0000"/>
                </a:solidFill>
              </a:rPr>
              <a:t>日周</a:t>
            </a:r>
            <a:r>
              <a:rPr lang="zh-CN" altLang="en-US" dirty="0">
                <a:solidFill>
                  <a:srgbClr val="FF0000"/>
                </a:solidFill>
              </a:rPr>
              <a:t>四晚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dirty="0"/>
              <a:t>011146.01 </a:t>
            </a:r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  </a:t>
            </a:r>
            <a:r>
              <a:rPr lang="zh-CN" altLang="en-US" dirty="0"/>
              <a:t>顾乃杰老师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矩阵链乘最优方案</a:t>
            </a:r>
            <a:endParaRPr lang="en-US" altLang="zh-CN" dirty="0"/>
          </a:p>
          <a:p>
            <a:pPr lvl="1"/>
            <a:r>
              <a:rPr lang="zh-CN" altLang="en-US" dirty="0"/>
              <a:t>所有最长公共子序列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实验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1.1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：求矩阵链乘最优方案</a:t>
            </a:r>
            <a:endParaRPr lang="en-US" altLang="zh-CN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个矩阵链乘，求最优链乘方案，使链乘过程中乘法运算次数最少。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的取值</a:t>
            </a:r>
            <a:r>
              <a:rPr lang="en-US" altLang="zh-CN" dirty="0"/>
              <a:t>5, 10, 15, 20, 25</a:t>
            </a:r>
            <a:r>
              <a:rPr lang="zh-CN" altLang="en-US" dirty="0"/>
              <a:t>，矩阵大小见</a:t>
            </a:r>
            <a:r>
              <a:rPr lang="en-US" altLang="zh-CN" dirty="0"/>
              <a:t>1_1_input.txt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求最优链乘方案及最少乘法运算次数，记录运行时间，画出曲线分析。</a:t>
            </a:r>
            <a:endParaRPr lang="en-US" altLang="zh-CN" dirty="0"/>
          </a:p>
          <a:p>
            <a:pPr lvl="1"/>
            <a:r>
              <a:rPr lang="zh-CN" altLang="en-US" dirty="0"/>
              <a:t>仿照</a:t>
            </a:r>
            <a:r>
              <a:rPr lang="en-US" altLang="zh-CN" dirty="0"/>
              <a:t>P214</a:t>
            </a:r>
            <a:r>
              <a:rPr lang="zh-CN" altLang="en-US" dirty="0"/>
              <a:t> 图</a:t>
            </a:r>
            <a:r>
              <a:rPr lang="en-US" altLang="zh-CN" dirty="0"/>
              <a:t>15-5</a:t>
            </a:r>
            <a:r>
              <a:rPr lang="zh-CN" altLang="en-US" dirty="0"/>
              <a:t>，打印</a:t>
            </a:r>
            <a:r>
              <a:rPr lang="en-US" altLang="zh-CN" dirty="0"/>
              <a:t>n=5</a:t>
            </a:r>
            <a:r>
              <a:rPr lang="zh-CN" altLang="en-US" dirty="0"/>
              <a:t>时的结果并截图。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提示：</a:t>
            </a:r>
            <a:endParaRPr lang="en-US" altLang="zh-CN" dirty="0"/>
          </a:p>
          <a:p>
            <a:pPr lvl="2"/>
            <a:r>
              <a:rPr lang="zh-CN" altLang="en-US" dirty="0"/>
              <a:t>考虑</a:t>
            </a:r>
            <a:r>
              <a:rPr lang="en-US" altLang="zh-CN" dirty="0"/>
              <a:t>4B int</a:t>
            </a:r>
            <a:r>
              <a:rPr lang="zh-CN" altLang="en-US" dirty="0"/>
              <a:t>类型，上限</a:t>
            </a:r>
            <a:r>
              <a:rPr lang="en-US" altLang="zh-CN" dirty="0"/>
              <a:t>2147483647</a:t>
            </a:r>
            <a:r>
              <a:rPr lang="zh-CN" altLang="en-US" dirty="0"/>
              <a:t>；</a:t>
            </a:r>
            <a:r>
              <a:rPr lang="en-US" altLang="zh-CN" dirty="0"/>
              <a:t>8B long </a:t>
            </a:r>
            <a:r>
              <a:rPr lang="en-US" altLang="zh-CN" dirty="0" err="1"/>
              <a:t>long</a:t>
            </a:r>
            <a:r>
              <a:rPr lang="zh-CN" altLang="en-US" dirty="0"/>
              <a:t>类型，上限</a:t>
            </a:r>
            <a:r>
              <a:rPr lang="en-US" altLang="zh-CN" dirty="0"/>
              <a:t>9,223,372,036,854,775,807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计算过程，所给数据求出的乘法运算次数变量可能超出</a:t>
            </a:r>
            <a:r>
              <a:rPr lang="en-US" altLang="zh-CN" dirty="0"/>
              <a:t>int</a:t>
            </a:r>
            <a:r>
              <a:rPr lang="zh-CN" altLang="en-US" dirty="0"/>
              <a:t>类型，但在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范围内。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2"/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/>
              <a:t>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1.2</a:t>
            </a:r>
            <a:r>
              <a:rPr lang="zh-CN" altLang="en-US" dirty="0"/>
              <a:t>：求所有最长公共子序列</a:t>
            </a:r>
            <a:endParaRPr lang="en-US" altLang="zh-CN" dirty="0"/>
          </a:p>
          <a:p>
            <a:pPr lvl="1"/>
            <a:r>
              <a:rPr lang="zh-CN" altLang="en-US" dirty="0"/>
              <a:t>给定两个序列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，求出这两个序列</a:t>
            </a:r>
            <a:r>
              <a:rPr lang="zh-CN" altLang="en-US" dirty="0"/>
              <a:t>的所有最长公共</a:t>
            </a:r>
            <a:r>
              <a:rPr lang="zh-CN" altLang="en-US" dirty="0"/>
              <a:t>子序列。</a:t>
            </a:r>
            <a:endParaRPr lang="en-US" altLang="zh-CN" dirty="0"/>
          </a:p>
          <a:p>
            <a:pPr lvl="1"/>
            <a:r>
              <a:rPr lang="en-US" altLang="zh-CN" dirty="0"/>
              <a:t>X, Y</a:t>
            </a:r>
            <a:r>
              <a:rPr lang="zh-CN" altLang="en-US" dirty="0">
                <a:sym typeface="+mn-ea"/>
              </a:rPr>
              <a:t>序列由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四种字符构成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/>
              <a:t>序列长度分别取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en-US" altLang="zh-CN" dirty="0"/>
              <a:t>30</a:t>
            </a:r>
            <a:r>
              <a:rPr lang="zh-CN" altLang="en-US" dirty="0"/>
              <a:t>，见</a:t>
            </a:r>
            <a:r>
              <a:rPr lang="en-US" altLang="zh-CN" dirty="0"/>
              <a:t>1_2_input.txt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输出所有最长公共子序列个数，并</a:t>
            </a:r>
            <a:r>
              <a:rPr lang="zh-CN" altLang="en-US" dirty="0"/>
              <a:t>打印所有最长公共</a:t>
            </a:r>
            <a:r>
              <a:rPr lang="zh-CN" altLang="en-US" dirty="0"/>
              <a:t>子序列，记录运行时间，画出曲线分析。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编程要求</a:t>
            </a:r>
            <a:endParaRPr lang="en-US" altLang="zh-CN" dirty="0"/>
          </a:p>
          <a:p>
            <a:pPr lvl="1"/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C/C++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en-US" altLang="zh-CN" dirty="0"/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目录格式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/>
              <a:t>实验需建立根文件夹，文件夹名称为：</a:t>
            </a:r>
            <a:r>
              <a:rPr lang="zh-CN" altLang="en-US" dirty="0">
                <a:solidFill>
                  <a:srgbClr val="FF0000"/>
                </a:solidFill>
              </a:rPr>
              <a:t>编号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-project1</a:t>
            </a:r>
            <a:r>
              <a:rPr lang="zh-CN" altLang="en-US" dirty="0"/>
              <a:t>，在根文件夹下需包括实验报告和</a:t>
            </a:r>
            <a:r>
              <a:rPr lang="en-US" altLang="zh-CN" dirty="0"/>
              <a:t>ex1</a:t>
            </a:r>
            <a:r>
              <a:rPr lang="zh-CN" altLang="en-US" dirty="0"/>
              <a:t>、</a:t>
            </a:r>
            <a:r>
              <a:rPr lang="en-US" altLang="zh-CN" dirty="0"/>
              <a:t>ex2</a:t>
            </a:r>
            <a:r>
              <a:rPr lang="zh-CN" altLang="en-US" dirty="0"/>
              <a:t>实验文件夹，每个实验文件夹包含</a:t>
            </a:r>
            <a:r>
              <a:rPr lang="en-US" altLang="zh-CN" dirty="0"/>
              <a:t>3</a:t>
            </a:r>
            <a:r>
              <a:rPr lang="zh-CN" altLang="en-US" dirty="0"/>
              <a:t>个子文件夹：</a:t>
            </a:r>
            <a:endParaRPr lang="zh-CN" altLang="en-US" dirty="0"/>
          </a:p>
          <a:p>
            <a:pPr lvl="2"/>
            <a:r>
              <a:rPr lang="en-US" altLang="zh-CN" dirty="0"/>
              <a:t>input</a:t>
            </a:r>
            <a:r>
              <a:rPr lang="zh-CN" altLang="en-US" dirty="0"/>
              <a:t>文件夹：存放输入数据</a:t>
            </a:r>
            <a:endParaRPr lang="zh-CN" altLang="en-US" dirty="0"/>
          </a:p>
          <a:p>
            <a:pPr lvl="2"/>
            <a:r>
              <a:rPr lang="en-US" altLang="zh-CN" dirty="0" err="1"/>
              <a:t>src</a:t>
            </a:r>
            <a:r>
              <a:rPr lang="zh-CN" altLang="en-US" dirty="0"/>
              <a:t>文件夹：源程序</a:t>
            </a:r>
            <a:endParaRPr lang="zh-CN" altLang="en-US" dirty="0"/>
          </a:p>
          <a:p>
            <a:pPr lvl="2"/>
            <a:r>
              <a:rPr lang="en-US" altLang="zh-CN" dirty="0"/>
              <a:t>output</a:t>
            </a:r>
            <a:r>
              <a:rPr lang="zh-CN" altLang="en-US" dirty="0"/>
              <a:t>文件夹：输出数据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实验</a:t>
                </a:r>
                <a:r>
                  <a:rPr lang="en-US" altLang="zh-CN" sz="28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1.1 </a:t>
                </a:r>
                <a:r>
                  <a:rPr lang="zh-CN" altLang="en-US" sz="28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矩阵链乘 输入输出</a:t>
                </a:r>
                <a:endParaRPr lang="en-US" altLang="zh-CN" sz="2800" dirty="0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/>
                  <a:t>ex1/input/1_1_input.txt</a:t>
                </a:r>
                <a:r>
                  <a:rPr lang="zh-CN" altLang="en-US" dirty="0"/>
                  <a:t>（已给出）：</a:t>
                </a:r>
                <a:endParaRPr lang="en-US" altLang="zh-CN" sz="2400" dirty="0">
                  <a:sym typeface="Arial" panose="020B0604020202020204" pitchFamily="34" charset="0"/>
                </a:endParaRPr>
              </a:p>
              <a:p>
                <a:pPr lvl="2"/>
                <a:r>
                  <a:rPr lang="zh-CN" altLang="en-US" dirty="0">
                    <a:sym typeface="Arial" panose="020B0604020202020204" pitchFamily="34" charset="0"/>
                  </a:rPr>
                  <a:t>每个规模的数据占两行：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r>
                  <a:rPr lang="en-US" altLang="zh-CN" dirty="0">
                    <a:sym typeface="Arial" panose="020B0604020202020204" pitchFamily="34" charset="0"/>
                  </a:rPr>
                  <a:t>n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r>
                  <a:rPr lang="zh-CN" altLang="en-US" dirty="0">
                    <a:sym typeface="Arial" panose="020B0604020202020204" pitchFamily="34" charset="0"/>
                  </a:rPr>
                  <a:t>矩阵大小向量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ym typeface="Arial" panose="020B0604020202020204" pitchFamily="34" charset="0"/>
                  </a:rPr>
                  <a:t>，矩阵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ym typeface="Arial" panose="020B0604020202020204" pitchFamily="34" charset="0"/>
                  </a:rPr>
                  <a:t>大小为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/>
                  <a:t>ex1/output/</a:t>
                </a:r>
                <a:endParaRPr lang="en-US" altLang="zh-CN" dirty="0"/>
              </a:p>
              <a:p>
                <a:pPr lvl="2"/>
                <a:r>
                  <a:rPr lang="en-US" altLang="zh-CN" dirty="0">
                    <a:sym typeface="Arial" panose="020B0604020202020204" pitchFamily="34" charset="0"/>
                  </a:rPr>
                  <a:t>result.txt</a:t>
                </a:r>
                <a:r>
                  <a:rPr lang="zh-CN" altLang="en-US" dirty="0">
                    <a:sym typeface="Arial" panose="020B0604020202020204" pitchFamily="34" charset="0"/>
                  </a:rPr>
                  <a:t>：每个规模的结果占两行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r>
                  <a:rPr lang="zh-CN" altLang="en-US" dirty="0">
                    <a:sym typeface="Arial" panose="020B0604020202020204" pitchFamily="34" charset="0"/>
                  </a:rPr>
                  <a:t>最少乘法运算次数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r>
                  <a:rPr lang="zh-CN" altLang="en-US" dirty="0">
                    <a:sym typeface="Arial" panose="020B0604020202020204" pitchFamily="34" charset="0"/>
                  </a:rPr>
                  <a:t>最优链乘方案（要求输出括号化方案，参考</a:t>
                </a:r>
                <a:r>
                  <a:rPr lang="en-US" altLang="zh-CN" dirty="0">
                    <a:sym typeface="Arial" panose="020B0604020202020204" pitchFamily="34" charset="0"/>
                  </a:rPr>
                  <a:t>P215 </a:t>
                </a:r>
                <a:r>
                  <a:rPr lang="en-US" altLang="zh-CN" dirty="0" err="1">
                    <a:sym typeface="Arial" panose="020B0604020202020204" pitchFamily="34" charset="0"/>
                  </a:rPr>
                  <a:t>print_opt_parens</a:t>
                </a:r>
                <a:r>
                  <a:rPr lang="zh-CN" altLang="en-US" dirty="0">
                    <a:sym typeface="Arial" panose="020B0604020202020204" pitchFamily="34" charset="0"/>
                  </a:rPr>
                  <a:t>算法）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2"/>
                <a:r>
                  <a:rPr lang="en-US" altLang="zh-CN" dirty="0">
                    <a:sym typeface="Arial" panose="020B0604020202020204" pitchFamily="34" charset="0"/>
                  </a:rPr>
                  <a:t>time.txt</a:t>
                </a:r>
                <a:r>
                  <a:rPr lang="zh-CN" altLang="en-US" dirty="0">
                    <a:sym typeface="Arial" panose="020B0604020202020204" pitchFamily="34" charset="0"/>
                  </a:rPr>
                  <a:t>：每个规模的运行时间占一行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sym typeface="Arial" panose="020B0604020202020204" pitchFamily="34" charset="0"/>
                  </a:rPr>
                  <a:t>同行数据间用空格隔开</a:t>
                </a:r>
                <a:endParaRPr lang="en-US" altLang="zh-CN" dirty="0">
                  <a:sym typeface="Arial" panose="020B0604020202020204" pitchFamily="34" charset="0"/>
                </a:endParaRPr>
              </a:p>
              <a:p>
                <a:pPr lvl="3"/>
                <a:endParaRPr lang="zh-CN" altLang="en-US" dirty="0"/>
              </a:p>
              <a:p>
                <a:pPr lvl="3"/>
                <a:endParaRPr lang="zh-CN" altLang="en-US" dirty="0"/>
              </a:p>
              <a:p>
                <a:pPr lvl="2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0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1.2 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所有最长公共子序列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输入输出</a:t>
            </a:r>
            <a:endParaRPr lang="en-US" altLang="zh-CN" sz="2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ex2/input/1_2_input.txt</a:t>
            </a:r>
            <a:r>
              <a:rPr lang="zh-CN" altLang="en-US" dirty="0"/>
              <a:t>（已给出）：</a:t>
            </a:r>
            <a:endParaRPr lang="en-US" altLang="zh-CN" dirty="0"/>
          </a:p>
          <a:p>
            <a:pPr lvl="2"/>
            <a:r>
              <a:rPr lang="zh-CN" altLang="en-US" dirty="0"/>
              <a:t>每个规模的数据占</a:t>
            </a:r>
            <a:r>
              <a:rPr lang="zh-CN" altLang="en-US" dirty="0"/>
              <a:t>三行：</a:t>
            </a:r>
            <a:endParaRPr lang="en-US" altLang="zh-CN" dirty="0"/>
          </a:p>
          <a:p>
            <a:pPr lvl="3"/>
            <a:r>
              <a:rPr lang="en-US" altLang="zh-CN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序列长度</a:t>
            </a:r>
            <a:endParaRPr lang="en-US" altLang="zh-CN" dirty="0"/>
          </a:p>
          <a:p>
            <a:pPr lvl="3"/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序列</a:t>
            </a:r>
            <a:endParaRPr lang="zh-CN" altLang="en-US" dirty="0"/>
          </a:p>
          <a:p>
            <a:pPr lvl="3"/>
            <a:r>
              <a:rPr lang="en-US" altLang="zh-CN" dirty="0"/>
              <a:t>Y</a:t>
            </a:r>
            <a:r>
              <a:rPr lang="zh-CN" altLang="en-US" dirty="0"/>
              <a:t>：</a:t>
            </a:r>
            <a:r>
              <a:rPr lang="en-US" altLang="zh-CN" dirty="0"/>
              <a:t>Y</a:t>
            </a:r>
            <a:r>
              <a:rPr lang="zh-CN" altLang="en-US" dirty="0"/>
              <a:t>序列</a:t>
            </a:r>
            <a:endParaRPr lang="en-US" altLang="zh-CN" dirty="0"/>
          </a:p>
          <a:p>
            <a:pPr lvl="1"/>
            <a:r>
              <a:rPr lang="en-US" altLang="zh-CN" dirty="0"/>
              <a:t>ex2/output/</a:t>
            </a:r>
            <a:endParaRPr lang="en-US" altLang="zh-CN" dirty="0"/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result_i.txt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en-US" altLang="zh-CN" dirty="0">
                <a:sym typeface="Arial" panose="020B0604020202020204" pitchFamily="34" charset="0"/>
              </a:rPr>
              <a:t>X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Y</a:t>
            </a:r>
            <a:r>
              <a:rPr lang="zh-CN" altLang="en-US" dirty="0">
                <a:sym typeface="Arial" panose="020B0604020202020204" pitchFamily="34" charset="0"/>
              </a:rPr>
              <a:t>序列长度为</a:t>
            </a:r>
            <a:r>
              <a:rPr lang="en-US" altLang="zh-CN" dirty="0">
                <a:sym typeface="Arial" panose="020B0604020202020204" pitchFamily="34" charset="0"/>
              </a:rPr>
              <a:t>i</a:t>
            </a:r>
            <a:r>
              <a:rPr lang="zh-CN" altLang="en-US" dirty="0">
                <a:sym typeface="Arial" panose="020B0604020202020204" pitchFamily="34" charset="0"/>
              </a:rPr>
              <a:t>的结果</a:t>
            </a:r>
            <a:endParaRPr lang="en-US" altLang="zh-CN" dirty="0">
              <a:sym typeface="Arial" panose="020B0604020202020204" pitchFamily="34" charset="0"/>
            </a:endParaRP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最长公共子序列个数</a:t>
            </a:r>
            <a:endParaRPr lang="zh-CN" altLang="en-US" dirty="0">
              <a:sym typeface="Arial" panose="020B0604020202020204" pitchFamily="34" charset="0"/>
            </a:endParaRP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最长公共子序列：每</a:t>
            </a:r>
            <a:r>
              <a:rPr lang="zh-CN" altLang="en-US" dirty="0">
                <a:sym typeface="Arial" panose="020B0604020202020204" pitchFamily="34" charset="0"/>
              </a:rPr>
              <a:t>个最长公共子序列</a:t>
            </a:r>
            <a:r>
              <a:rPr lang="zh-CN" altLang="en-US" dirty="0">
                <a:sym typeface="Arial" panose="020B0604020202020204" pitchFamily="34" charset="0"/>
              </a:rPr>
              <a:t>占一行</a:t>
            </a:r>
            <a:endParaRPr lang="en-US" altLang="zh-CN" dirty="0">
              <a:sym typeface="Arial" panose="020B0604020202020204" pitchFamily="34" charset="0"/>
            </a:endParaRP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time.txt</a:t>
            </a:r>
            <a:r>
              <a:rPr lang="zh-CN" altLang="en-US" dirty="0">
                <a:sym typeface="Arial" panose="020B0604020202020204" pitchFamily="34" charset="0"/>
              </a:rPr>
              <a:t>：每个规模的运行时间占一行</a:t>
            </a:r>
            <a:endParaRPr lang="en-US" altLang="zh-CN" dirty="0">
              <a:sym typeface="Arial" panose="020B0604020202020204" pitchFamily="34" charset="0"/>
            </a:endParaRPr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sz="2400" dirty="0"/>
              <a:t>实验设备和环境、实验内容及要求、方法和步骤、结果与分析。</a:t>
            </a:r>
            <a:endParaRPr lang="en-US" altLang="zh-CN" sz="2400" dirty="0"/>
          </a:p>
          <a:p>
            <a:pPr lvl="1"/>
            <a:r>
              <a:rPr lang="zh-CN" altLang="en-US" dirty="0"/>
              <a:t>比较实际复杂度和理论复杂度是否相同，给出分析。</a:t>
            </a:r>
            <a:endParaRPr lang="zh-CN" altLang="en-US" sz="24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r>
              <a:rPr lang="zh-CN" altLang="en-US" sz="2800" dirty="0"/>
              <a:t>截止日期：</a:t>
            </a:r>
            <a:r>
              <a:rPr lang="en-US" altLang="zh-CN" sz="2800" dirty="0">
                <a:solidFill>
                  <a:srgbClr val="FF0000"/>
                </a:solidFill>
              </a:rPr>
              <a:t>11</a:t>
            </a:r>
            <a:r>
              <a:rPr lang="zh-CN" altLang="en-US" sz="2800" dirty="0">
                <a:solidFill>
                  <a:srgbClr val="FF0000"/>
                </a:solidFill>
              </a:rPr>
              <a:t>月</a:t>
            </a:r>
            <a:r>
              <a:rPr lang="en-US" altLang="zh-CN" sz="2800" dirty="0">
                <a:solidFill>
                  <a:srgbClr val="FF0000"/>
                </a:solidFill>
              </a:rPr>
              <a:t>25</a:t>
            </a:r>
            <a:r>
              <a:rPr lang="zh-CN" altLang="en-US" sz="2800" dirty="0">
                <a:solidFill>
                  <a:srgbClr val="FF0000"/>
                </a:solidFill>
              </a:rPr>
              <a:t>日周</a:t>
            </a:r>
            <a:r>
              <a:rPr lang="zh-CN" altLang="en-US" sz="2800" dirty="0">
                <a:solidFill>
                  <a:srgbClr val="FF0000"/>
                </a:solidFill>
              </a:rPr>
              <a:t>四晚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dirty="0">
                <a:solidFill>
                  <a:srgbClr val="FF0000"/>
                </a:solidFill>
              </a:rPr>
              <a:t>:00</a:t>
            </a:r>
            <a:r>
              <a:rPr lang="zh-CN" altLang="en-US" sz="2800" dirty="0"/>
              <a:t>，逾期提交实验成绩将作</a:t>
            </a:r>
            <a:r>
              <a:rPr lang="en-US" altLang="zh-CN" sz="2800" dirty="0"/>
              <a:t>0</a:t>
            </a:r>
            <a:r>
              <a:rPr lang="zh-CN" altLang="en-US" sz="2800" dirty="0"/>
              <a:t>分处理。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</a:rPr>
              <a:t>.zip</a:t>
            </a:r>
            <a:r>
              <a:rPr lang="zh-CN" altLang="en-US" sz="2800" dirty="0">
                <a:solidFill>
                  <a:srgbClr val="FF0000"/>
                </a:solidFill>
              </a:rPr>
              <a:t>等</a:t>
            </a:r>
            <a:r>
              <a:rPr lang="zh-CN" altLang="en-US" sz="2800" dirty="0"/>
              <a:t>格式，命名方式：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-project1.zip</a:t>
            </a:r>
            <a:r>
              <a:rPr lang="zh-CN" altLang="en-US" sz="2800" dirty="0"/>
              <a:t>。按照编号</a:t>
            </a:r>
            <a:r>
              <a:rPr lang="zh-CN" altLang="en-US" dirty="0"/>
              <a:t>分组</a:t>
            </a:r>
            <a:r>
              <a:rPr lang="zh-CN" altLang="en-US" sz="2800" dirty="0"/>
              <a:t>发送到助教邮箱，邮件主题为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1-30</a:t>
            </a:r>
            <a:r>
              <a:rPr lang="zh-CN" altLang="en-US" dirty="0"/>
              <a:t>：魏雨桐，</a:t>
            </a:r>
            <a:r>
              <a:rPr lang="en-US" altLang="zh-CN" dirty="0"/>
              <a:t>weiyt@mail.ustc.edu.cn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31-60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王永良， </a:t>
            </a:r>
            <a:r>
              <a:rPr lang="en-US" altLang="zh-CN" dirty="0">
                <a:sym typeface="+mn-ea"/>
              </a:rPr>
              <a:t>wyl083@mail.ustc.edu.cn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61-90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陈品， </a:t>
            </a:r>
            <a:r>
              <a:rPr lang="en-US" altLang="zh-CN" dirty="0">
                <a:sym typeface="+mn-ea"/>
              </a:rPr>
              <a:t>pinchen@mail.ustc.edu.cn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91-120</a:t>
            </a:r>
            <a:r>
              <a:rPr lang="zh-CN" altLang="en-US" dirty="0"/>
              <a:t>：卜兴业， </a:t>
            </a:r>
            <a:r>
              <a:rPr lang="en-US" altLang="zh-CN" dirty="0"/>
              <a:t>buxy@mail.ustc.edu.cn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121-150</a:t>
            </a:r>
            <a:r>
              <a:rPr lang="zh-CN" altLang="en-US" dirty="0"/>
              <a:t>：刘大兴，</a:t>
            </a:r>
            <a:r>
              <a:rPr lang="en-US" altLang="zh-CN" dirty="0"/>
              <a:t>ldx11@mail.ustc.edu.cn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151</a:t>
            </a:r>
            <a:r>
              <a:rPr lang="zh-CN" altLang="en-US" dirty="0"/>
              <a:t>及以后：于倩倩，</a:t>
            </a:r>
            <a:r>
              <a:rPr lang="en-US" altLang="zh-CN" dirty="0"/>
              <a:t>qianqyu@</a:t>
            </a:r>
            <a:r>
              <a:rPr lang="en-US" altLang="zh-CN" dirty="0"/>
              <a:t>mail.ustc.edu.cn</a:t>
            </a:r>
            <a:endParaRPr lang="en-US" altLang="zh-CN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-project1-</a:t>
            </a: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>
                <a:solidFill>
                  <a:srgbClr val="FF0000"/>
                </a:solidFill>
              </a:rPr>
              <a:t>次提交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1601</Words>
  <Application>WPS 演示</Application>
  <PresentationFormat>宽屏</PresentationFormat>
  <Paragraphs>154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华文细黑</vt:lpstr>
      <vt:lpstr>华文中宋</vt:lpstr>
      <vt:lpstr>华文宋体</vt:lpstr>
      <vt:lpstr>Times New Roman</vt:lpstr>
      <vt:lpstr>Cambria Math</vt:lpstr>
      <vt:lpstr>等线</vt:lpstr>
      <vt:lpstr>微软雅黑</vt:lpstr>
      <vt:lpstr>Arial Unicode MS</vt:lpstr>
      <vt:lpstr>等线 Light</vt:lpstr>
      <vt:lpstr>Calibri</vt:lpstr>
      <vt:lpstr>Office 主题​​</vt:lpstr>
      <vt:lpstr>实验1  动态规划</vt:lpstr>
      <vt:lpstr>目录</vt:lpstr>
      <vt:lpstr>动态规划</vt:lpstr>
      <vt:lpstr>动态规划</vt:lpstr>
      <vt:lpstr>二、实验要求</vt:lpstr>
      <vt:lpstr>二、实验要求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晴天</cp:lastModifiedBy>
  <cp:revision>33</cp:revision>
  <dcterms:created xsi:type="dcterms:W3CDTF">2020-11-03T10:04:00Z</dcterms:created>
  <dcterms:modified xsi:type="dcterms:W3CDTF">2021-11-15T08:41:30Z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9073F73DF191425EA6156EB0535FB788</vt:lpwstr>
  </property>
  <property fmtid="{D5CDD505-2E9C-101B-9397-08002B2CF9AE}" pid="3" name="KSOProductBuildVer">
    <vt:lpwstr>2052-11.1.0.10395</vt:lpwstr>
  </property>
</Properties>
</file>