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3" r:id="rId5"/>
    <p:sldId id="340" r:id="rId6"/>
    <p:sldId id="337" r:id="rId7"/>
    <p:sldId id="335" r:id="rId8"/>
    <p:sldId id="341" r:id="rId9"/>
    <p:sldId id="339" r:id="rId10"/>
    <p:sldId id="342" r:id="rId11"/>
  </p:sldIdLst>
  <p:sldSz cx="10363200" cy="7227888"/>
  <p:notesSz cx="9874250" cy="6797675"/>
  <p:custDataLst>
    <p:tags r:id="rId14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7">
          <p15:clr>
            <a:srgbClr val="A4A3A4"/>
          </p15:clr>
        </p15:guide>
        <p15:guide id="2" orient="horz" pos="4552">
          <p15:clr>
            <a:srgbClr val="A4A3A4"/>
          </p15:clr>
        </p15:guide>
        <p15:guide id="3" orient="horz" pos="4294">
          <p15:clr>
            <a:srgbClr val="A4A3A4"/>
          </p15:clr>
        </p15:guide>
        <p15:guide id="4" orient="horz" pos="1156">
          <p15:clr>
            <a:srgbClr val="A4A3A4"/>
          </p15:clr>
        </p15:guide>
        <p15:guide id="5" orient="horz">
          <p15:clr>
            <a:srgbClr val="A4A3A4"/>
          </p15:clr>
        </p15:guide>
        <p15:guide id="6" pos="3264">
          <p15:clr>
            <a:srgbClr val="A4A3A4"/>
          </p15:clr>
        </p15:guide>
        <p15:guide id="7" pos="225">
          <p15:clr>
            <a:srgbClr val="A4A3A4"/>
          </p15:clr>
        </p15:guide>
        <p15:guide id="8" pos="6303">
          <p15:clr>
            <a:srgbClr val="A4A3A4"/>
          </p15:clr>
        </p15:guide>
        <p15:guide id="9" pos="498">
          <p15:clr>
            <a:srgbClr val="A4A3A4"/>
          </p15:clr>
        </p15:guide>
        <p15:guide id="10" pos="6031">
          <p15:clr>
            <a:srgbClr val="A4A3A4"/>
          </p15:clr>
        </p15:guide>
        <p15:guide id="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99"/>
    <a:srgbClr val="000066"/>
    <a:srgbClr val="D3D3D3"/>
    <a:srgbClr val="D1D1D1"/>
    <a:srgbClr val="99FF99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3" autoAdjust="0"/>
    <p:restoredTop sz="7276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206" y="114"/>
      </p:cViewPr>
      <p:guideLst>
        <p:guide orient="horz" pos="887"/>
        <p:guide orient="horz" pos="4552"/>
        <p:guide orient="horz" pos="4294"/>
        <p:guide orient="horz" pos="1156"/>
        <p:guide orient="horz"/>
        <p:guide pos="3264"/>
        <p:guide pos="225"/>
        <p:guide pos="6303"/>
        <p:guide pos="498"/>
        <p:guide pos="603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84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90" y="-102"/>
      </p:cViewPr>
      <p:guideLst>
        <p:guide orient="horz" pos="2142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mrein" userId="2221c7b5-28ee-4b61-a1dc-6fee139ed7f2" providerId="ADAL" clId="{C2AE4B89-076B-40FD-8A6B-C4C62E02425E}"/>
    <pc:docChg chg="modSld">
      <pc:chgData name="Andreas Amrein" userId="2221c7b5-28ee-4b61-a1dc-6fee139ed7f2" providerId="ADAL" clId="{C2AE4B89-076B-40FD-8A6B-C4C62E02425E}" dt="2021-07-20T15:05:10.707" v="218" actId="20577"/>
      <pc:docMkLst>
        <pc:docMk/>
      </pc:docMkLst>
      <pc:sldChg chg="modSp mod">
        <pc:chgData name="Andreas Amrein" userId="2221c7b5-28ee-4b61-a1dc-6fee139ed7f2" providerId="ADAL" clId="{C2AE4B89-076B-40FD-8A6B-C4C62E02425E}" dt="2021-07-20T15:02:34.809" v="54" actId="20577"/>
        <pc:sldMkLst>
          <pc:docMk/>
          <pc:sldMk cId="3082534531" sldId="333"/>
        </pc:sldMkLst>
        <pc:spChg chg="mod">
          <ac:chgData name="Andreas Amrein" userId="2221c7b5-28ee-4b61-a1dc-6fee139ed7f2" providerId="ADAL" clId="{C2AE4B89-076B-40FD-8A6B-C4C62E02425E}" dt="2021-07-20T15:02:34.809" v="54" actId="20577"/>
          <ac:spMkLst>
            <pc:docMk/>
            <pc:sldMk cId="3082534531" sldId="333"/>
            <ac:spMk id="2" creationId="{00000000-0000-0000-0000-000000000000}"/>
          </ac:spMkLst>
        </pc:spChg>
        <pc:spChg chg="mod">
          <ac:chgData name="Andreas Amrein" userId="2221c7b5-28ee-4b61-a1dc-6fee139ed7f2" providerId="ADAL" clId="{C2AE4B89-076B-40FD-8A6B-C4C62E02425E}" dt="2021-07-20T15:02:17.247" v="20" actId="20577"/>
          <ac:spMkLst>
            <pc:docMk/>
            <pc:sldMk cId="3082534531" sldId="333"/>
            <ac:spMk id="3" creationId="{00000000-0000-0000-0000-000000000000}"/>
          </ac:spMkLst>
        </pc:spChg>
      </pc:sldChg>
      <pc:sldChg chg="modSp mod">
        <pc:chgData name="Andreas Amrein" userId="2221c7b5-28ee-4b61-a1dc-6fee139ed7f2" providerId="ADAL" clId="{C2AE4B89-076B-40FD-8A6B-C4C62E02425E}" dt="2021-07-20T15:05:10.707" v="218" actId="20577"/>
        <pc:sldMkLst>
          <pc:docMk/>
          <pc:sldMk cId="859081220" sldId="341"/>
        </pc:sldMkLst>
        <pc:spChg chg="mod">
          <ac:chgData name="Andreas Amrein" userId="2221c7b5-28ee-4b61-a1dc-6fee139ed7f2" providerId="ADAL" clId="{C2AE4B89-076B-40FD-8A6B-C4C62E02425E}" dt="2021-07-20T15:05:10.707" v="218" actId="20577"/>
          <ac:spMkLst>
            <pc:docMk/>
            <pc:sldMk cId="859081220" sldId="341"/>
            <ac:spMk id="3" creationId="{7D62FD03-5137-4BB2-A12E-5064EDA1B6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agiotis.tsolakos\Desktop\MR-E-2%20MR-10-30%20point%20clou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Point</a:t>
            </a:r>
            <a:r>
              <a:rPr lang="en-GB" baseline="0"/>
              <a:t> 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Sheet3!$B$2:$B$8835</c:f>
              <c:numCache>
                <c:formatCode>General</c:formatCode>
                <c:ptCount val="8834"/>
                <c:pt idx="0">
                  <c:v>2.7345502749085426E-2</c:v>
                </c:pt>
                <c:pt idx="1">
                  <c:v>2.5716403499245644E-2</c:v>
                </c:pt>
                <c:pt idx="2">
                  <c:v>2.5716403499245644E-2</c:v>
                </c:pt>
                <c:pt idx="3">
                  <c:v>2.3797718808054924E-2</c:v>
                </c:pt>
                <c:pt idx="4">
                  <c:v>2.1688612177968025E-2</c:v>
                </c:pt>
                <c:pt idx="5">
                  <c:v>1.9524751231074333E-2</c:v>
                </c:pt>
                <c:pt idx="6">
                  <c:v>1.7376380041241646E-2</c:v>
                </c:pt>
                <c:pt idx="7">
                  <c:v>1.7376380041241646E-2</c:v>
                </c:pt>
                <c:pt idx="8">
                  <c:v>1.5307851135730743E-2</c:v>
                </c:pt>
                <c:pt idx="9">
                  <c:v>1.3347676955163479E-2</c:v>
                </c:pt>
                <c:pt idx="10">
                  <c:v>1.1516554281115532E-2</c:v>
                </c:pt>
                <c:pt idx="11">
                  <c:v>1.1516554281115532E-2</c:v>
                </c:pt>
                <c:pt idx="12">
                  <c:v>9.8907323554158211E-3</c:v>
                </c:pt>
                <c:pt idx="13">
                  <c:v>8.4360251203179359E-3</c:v>
                </c:pt>
                <c:pt idx="14">
                  <c:v>7.1517196483910084E-3</c:v>
                </c:pt>
                <c:pt idx="15">
                  <c:v>5.965525284409523E-3</c:v>
                </c:pt>
                <c:pt idx="16">
                  <c:v>5.965525284409523E-3</c:v>
                </c:pt>
                <c:pt idx="17">
                  <c:v>4.7815060243010521E-3</c:v>
                </c:pt>
                <c:pt idx="18">
                  <c:v>3.6899589467793703E-3</c:v>
                </c:pt>
                <c:pt idx="19">
                  <c:v>2.7179941534996033E-3</c:v>
                </c:pt>
                <c:pt idx="20">
                  <c:v>1.9517213804647326E-3</c:v>
                </c:pt>
                <c:pt idx="21">
                  <c:v>1.9517213804647326E-3</c:v>
                </c:pt>
                <c:pt idx="22">
                  <c:v>1.4416890917345881E-3</c:v>
                </c:pt>
                <c:pt idx="23">
                  <c:v>1.1782386573031545E-3</c:v>
                </c:pt>
                <c:pt idx="24">
                  <c:v>1.1663420591503382E-3</c:v>
                </c:pt>
                <c:pt idx="25">
                  <c:v>1.1663420591503382E-3</c:v>
                </c:pt>
                <c:pt idx="26">
                  <c:v>1.4066819567233324E-3</c:v>
                </c:pt>
                <c:pt idx="27">
                  <c:v>1.8434538505971432E-3</c:v>
                </c:pt>
                <c:pt idx="28">
                  <c:v>2.3627541959285736E-3</c:v>
                </c:pt>
                <c:pt idx="29">
                  <c:v>2.9080559033900499E-3</c:v>
                </c:pt>
                <c:pt idx="30">
                  <c:v>2.9080559033900499E-3</c:v>
                </c:pt>
                <c:pt idx="31">
                  <c:v>3.4340270794928074E-3</c:v>
                </c:pt>
                <c:pt idx="32">
                  <c:v>4.0126396343111992E-3</c:v>
                </c:pt>
                <c:pt idx="33">
                  <c:v>4.7245738096535206E-3</c:v>
                </c:pt>
                <c:pt idx="34">
                  <c:v>5.5600437335669994E-3</c:v>
                </c:pt>
                <c:pt idx="35">
                  <c:v>5.5600437335669994E-3</c:v>
                </c:pt>
                <c:pt idx="36">
                  <c:v>6.4507238566875458E-3</c:v>
                </c:pt>
                <c:pt idx="37">
                  <c:v>7.302203681319952E-3</c:v>
                </c:pt>
                <c:pt idx="38">
                  <c:v>8.1029897555708885E-3</c:v>
                </c:pt>
                <c:pt idx="39">
                  <c:v>8.1029897555708885E-3</c:v>
                </c:pt>
                <c:pt idx="40">
                  <c:v>1.0259062983095646E-2</c:v>
                </c:pt>
                <c:pt idx="41">
                  <c:v>1.0043326765298843E-2</c:v>
                </c:pt>
                <c:pt idx="42">
                  <c:v>9.3478560447692871E-3</c:v>
                </c:pt>
                <c:pt idx="43">
                  <c:v>8.230072446167469E-3</c:v>
                </c:pt>
                <c:pt idx="44">
                  <c:v>6.7320223897695541E-3</c:v>
                </c:pt>
                <c:pt idx="45">
                  <c:v>4.9856272526085377E-3</c:v>
                </c:pt>
                <c:pt idx="46">
                  <c:v>4.9856272526085377E-3</c:v>
                </c:pt>
                <c:pt idx="47">
                  <c:v>3.0712899751961231E-3</c:v>
                </c:pt>
                <c:pt idx="48">
                  <c:v>1.0819012532010674E-3</c:v>
                </c:pt>
                <c:pt idx="49">
                  <c:v>-8.5699191549792886E-4</c:v>
                </c:pt>
                <c:pt idx="50">
                  <c:v>-8.5699191549792886E-4</c:v>
                </c:pt>
                <c:pt idx="51">
                  <c:v>-2.8024178463965654E-3</c:v>
                </c:pt>
                <c:pt idx="52">
                  <c:v>-4.670195747166872E-3</c:v>
                </c:pt>
                <c:pt idx="53">
                  <c:v>-6.5018124878406525E-3</c:v>
                </c:pt>
                <c:pt idx="54">
                  <c:v>-8.2466974854469299E-3</c:v>
                </c:pt>
                <c:pt idx="55">
                  <c:v>-8.2466974854469299E-3</c:v>
                </c:pt>
                <c:pt idx="56">
                  <c:v>-9.7430851310491562E-3</c:v>
                </c:pt>
                <c:pt idx="57">
                  <c:v>-1.1079274117946625E-2</c:v>
                </c:pt>
                <c:pt idx="58">
                  <c:v>-1.2260415591299534E-2</c:v>
                </c:pt>
                <c:pt idx="59">
                  <c:v>-1.3367049396038055E-2</c:v>
                </c:pt>
                <c:pt idx="60">
                  <c:v>-1.3367049396038055E-2</c:v>
                </c:pt>
                <c:pt idx="61">
                  <c:v>-1.4451277442276478E-2</c:v>
                </c:pt>
                <c:pt idx="62">
                  <c:v>-1.5384037978947163E-2</c:v>
                </c:pt>
                <c:pt idx="63">
                  <c:v>-1.6099331900477409E-2</c:v>
                </c:pt>
                <c:pt idx="64">
                  <c:v>-1.6517579555511475E-2</c:v>
                </c:pt>
                <c:pt idx="65">
                  <c:v>-1.6517579555511475E-2</c:v>
                </c:pt>
                <c:pt idx="66">
                  <c:v>-1.6617516055703163E-2</c:v>
                </c:pt>
                <c:pt idx="67">
                  <c:v>-1.6419839113950729E-2</c:v>
                </c:pt>
                <c:pt idx="68">
                  <c:v>-1.5967324376106262E-2</c:v>
                </c:pt>
                <c:pt idx="69">
                  <c:v>-1.5967324376106262E-2</c:v>
                </c:pt>
                <c:pt idx="70">
                  <c:v>-1.5325675718486309E-2</c:v>
                </c:pt>
                <c:pt idx="71">
                  <c:v>-1.4632509090006351E-2</c:v>
                </c:pt>
                <c:pt idx="72">
                  <c:v>-1.3972258195281029E-2</c:v>
                </c:pt>
                <c:pt idx="73">
                  <c:v>-1.3287688605487347E-2</c:v>
                </c:pt>
                <c:pt idx="74">
                  <c:v>-1.3287688605487347E-2</c:v>
                </c:pt>
                <c:pt idx="75">
                  <c:v>-1.2552735395729542E-2</c:v>
                </c:pt>
                <c:pt idx="76">
                  <c:v>-1.1674637906253338E-2</c:v>
                </c:pt>
                <c:pt idx="77">
                  <c:v>-1.069490984082222E-2</c:v>
                </c:pt>
                <c:pt idx="78">
                  <c:v>-9.7514865919947624E-3</c:v>
                </c:pt>
                <c:pt idx="79">
                  <c:v>-9.7514865919947624E-3</c:v>
                </c:pt>
                <c:pt idx="80">
                  <c:v>-8.9101251214742661E-3</c:v>
                </c:pt>
                <c:pt idx="81">
                  <c:v>-8.1970235332846642E-3</c:v>
                </c:pt>
                <c:pt idx="82">
                  <c:v>-7.5638284906744957E-3</c:v>
                </c:pt>
                <c:pt idx="83">
                  <c:v>-7.5638284906744957E-3</c:v>
                </c:pt>
                <c:pt idx="84">
                  <c:v>-7.0074484683573246E-3</c:v>
                </c:pt>
                <c:pt idx="85">
                  <c:v>-6.6053098998963833E-3</c:v>
                </c:pt>
                <c:pt idx="86">
                  <c:v>-6.4872046932578087E-3</c:v>
                </c:pt>
                <c:pt idx="87">
                  <c:v>-6.742158904671669E-3</c:v>
                </c:pt>
                <c:pt idx="88">
                  <c:v>-6.742158904671669E-3</c:v>
                </c:pt>
                <c:pt idx="89">
                  <c:v>-7.394071202725172E-3</c:v>
                </c:pt>
                <c:pt idx="90">
                  <c:v>-8.3976583555340767E-3</c:v>
                </c:pt>
                <c:pt idx="91">
                  <c:v>-9.6771074458956718E-3</c:v>
                </c:pt>
                <c:pt idx="92">
                  <c:v>-1.1195337399840355E-2</c:v>
                </c:pt>
                <c:pt idx="93">
                  <c:v>-1.1195337399840355E-2</c:v>
                </c:pt>
                <c:pt idx="94">
                  <c:v>-1.2854937463998795E-2</c:v>
                </c:pt>
                <c:pt idx="95">
                  <c:v>-1.4590839855372906E-2</c:v>
                </c:pt>
                <c:pt idx="96">
                  <c:v>-1.6332507133483887E-2</c:v>
                </c:pt>
                <c:pt idx="97">
                  <c:v>-1.6332507133483887E-2</c:v>
                </c:pt>
                <c:pt idx="98">
                  <c:v>-1.8040427938103676E-2</c:v>
                </c:pt>
                <c:pt idx="99">
                  <c:v>-1.9779060035943985E-2</c:v>
                </c:pt>
                <c:pt idx="100">
                  <c:v>-2.1507376804947853E-2</c:v>
                </c:pt>
                <c:pt idx="101">
                  <c:v>-2.3145532235503197E-2</c:v>
                </c:pt>
                <c:pt idx="102">
                  <c:v>-2.3145532235503197E-2</c:v>
                </c:pt>
                <c:pt idx="103">
                  <c:v>-2.4618424475193024E-2</c:v>
                </c:pt>
                <c:pt idx="104">
                  <c:v>-2.5904353708028793E-2</c:v>
                </c:pt>
                <c:pt idx="105">
                  <c:v>-2.7081990614533424E-2</c:v>
                </c:pt>
                <c:pt idx="106">
                  <c:v>-2.8208885341882706E-2</c:v>
                </c:pt>
                <c:pt idx="107">
                  <c:v>-2.8208885341882706E-2</c:v>
                </c:pt>
                <c:pt idx="108">
                  <c:v>-2.9286939650774002E-2</c:v>
                </c:pt>
                <c:pt idx="109">
                  <c:v>-3.0221955850720406E-2</c:v>
                </c:pt>
                <c:pt idx="110">
                  <c:v>-3.0885316431522369E-2</c:v>
                </c:pt>
                <c:pt idx="111">
                  <c:v>-3.1204795464873314E-2</c:v>
                </c:pt>
                <c:pt idx="112">
                  <c:v>-3.1204795464873314E-2</c:v>
                </c:pt>
                <c:pt idx="113">
                  <c:v>-3.1142080202698708E-2</c:v>
                </c:pt>
                <c:pt idx="114">
                  <c:v>-3.0717028304934502E-2</c:v>
                </c:pt>
                <c:pt idx="115">
                  <c:v>-2.9996795579791069E-2</c:v>
                </c:pt>
                <c:pt idx="116">
                  <c:v>-2.9996795579791069E-2</c:v>
                </c:pt>
                <c:pt idx="117">
                  <c:v>-2.9102109372615814E-2</c:v>
                </c:pt>
                <c:pt idx="118">
                  <c:v>-2.8164448216557503E-2</c:v>
                </c:pt>
                <c:pt idx="119">
                  <c:v>-2.727196179330349E-2</c:v>
                </c:pt>
                <c:pt idx="120">
                  <c:v>-2.6386715471744537E-2</c:v>
                </c:pt>
                <c:pt idx="121">
                  <c:v>-2.6386715471744537E-2</c:v>
                </c:pt>
                <c:pt idx="122">
                  <c:v>-2.5424644351005554E-2</c:v>
                </c:pt>
                <c:pt idx="123">
                  <c:v>-2.4392306804656982E-2</c:v>
                </c:pt>
                <c:pt idx="124">
                  <c:v>-2.3308347910642624E-2</c:v>
                </c:pt>
                <c:pt idx="125">
                  <c:v>-2.3308347910642624E-2</c:v>
                </c:pt>
                <c:pt idx="126">
                  <c:v>-2.2303387522697449E-2</c:v>
                </c:pt>
                <c:pt idx="127">
                  <c:v>-2.1467637270689011E-2</c:v>
                </c:pt>
                <c:pt idx="128">
                  <c:v>-2.075209841132164E-2</c:v>
                </c:pt>
                <c:pt idx="129">
                  <c:v>-2.0154796540737152E-2</c:v>
                </c:pt>
                <c:pt idx="130">
                  <c:v>-2.0154796540737152E-2</c:v>
                </c:pt>
                <c:pt idx="131">
                  <c:v>-1.9674371927976608E-2</c:v>
                </c:pt>
                <c:pt idx="132">
                  <c:v>-1.9396251067519188E-2</c:v>
                </c:pt>
                <c:pt idx="133">
                  <c:v>-1.9399413838982582E-2</c:v>
                </c:pt>
                <c:pt idx="134">
                  <c:v>-1.9717199727892876E-2</c:v>
                </c:pt>
                <c:pt idx="135">
                  <c:v>-1.9717199727892876E-2</c:v>
                </c:pt>
                <c:pt idx="136">
                  <c:v>-2.0326441153883934E-2</c:v>
                </c:pt>
                <c:pt idx="137">
                  <c:v>-2.1180592477321625E-2</c:v>
                </c:pt>
                <c:pt idx="138">
                  <c:v>-2.2251995280385017E-2</c:v>
                </c:pt>
                <c:pt idx="139">
                  <c:v>-2.2251995280385017E-2</c:v>
                </c:pt>
                <c:pt idx="140">
                  <c:v>-2.3494798690080643E-2</c:v>
                </c:pt>
                <c:pt idx="141">
                  <c:v>-2.4928109720349312E-2</c:v>
                </c:pt>
                <c:pt idx="142">
                  <c:v>-2.6447385549545288E-2</c:v>
                </c:pt>
                <c:pt idx="143">
                  <c:v>-2.801249735057354E-2</c:v>
                </c:pt>
                <c:pt idx="144">
                  <c:v>-2.801249735057354E-2</c:v>
                </c:pt>
                <c:pt idx="145">
                  <c:v>-2.9585199430584908E-2</c:v>
                </c:pt>
                <c:pt idx="146">
                  <c:v>-3.1156802549958229E-2</c:v>
                </c:pt>
                <c:pt idx="147">
                  <c:v>-3.2765261828899384E-2</c:v>
                </c:pt>
                <c:pt idx="148">
                  <c:v>-3.4293394535779953E-2</c:v>
                </c:pt>
                <c:pt idx="149">
                  <c:v>-3.4293394535779953E-2</c:v>
                </c:pt>
                <c:pt idx="150">
                  <c:v>-3.5744700580835342E-2</c:v>
                </c:pt>
                <c:pt idx="151">
                  <c:v>-3.7092369049787521E-2</c:v>
                </c:pt>
                <c:pt idx="152">
                  <c:v>-3.8325529545545578E-2</c:v>
                </c:pt>
                <c:pt idx="153">
                  <c:v>-3.8325529545545578E-2</c:v>
                </c:pt>
                <c:pt idx="154">
                  <c:v>-3.9541140198707581E-2</c:v>
                </c:pt>
                <c:pt idx="155">
                  <c:v>-4.0668502449989319E-2</c:v>
                </c:pt>
                <c:pt idx="156">
                  <c:v>-4.1619200259447098E-2</c:v>
                </c:pt>
                <c:pt idx="157">
                  <c:v>-4.227873682975769E-2</c:v>
                </c:pt>
                <c:pt idx="158">
                  <c:v>-4.227873682975769E-2</c:v>
                </c:pt>
                <c:pt idx="159">
                  <c:v>-4.2546514421701431E-2</c:v>
                </c:pt>
                <c:pt idx="160">
                  <c:v>-4.2378008365631104E-2</c:v>
                </c:pt>
                <c:pt idx="161">
                  <c:v>-4.1817016899585724E-2</c:v>
                </c:pt>
                <c:pt idx="162">
                  <c:v>-4.1817016899585724E-2</c:v>
                </c:pt>
                <c:pt idx="163">
                  <c:v>-4.0957216173410416E-2</c:v>
                </c:pt>
                <c:pt idx="164">
                  <c:v>-3.9884787052869797E-2</c:v>
                </c:pt>
                <c:pt idx="165">
                  <c:v>-3.8769926875829697E-2</c:v>
                </c:pt>
                <c:pt idx="166">
                  <c:v>-3.7656422704458237E-2</c:v>
                </c:pt>
                <c:pt idx="167">
                  <c:v>-3.7656422704458237E-2</c:v>
                </c:pt>
                <c:pt idx="168">
                  <c:v>-3.6578692495822906E-2</c:v>
                </c:pt>
                <c:pt idx="169">
                  <c:v>-3.5486925393342972E-2</c:v>
                </c:pt>
                <c:pt idx="170">
                  <c:v>-3.4357666969299316E-2</c:v>
                </c:pt>
                <c:pt idx="171">
                  <c:v>-3.327329084277153E-2</c:v>
                </c:pt>
                <c:pt idx="172">
                  <c:v>-3.327329084277153E-2</c:v>
                </c:pt>
                <c:pt idx="173">
                  <c:v>-3.2268296927213669E-2</c:v>
                </c:pt>
                <c:pt idx="174">
                  <c:v>-3.1422346830368042E-2</c:v>
                </c:pt>
                <c:pt idx="175">
                  <c:v>-3.072090819478035E-2</c:v>
                </c:pt>
                <c:pt idx="176">
                  <c:v>-3.072090819478035E-2</c:v>
                </c:pt>
                <c:pt idx="177">
                  <c:v>-3.0151955783367157E-2</c:v>
                </c:pt>
                <c:pt idx="178">
                  <c:v>-2.9758136719465256E-2</c:v>
                </c:pt>
                <c:pt idx="179">
                  <c:v>-2.9602993279695511E-2</c:v>
                </c:pt>
                <c:pt idx="180">
                  <c:v>-2.9708921909332275E-2</c:v>
                </c:pt>
                <c:pt idx="181">
                  <c:v>-2.9708921909332275E-2</c:v>
                </c:pt>
                <c:pt idx="182">
                  <c:v>-3.0058076605200768E-2</c:v>
                </c:pt>
                <c:pt idx="183">
                  <c:v>-3.0634094029664993E-2</c:v>
                </c:pt>
                <c:pt idx="184">
                  <c:v>-3.1385917216539383E-2</c:v>
                </c:pt>
                <c:pt idx="185">
                  <c:v>-3.2318353652954102E-2</c:v>
                </c:pt>
                <c:pt idx="186">
                  <c:v>-3.2318353652954102E-2</c:v>
                </c:pt>
                <c:pt idx="187">
                  <c:v>-3.3385433256626129E-2</c:v>
                </c:pt>
                <c:pt idx="188">
                  <c:v>-3.4618325531482697E-2</c:v>
                </c:pt>
                <c:pt idx="189">
                  <c:v>-3.5997651517391205E-2</c:v>
                </c:pt>
                <c:pt idx="190">
                  <c:v>-3.5997651517391205E-2</c:v>
                </c:pt>
                <c:pt idx="191">
                  <c:v>-3.7422478199005127E-2</c:v>
                </c:pt>
                <c:pt idx="192">
                  <c:v>-3.8932926952838898E-2</c:v>
                </c:pt>
                <c:pt idx="193">
                  <c:v>-4.044424369931221E-2</c:v>
                </c:pt>
                <c:pt idx="194">
                  <c:v>-4.1968155652284622E-2</c:v>
                </c:pt>
                <c:pt idx="195">
                  <c:v>-4.1968155652284622E-2</c:v>
                </c:pt>
                <c:pt idx="196">
                  <c:v>-4.3507296591997147E-2</c:v>
                </c:pt>
                <c:pt idx="197">
                  <c:v>-4.5005872845649719E-2</c:v>
                </c:pt>
                <c:pt idx="198">
                  <c:v>-4.6511385589838028E-2</c:v>
                </c:pt>
                <c:pt idx="199">
                  <c:v>-4.7946937382221222E-2</c:v>
                </c:pt>
                <c:pt idx="200">
                  <c:v>-4.7946937382221222E-2</c:v>
                </c:pt>
                <c:pt idx="201">
                  <c:v>-4.9348302185535431E-2</c:v>
                </c:pt>
                <c:pt idx="202">
                  <c:v>-5.0642553716897964E-2</c:v>
                </c:pt>
                <c:pt idx="203">
                  <c:v>-5.1677413284778595E-2</c:v>
                </c:pt>
                <c:pt idx="204">
                  <c:v>-5.1677413284778595E-2</c:v>
                </c:pt>
                <c:pt idx="205">
                  <c:v>-5.2402649074792862E-2</c:v>
                </c:pt>
                <c:pt idx="206">
                  <c:v>-5.2715703845024109E-2</c:v>
                </c:pt>
                <c:pt idx="207">
                  <c:v>-4.9995381385087967E-2</c:v>
                </c:pt>
                <c:pt idx="208">
                  <c:v>-4.8742301762104034E-2</c:v>
                </c:pt>
                <c:pt idx="209">
                  <c:v>-4.748188704252243E-2</c:v>
                </c:pt>
                <c:pt idx="210">
                  <c:v>-4.748188704252243E-2</c:v>
                </c:pt>
                <c:pt idx="211">
                  <c:v>-4.6233262866735458E-2</c:v>
                </c:pt>
                <c:pt idx="212">
                  <c:v>-4.5060385018587112E-2</c:v>
                </c:pt>
                <c:pt idx="213">
                  <c:v>-4.3941225856542587E-2</c:v>
                </c:pt>
                <c:pt idx="214">
                  <c:v>-4.2903393507003784E-2</c:v>
                </c:pt>
                <c:pt idx="215">
                  <c:v>-4.2903393507003784E-2</c:v>
                </c:pt>
                <c:pt idx="216">
                  <c:v>-4.1984774172306061E-2</c:v>
                </c:pt>
                <c:pt idx="217">
                  <c:v>-4.1186857968568802E-2</c:v>
                </c:pt>
                <c:pt idx="218">
                  <c:v>-4.0593497455120087E-2</c:v>
                </c:pt>
                <c:pt idx="219">
                  <c:v>-4.0593497455120087E-2</c:v>
                </c:pt>
                <c:pt idx="220">
                  <c:v>-4.0189191699028015E-2</c:v>
                </c:pt>
                <c:pt idx="221">
                  <c:v>-3.9963334798812866E-2</c:v>
                </c:pt>
                <c:pt idx="222">
                  <c:v>-3.9958395063877106E-2</c:v>
                </c:pt>
                <c:pt idx="223">
                  <c:v>-4.0163647383451462E-2</c:v>
                </c:pt>
                <c:pt idx="224">
                  <c:v>-4.0163647383451462E-2</c:v>
                </c:pt>
                <c:pt idx="225">
                  <c:v>-4.0546528995037079E-2</c:v>
                </c:pt>
                <c:pt idx="226">
                  <c:v>-4.1114285588264465E-2</c:v>
                </c:pt>
                <c:pt idx="227">
                  <c:v>-4.1842073202133179E-2</c:v>
                </c:pt>
                <c:pt idx="228">
                  <c:v>-4.2687427252531052E-2</c:v>
                </c:pt>
                <c:pt idx="229">
                  <c:v>-4.3647006154060364E-2</c:v>
                </c:pt>
                <c:pt idx="230">
                  <c:v>-4.3647006154060364E-2</c:v>
                </c:pt>
                <c:pt idx="231">
                  <c:v>-4.4698722660541534E-2</c:v>
                </c:pt>
                <c:pt idx="232">
                  <c:v>-4.5883730053901672E-2</c:v>
                </c:pt>
                <c:pt idx="233">
                  <c:v>-4.7168176621198654E-2</c:v>
                </c:pt>
                <c:pt idx="234">
                  <c:v>-4.8558171838521957E-2</c:v>
                </c:pt>
                <c:pt idx="235">
                  <c:v>-4.8558171838521957E-2</c:v>
                </c:pt>
                <c:pt idx="236">
                  <c:v>-5.0063930451869965E-2</c:v>
                </c:pt>
                <c:pt idx="237">
                  <c:v>-5.1570277661085129E-2</c:v>
                </c:pt>
                <c:pt idx="238">
                  <c:v>-5.3164903074502945E-2</c:v>
                </c:pt>
                <c:pt idx="239">
                  <c:v>-5.4845809936523438E-2</c:v>
                </c:pt>
                <c:pt idx="240">
                  <c:v>-5.4845809936523438E-2</c:v>
                </c:pt>
                <c:pt idx="241">
                  <c:v>-5.6541774421930313E-2</c:v>
                </c:pt>
                <c:pt idx="242">
                  <c:v>-5.8299269527196884E-2</c:v>
                </c:pt>
                <c:pt idx="243">
                  <c:v>-5.9963900595903397E-2</c:v>
                </c:pt>
                <c:pt idx="244">
                  <c:v>-5.9963900595903397E-2</c:v>
                </c:pt>
                <c:pt idx="245">
                  <c:v>-6.147921085357666E-2</c:v>
                </c:pt>
                <c:pt idx="246">
                  <c:v>-6.2748707830905914E-2</c:v>
                </c:pt>
                <c:pt idx="247">
                  <c:v>-6.3627578318119049E-2</c:v>
                </c:pt>
                <c:pt idx="248">
                  <c:v>-6.4053580164909363E-2</c:v>
                </c:pt>
                <c:pt idx="249">
                  <c:v>-6.4053580164909363E-2</c:v>
                </c:pt>
                <c:pt idx="250">
                  <c:v>-6.3942782580852509E-2</c:v>
                </c:pt>
                <c:pt idx="251">
                  <c:v>-6.3373401761054993E-2</c:v>
                </c:pt>
                <c:pt idx="252">
                  <c:v>-6.2444653362035751E-2</c:v>
                </c:pt>
                <c:pt idx="253">
                  <c:v>-6.2444653362035751E-2</c:v>
                </c:pt>
                <c:pt idx="254">
                  <c:v>-6.1269115656614304E-2</c:v>
                </c:pt>
                <c:pt idx="255">
                  <c:v>-5.9911035001277924E-2</c:v>
                </c:pt>
                <c:pt idx="256">
                  <c:v>-5.8460276573896408E-2</c:v>
                </c:pt>
                <c:pt idx="257">
                  <c:v>-5.704900249838829E-2</c:v>
                </c:pt>
                <c:pt idx="258">
                  <c:v>-5.704900249838829E-2</c:v>
                </c:pt>
                <c:pt idx="259">
                  <c:v>-5.5758703500032425E-2</c:v>
                </c:pt>
                <c:pt idx="260">
                  <c:v>-5.4629169404506683E-2</c:v>
                </c:pt>
                <c:pt idx="261">
                  <c:v>-5.3667549043893814E-2</c:v>
                </c:pt>
                <c:pt idx="262">
                  <c:v>-5.2858859300613403E-2</c:v>
                </c:pt>
                <c:pt idx="263">
                  <c:v>-5.2858859300613403E-2</c:v>
                </c:pt>
                <c:pt idx="264">
                  <c:v>-5.2210800349712372E-2</c:v>
                </c:pt>
                <c:pt idx="265">
                  <c:v>-5.1807854324579239E-2</c:v>
                </c:pt>
                <c:pt idx="266">
                  <c:v>-5.1633879542350769E-2</c:v>
                </c:pt>
                <c:pt idx="267">
                  <c:v>-5.1633879542350769E-2</c:v>
                </c:pt>
                <c:pt idx="268">
                  <c:v>-5.1639527082443237E-2</c:v>
                </c:pt>
                <c:pt idx="269">
                  <c:v>-5.1790650933980942E-2</c:v>
                </c:pt>
                <c:pt idx="270">
                  <c:v>-5.2057154476642609E-2</c:v>
                </c:pt>
                <c:pt idx="271">
                  <c:v>-5.2436411380767822E-2</c:v>
                </c:pt>
                <c:pt idx="272">
                  <c:v>-5.2436411380767822E-2</c:v>
                </c:pt>
                <c:pt idx="273">
                  <c:v>-5.2942626178264618E-2</c:v>
                </c:pt>
                <c:pt idx="274">
                  <c:v>-5.3604699671268463E-2</c:v>
                </c:pt>
                <c:pt idx="275">
                  <c:v>-5.4375234991312027E-2</c:v>
                </c:pt>
                <c:pt idx="276">
                  <c:v>-5.522826686501503E-2</c:v>
                </c:pt>
                <c:pt idx="277">
                  <c:v>-5.522826686501503E-2</c:v>
                </c:pt>
                <c:pt idx="278">
                  <c:v>-5.6146126240491867E-2</c:v>
                </c:pt>
                <c:pt idx="279">
                  <c:v>-5.7085223495960236E-2</c:v>
                </c:pt>
                <c:pt idx="280">
                  <c:v>-5.8122936636209488E-2</c:v>
                </c:pt>
                <c:pt idx="281">
                  <c:v>-5.8122936636209488E-2</c:v>
                </c:pt>
                <c:pt idx="282">
                  <c:v>-5.9307020157575607E-2</c:v>
                </c:pt>
                <c:pt idx="283">
                  <c:v>-6.0641083866357803E-2</c:v>
                </c:pt>
                <c:pt idx="284">
                  <c:v>-6.2167882919311523E-2</c:v>
                </c:pt>
                <c:pt idx="285">
                  <c:v>-6.3862301409244537E-2</c:v>
                </c:pt>
                <c:pt idx="286">
                  <c:v>-6.3862301409244537E-2</c:v>
                </c:pt>
                <c:pt idx="287">
                  <c:v>-6.5737172961235046E-2</c:v>
                </c:pt>
                <c:pt idx="288">
                  <c:v>-6.770835816860199E-2</c:v>
                </c:pt>
                <c:pt idx="289">
                  <c:v>-6.9702662527561188E-2</c:v>
                </c:pt>
                <c:pt idx="290">
                  <c:v>-6.9702662527561188E-2</c:v>
                </c:pt>
                <c:pt idx="291">
                  <c:v>-7.1670964360237122E-2</c:v>
                </c:pt>
                <c:pt idx="292">
                  <c:v>-7.3452867567539215E-2</c:v>
                </c:pt>
                <c:pt idx="293">
                  <c:v>-7.5003348290920258E-2</c:v>
                </c:pt>
                <c:pt idx="294">
                  <c:v>-7.6147980988025665E-2</c:v>
                </c:pt>
                <c:pt idx="295">
                  <c:v>-7.6147980988025665E-2</c:v>
                </c:pt>
                <c:pt idx="296">
                  <c:v>-7.6706305146217346E-2</c:v>
                </c:pt>
                <c:pt idx="297">
                  <c:v>-7.6645836234092712E-2</c:v>
                </c:pt>
                <c:pt idx="298">
                  <c:v>-7.602875679731369E-2</c:v>
                </c:pt>
                <c:pt idx="299">
                  <c:v>-7.4957959353923798E-2</c:v>
                </c:pt>
                <c:pt idx="300">
                  <c:v>-7.4957959353923798E-2</c:v>
                </c:pt>
                <c:pt idx="301">
                  <c:v>-7.3573321104049683E-2</c:v>
                </c:pt>
                <c:pt idx="302">
                  <c:v>-7.203412801027298E-2</c:v>
                </c:pt>
                <c:pt idx="303">
                  <c:v>-7.0358633995056152E-2</c:v>
                </c:pt>
                <c:pt idx="304">
                  <c:v>-7.0358633995056152E-2</c:v>
                </c:pt>
                <c:pt idx="305">
                  <c:v>-6.8736515939235687E-2</c:v>
                </c:pt>
                <c:pt idx="306">
                  <c:v>-6.7286431789398193E-2</c:v>
                </c:pt>
                <c:pt idx="307">
                  <c:v>-6.603868305683136E-2</c:v>
                </c:pt>
                <c:pt idx="308">
                  <c:v>-6.5066702663898468E-2</c:v>
                </c:pt>
                <c:pt idx="309">
                  <c:v>-6.5066702663898468E-2</c:v>
                </c:pt>
                <c:pt idx="310">
                  <c:v>-6.4352266490459442E-2</c:v>
                </c:pt>
                <c:pt idx="311">
                  <c:v>-6.3914716243743896E-2</c:v>
                </c:pt>
                <c:pt idx="312">
                  <c:v>-6.3759587705135345E-2</c:v>
                </c:pt>
                <c:pt idx="313">
                  <c:v>-6.3759587705135345E-2</c:v>
                </c:pt>
                <c:pt idx="314">
                  <c:v>-6.383088231086731E-2</c:v>
                </c:pt>
                <c:pt idx="315">
                  <c:v>-6.4042448997497559E-2</c:v>
                </c:pt>
                <c:pt idx="316">
                  <c:v>-6.4302891492843628E-2</c:v>
                </c:pt>
                <c:pt idx="317">
                  <c:v>-6.4572162926197052E-2</c:v>
                </c:pt>
                <c:pt idx="318">
                  <c:v>-6.4572162926197052E-2</c:v>
                </c:pt>
                <c:pt idx="319">
                  <c:v>-6.4890824258327484E-2</c:v>
                </c:pt>
                <c:pt idx="320">
                  <c:v>-6.5310642123222351E-2</c:v>
                </c:pt>
                <c:pt idx="321">
                  <c:v>-6.5839804708957672E-2</c:v>
                </c:pt>
                <c:pt idx="322">
                  <c:v>-6.6500328481197357E-2</c:v>
                </c:pt>
                <c:pt idx="323">
                  <c:v>-6.6500328481197357E-2</c:v>
                </c:pt>
                <c:pt idx="324">
                  <c:v>-6.7226611077785492E-2</c:v>
                </c:pt>
                <c:pt idx="325">
                  <c:v>-6.7950531840324402E-2</c:v>
                </c:pt>
                <c:pt idx="326">
                  <c:v>-6.8651899695396423E-2</c:v>
                </c:pt>
                <c:pt idx="327">
                  <c:v>-6.8651899695396423E-2</c:v>
                </c:pt>
                <c:pt idx="328">
                  <c:v>-6.9369673728942871E-2</c:v>
                </c:pt>
                <c:pt idx="329">
                  <c:v>-7.0252284407615662E-2</c:v>
                </c:pt>
                <c:pt idx="330">
                  <c:v>-7.1356408298015594E-2</c:v>
                </c:pt>
                <c:pt idx="331">
                  <c:v>-7.277340441942215E-2</c:v>
                </c:pt>
                <c:pt idx="332">
                  <c:v>-7.277340441942215E-2</c:v>
                </c:pt>
                <c:pt idx="333">
                  <c:v>-7.4563652276992798E-2</c:v>
                </c:pt>
                <c:pt idx="334">
                  <c:v>-7.6565779745578766E-2</c:v>
                </c:pt>
                <c:pt idx="335">
                  <c:v>-7.8778237104415894E-2</c:v>
                </c:pt>
                <c:pt idx="336">
                  <c:v>-7.8778237104415894E-2</c:v>
                </c:pt>
                <c:pt idx="337">
                  <c:v>-8.1073112785816193E-2</c:v>
                </c:pt>
                <c:pt idx="338">
                  <c:v>-8.3274930715560913E-2</c:v>
                </c:pt>
                <c:pt idx="339">
                  <c:v>-8.536858856678009E-2</c:v>
                </c:pt>
                <c:pt idx="340">
                  <c:v>-8.7146192789077759E-2</c:v>
                </c:pt>
                <c:pt idx="341">
                  <c:v>-8.7146192789077759E-2</c:v>
                </c:pt>
                <c:pt idx="342">
                  <c:v>-8.8473960757255554E-2</c:v>
                </c:pt>
                <c:pt idx="343">
                  <c:v>-8.918355405330658E-2</c:v>
                </c:pt>
                <c:pt idx="344">
                  <c:v>-8.9176945388317108E-2</c:v>
                </c:pt>
                <c:pt idx="345">
                  <c:v>-8.9176945388317108E-2</c:v>
                </c:pt>
                <c:pt idx="346">
                  <c:v>-8.8499858975410461E-2</c:v>
                </c:pt>
                <c:pt idx="347">
                  <c:v>-8.7256297469139099E-2</c:v>
                </c:pt>
                <c:pt idx="348">
                  <c:v>-8.5620984435081482E-2</c:v>
                </c:pt>
                <c:pt idx="349">
                  <c:v>-8.3788037300109863E-2</c:v>
                </c:pt>
                <c:pt idx="350">
                  <c:v>-8.3788037300109863E-2</c:v>
                </c:pt>
                <c:pt idx="351">
                  <c:v>-8.1915788352489471E-2</c:v>
                </c:pt>
                <c:pt idx="352">
                  <c:v>-8.0070532858371735E-2</c:v>
                </c:pt>
                <c:pt idx="353">
                  <c:v>-7.8411757946014404E-2</c:v>
                </c:pt>
                <c:pt idx="354">
                  <c:v>-7.7019080519676208E-2</c:v>
                </c:pt>
                <c:pt idx="355">
                  <c:v>-7.7019080519676208E-2</c:v>
                </c:pt>
                <c:pt idx="356">
                  <c:v>-7.5944088399410248E-2</c:v>
                </c:pt>
                <c:pt idx="357">
                  <c:v>-7.5310640037059784E-2</c:v>
                </c:pt>
                <c:pt idx="358">
                  <c:v>-7.5118847191333771E-2</c:v>
                </c:pt>
                <c:pt idx="359">
                  <c:v>-7.5241990387439728E-2</c:v>
                </c:pt>
                <c:pt idx="360">
                  <c:v>-7.5241990387439728E-2</c:v>
                </c:pt>
                <c:pt idx="361">
                  <c:v>-7.5537070631980896E-2</c:v>
                </c:pt>
                <c:pt idx="362">
                  <c:v>-7.5830474495887756E-2</c:v>
                </c:pt>
                <c:pt idx="363">
                  <c:v>-7.5809687376022339E-2</c:v>
                </c:pt>
                <c:pt idx="364">
                  <c:v>-7.5660765171051025E-2</c:v>
                </c:pt>
                <c:pt idx="365">
                  <c:v>-7.5660765171051025E-2</c:v>
                </c:pt>
                <c:pt idx="366">
                  <c:v>-7.564777135848999E-2</c:v>
                </c:pt>
                <c:pt idx="367">
                  <c:v>-7.5991787016391754E-2</c:v>
                </c:pt>
                <c:pt idx="368">
                  <c:v>-7.6742380857467651E-2</c:v>
                </c:pt>
                <c:pt idx="369">
                  <c:v>-7.6742380857467651E-2</c:v>
                </c:pt>
                <c:pt idx="370">
                  <c:v>-7.7680595219135284E-2</c:v>
                </c:pt>
                <c:pt idx="371">
                  <c:v>-7.8624628484249115E-2</c:v>
                </c:pt>
                <c:pt idx="372">
                  <c:v>-7.9323604702949524E-2</c:v>
                </c:pt>
                <c:pt idx="373">
                  <c:v>-7.9849846661090851E-2</c:v>
                </c:pt>
                <c:pt idx="374">
                  <c:v>-7.9849846661090851E-2</c:v>
                </c:pt>
                <c:pt idx="375">
                  <c:v>-8.0334246158599854E-2</c:v>
                </c:pt>
                <c:pt idx="376">
                  <c:v>-8.4891729056835175E-2</c:v>
                </c:pt>
                <c:pt idx="377">
                  <c:v>-8.714304119348526E-2</c:v>
                </c:pt>
                <c:pt idx="378">
                  <c:v>-8.9562267065048218E-2</c:v>
                </c:pt>
                <c:pt idx="379">
                  <c:v>-9.2045880854129791E-2</c:v>
                </c:pt>
                <c:pt idx="380">
                  <c:v>-9.2045880854129791E-2</c:v>
                </c:pt>
                <c:pt idx="381">
                  <c:v>-9.4469763338565826E-2</c:v>
                </c:pt>
                <c:pt idx="382">
                  <c:v>-9.667641669511795E-2</c:v>
                </c:pt>
                <c:pt idx="383">
                  <c:v>-9.8617322742938995E-2</c:v>
                </c:pt>
                <c:pt idx="384">
                  <c:v>-9.8617322742938995E-2</c:v>
                </c:pt>
                <c:pt idx="385">
                  <c:v>-0.10001897811889648</c:v>
                </c:pt>
                <c:pt idx="386">
                  <c:v>-0.10070721805095673</c:v>
                </c:pt>
                <c:pt idx="387">
                  <c:v>-0.10063796490430832</c:v>
                </c:pt>
                <c:pt idx="388">
                  <c:v>-9.985438734292984E-2</c:v>
                </c:pt>
                <c:pt idx="389">
                  <c:v>-9.985438734292984E-2</c:v>
                </c:pt>
                <c:pt idx="390">
                  <c:v>-9.8466463387012482E-2</c:v>
                </c:pt>
                <c:pt idx="391">
                  <c:v>-9.6678636968135834E-2</c:v>
                </c:pt>
                <c:pt idx="392">
                  <c:v>-9.4631001353263855E-2</c:v>
                </c:pt>
                <c:pt idx="393">
                  <c:v>-9.24391970038414E-2</c:v>
                </c:pt>
                <c:pt idx="394">
                  <c:v>-9.24391970038414E-2</c:v>
                </c:pt>
                <c:pt idx="395">
                  <c:v>-9.0319335460662842E-2</c:v>
                </c:pt>
                <c:pt idx="396">
                  <c:v>-8.8350631296634674E-2</c:v>
                </c:pt>
                <c:pt idx="397">
                  <c:v>-8.6762614548206329E-2</c:v>
                </c:pt>
                <c:pt idx="398">
                  <c:v>-8.6762614548206329E-2</c:v>
                </c:pt>
                <c:pt idx="399">
                  <c:v>-8.563830703496933E-2</c:v>
                </c:pt>
                <c:pt idx="400">
                  <c:v>-8.5044577717781067E-2</c:v>
                </c:pt>
                <c:pt idx="401">
                  <c:v>-8.4982879459857941E-2</c:v>
                </c:pt>
                <c:pt idx="402">
                  <c:v>-8.5236959159374237E-2</c:v>
                </c:pt>
                <c:pt idx="403">
                  <c:v>-8.5236959159374237E-2</c:v>
                </c:pt>
                <c:pt idx="404">
                  <c:v>-8.5514917969703674E-2</c:v>
                </c:pt>
                <c:pt idx="405">
                  <c:v>-8.5286974906921387E-2</c:v>
                </c:pt>
                <c:pt idx="406">
                  <c:v>-8.4644421935081482E-2</c:v>
                </c:pt>
                <c:pt idx="407">
                  <c:v>-8.3835892379283905E-2</c:v>
                </c:pt>
                <c:pt idx="408">
                  <c:v>-8.3835892379283905E-2</c:v>
                </c:pt>
                <c:pt idx="409">
                  <c:v>-8.3249546587467194E-2</c:v>
                </c:pt>
                <c:pt idx="410">
                  <c:v>-8.3462066948413849E-2</c:v>
                </c:pt>
                <c:pt idx="411">
                  <c:v>-8.456151932477951E-2</c:v>
                </c:pt>
                <c:pt idx="412">
                  <c:v>-8.456151932477951E-2</c:v>
                </c:pt>
                <c:pt idx="413">
                  <c:v>-8.617796003818512E-2</c:v>
                </c:pt>
                <c:pt idx="414">
                  <c:v>-8.7777800858020782E-2</c:v>
                </c:pt>
                <c:pt idx="415">
                  <c:v>-8.9093990623950958E-2</c:v>
                </c:pt>
                <c:pt idx="416">
                  <c:v>-8.9793466031551361E-2</c:v>
                </c:pt>
                <c:pt idx="417">
                  <c:v>-8.9793466031551361E-2</c:v>
                </c:pt>
                <c:pt idx="418">
                  <c:v>-9.0088434517383575E-2</c:v>
                </c:pt>
                <c:pt idx="419">
                  <c:v>-9.051436185836792E-2</c:v>
                </c:pt>
                <c:pt idx="420">
                  <c:v>-9.1301269829273224E-2</c:v>
                </c:pt>
                <c:pt idx="421">
                  <c:v>-9.1301269829273224E-2</c:v>
                </c:pt>
                <c:pt idx="422">
                  <c:v>-9.2691428959369659E-2</c:v>
                </c:pt>
                <c:pt idx="423">
                  <c:v>-9.4656281173229218E-2</c:v>
                </c:pt>
                <c:pt idx="424">
                  <c:v>-9.702155739068985E-2</c:v>
                </c:pt>
                <c:pt idx="425">
                  <c:v>-9.968256950378418E-2</c:v>
                </c:pt>
                <c:pt idx="426">
                  <c:v>-9.968256950378418E-2</c:v>
                </c:pt>
                <c:pt idx="427">
                  <c:v>-0.1023869514465332</c:v>
                </c:pt>
                <c:pt idx="428">
                  <c:v>-0.10505332797765732</c:v>
                </c:pt>
                <c:pt idx="429">
                  <c:v>-0.10746422410011292</c:v>
                </c:pt>
                <c:pt idx="430">
                  <c:v>-0.10938844084739685</c:v>
                </c:pt>
                <c:pt idx="431">
                  <c:v>-0.10938844084739685</c:v>
                </c:pt>
                <c:pt idx="432">
                  <c:v>-0.11075028777122498</c:v>
                </c:pt>
                <c:pt idx="433">
                  <c:v>-0.11142127215862274</c:v>
                </c:pt>
                <c:pt idx="434">
                  <c:v>-0.11141043156385422</c:v>
                </c:pt>
                <c:pt idx="435">
                  <c:v>-0.11141043156385422</c:v>
                </c:pt>
                <c:pt idx="436">
                  <c:v>-0.11074298620223999</c:v>
                </c:pt>
                <c:pt idx="437">
                  <c:v>-0.10946109890937805</c:v>
                </c:pt>
                <c:pt idx="438">
                  <c:v>-0.10761775076389313</c:v>
                </c:pt>
                <c:pt idx="439">
                  <c:v>-0.10544217377901077</c:v>
                </c:pt>
                <c:pt idx="440">
                  <c:v>-0.10544217377901077</c:v>
                </c:pt>
                <c:pt idx="441">
                  <c:v>-0.10309058427810669</c:v>
                </c:pt>
                <c:pt idx="442">
                  <c:v>-0.10079911351203918</c:v>
                </c:pt>
                <c:pt idx="443">
                  <c:v>-9.8765648901462555E-2</c:v>
                </c:pt>
                <c:pt idx="444">
                  <c:v>-9.703439474105835E-2</c:v>
                </c:pt>
                <c:pt idx="445">
                  <c:v>-9.703439474105835E-2</c:v>
                </c:pt>
                <c:pt idx="446">
                  <c:v>-9.5827266573905945E-2</c:v>
                </c:pt>
                <c:pt idx="447">
                  <c:v>-9.5228321850299835E-2</c:v>
                </c:pt>
                <c:pt idx="448">
                  <c:v>-9.5234520733356476E-2</c:v>
                </c:pt>
                <c:pt idx="449">
                  <c:v>-9.5234520733356476E-2</c:v>
                </c:pt>
                <c:pt idx="450">
                  <c:v>-9.5644459128379822E-2</c:v>
                </c:pt>
                <c:pt idx="451">
                  <c:v>-9.5654599368572235E-2</c:v>
                </c:pt>
                <c:pt idx="452">
                  <c:v>-9.5034211874008179E-2</c:v>
                </c:pt>
                <c:pt idx="453">
                  <c:v>-9.3919478356838226E-2</c:v>
                </c:pt>
                <c:pt idx="454">
                  <c:v>-9.3919478356838226E-2</c:v>
                </c:pt>
                <c:pt idx="455">
                  <c:v>-9.2610791325569153E-2</c:v>
                </c:pt>
                <c:pt idx="456">
                  <c:v>-9.1938003897666931E-2</c:v>
                </c:pt>
                <c:pt idx="457">
                  <c:v>-9.2172563076019287E-2</c:v>
                </c:pt>
                <c:pt idx="458">
                  <c:v>-9.2172563076019287E-2</c:v>
                </c:pt>
                <c:pt idx="459">
                  <c:v>-9.3262828886508942E-2</c:v>
                </c:pt>
                <c:pt idx="460">
                  <c:v>-9.5115803182125092E-2</c:v>
                </c:pt>
                <c:pt idx="461">
                  <c:v>-9.7177773714065552E-2</c:v>
                </c:pt>
                <c:pt idx="462">
                  <c:v>-9.8898984491825104E-2</c:v>
                </c:pt>
                <c:pt idx="463">
                  <c:v>-9.8898984491825104E-2</c:v>
                </c:pt>
                <c:pt idx="464">
                  <c:v>-0.10008620470762253</c:v>
                </c:pt>
                <c:pt idx="465">
                  <c:v>-0.10064661502838135</c:v>
                </c:pt>
                <c:pt idx="466">
                  <c:v>-0.10105834156274796</c:v>
                </c:pt>
                <c:pt idx="467">
                  <c:v>-0.10184003412723541</c:v>
                </c:pt>
                <c:pt idx="468">
                  <c:v>-0.10184003412723541</c:v>
                </c:pt>
                <c:pt idx="469">
                  <c:v>-0.10313629359006882</c:v>
                </c:pt>
                <c:pt idx="470">
                  <c:v>-0.10505706816911697</c:v>
                </c:pt>
                <c:pt idx="471">
                  <c:v>-0.1075129508972168</c:v>
                </c:pt>
                <c:pt idx="472">
                  <c:v>-0.1075129508972168</c:v>
                </c:pt>
                <c:pt idx="473">
                  <c:v>-0.11029381304979324</c:v>
                </c:pt>
                <c:pt idx="474">
                  <c:v>-0.11321230232715607</c:v>
                </c:pt>
                <c:pt idx="475">
                  <c:v>-0.11592214554548264</c:v>
                </c:pt>
                <c:pt idx="476">
                  <c:v>-0.11822903156280518</c:v>
                </c:pt>
                <c:pt idx="477">
                  <c:v>-0.11998730897903442</c:v>
                </c:pt>
                <c:pt idx="478">
                  <c:v>-0.11998730897903442</c:v>
                </c:pt>
                <c:pt idx="479">
                  <c:v>-0.12113501876592636</c:v>
                </c:pt>
                <c:pt idx="480">
                  <c:v>-0.12172864377498627</c:v>
                </c:pt>
                <c:pt idx="481">
                  <c:v>-0.1217159703373909</c:v>
                </c:pt>
                <c:pt idx="482">
                  <c:v>-0.1210472583770752</c:v>
                </c:pt>
                <c:pt idx="483">
                  <c:v>-0.1210472583770752</c:v>
                </c:pt>
                <c:pt idx="484">
                  <c:v>-0.11974263936281204</c:v>
                </c:pt>
                <c:pt idx="485">
                  <c:v>-0.1178777813911438</c:v>
                </c:pt>
                <c:pt idx="486">
                  <c:v>-0.11558034271001816</c:v>
                </c:pt>
                <c:pt idx="487">
                  <c:v>-0.11314286291599274</c:v>
                </c:pt>
                <c:pt idx="488">
                  <c:v>-0.11314286291599274</c:v>
                </c:pt>
                <c:pt idx="489">
                  <c:v>-0.11069931089878082</c:v>
                </c:pt>
                <c:pt idx="490">
                  <c:v>-0.10844100266695023</c:v>
                </c:pt>
                <c:pt idx="491">
                  <c:v>-0.10652410238981247</c:v>
                </c:pt>
                <c:pt idx="492">
                  <c:v>-0.10652410238981247</c:v>
                </c:pt>
                <c:pt idx="493">
                  <c:v>-0.10512425005435944</c:v>
                </c:pt>
                <c:pt idx="494">
                  <c:v>-0.10443656146526337</c:v>
                </c:pt>
                <c:pt idx="495">
                  <c:v>-0.10441083461046219</c:v>
                </c:pt>
                <c:pt idx="496">
                  <c:v>-0.10466013103723526</c:v>
                </c:pt>
                <c:pt idx="497">
                  <c:v>-0.10466013103723526</c:v>
                </c:pt>
                <c:pt idx="498">
                  <c:v>-0.10433083772659302</c:v>
                </c:pt>
                <c:pt idx="499">
                  <c:v>-0.10332014411687851</c:v>
                </c:pt>
                <c:pt idx="500">
                  <c:v>-0.10180484503507614</c:v>
                </c:pt>
                <c:pt idx="501">
                  <c:v>-0.10026784241199493</c:v>
                </c:pt>
                <c:pt idx="502">
                  <c:v>-0.10026784241199493</c:v>
                </c:pt>
                <c:pt idx="503">
                  <c:v>-9.9544435739517212E-2</c:v>
                </c:pt>
                <c:pt idx="504">
                  <c:v>-9.9709354341030121E-2</c:v>
                </c:pt>
                <c:pt idx="505">
                  <c:v>-0.10070781409740448</c:v>
                </c:pt>
                <c:pt idx="506">
                  <c:v>-0.1024005189538002</c:v>
                </c:pt>
                <c:pt idx="507">
                  <c:v>-0.1024005189538002</c:v>
                </c:pt>
                <c:pt idx="508">
                  <c:v>-0.10462747514247894</c:v>
                </c:pt>
                <c:pt idx="509">
                  <c:v>-0.10665855556726456</c:v>
                </c:pt>
                <c:pt idx="510">
                  <c:v>-0.10819201171398163</c:v>
                </c:pt>
                <c:pt idx="511">
                  <c:v>-0.10819201171398163</c:v>
                </c:pt>
                <c:pt idx="512">
                  <c:v>-0.10915261507034302</c:v>
                </c:pt>
                <c:pt idx="513">
                  <c:v>-0.10958758741617203</c:v>
                </c:pt>
                <c:pt idx="514">
                  <c:v>-0.11029103398323059</c:v>
                </c:pt>
                <c:pt idx="515">
                  <c:v>-0.11151736974716187</c:v>
                </c:pt>
                <c:pt idx="516">
                  <c:v>-0.11151736974716187</c:v>
                </c:pt>
                <c:pt idx="517">
                  <c:v>-0.11340665817260742</c:v>
                </c:pt>
                <c:pt idx="518">
                  <c:v>-0.11592312902212143</c:v>
                </c:pt>
                <c:pt idx="519">
                  <c:v>-0.11869976669549942</c:v>
                </c:pt>
                <c:pt idx="520">
                  <c:v>-0.11869976669549942</c:v>
                </c:pt>
                <c:pt idx="521">
                  <c:v>-0.12153007835149765</c:v>
                </c:pt>
                <c:pt idx="522">
                  <c:v>-0.12410756200551987</c:v>
                </c:pt>
                <c:pt idx="523">
                  <c:v>-0.1262023001909256</c:v>
                </c:pt>
                <c:pt idx="524">
                  <c:v>-0.12781228125095367</c:v>
                </c:pt>
                <c:pt idx="525">
                  <c:v>-0.12781228125095367</c:v>
                </c:pt>
                <c:pt idx="526">
                  <c:v>-0.12884873151779175</c:v>
                </c:pt>
                <c:pt idx="527">
                  <c:v>-0.12932239472866058</c:v>
                </c:pt>
                <c:pt idx="528">
                  <c:v>-0.12922351062297821</c:v>
                </c:pt>
                <c:pt idx="529">
                  <c:v>-0.1285221129655838</c:v>
                </c:pt>
                <c:pt idx="530">
                  <c:v>-0.1285221129655838</c:v>
                </c:pt>
                <c:pt idx="531">
                  <c:v>-0.12723314762115479</c:v>
                </c:pt>
                <c:pt idx="532">
                  <c:v>-0.12546148896217346</c:v>
                </c:pt>
                <c:pt idx="533">
                  <c:v>-0.12324178963899612</c:v>
                </c:pt>
                <c:pt idx="534">
                  <c:v>-0.12324178963899612</c:v>
                </c:pt>
                <c:pt idx="535">
                  <c:v>-0.12074510008096695</c:v>
                </c:pt>
                <c:pt idx="536">
                  <c:v>-0.11817943304777145</c:v>
                </c:pt>
                <c:pt idx="537">
                  <c:v>-0.115705206990242</c:v>
                </c:pt>
                <c:pt idx="538">
                  <c:v>-0.11360470205545425</c:v>
                </c:pt>
                <c:pt idx="539">
                  <c:v>-0.11360470205545425</c:v>
                </c:pt>
                <c:pt idx="540">
                  <c:v>-0.11208425462245941</c:v>
                </c:pt>
                <c:pt idx="541">
                  <c:v>-0.11128847301006317</c:v>
                </c:pt>
                <c:pt idx="542">
                  <c:v>-0.11113306879997253</c:v>
                </c:pt>
                <c:pt idx="543">
                  <c:v>-0.11104384064674377</c:v>
                </c:pt>
                <c:pt idx="544">
                  <c:v>-0.11104384064674377</c:v>
                </c:pt>
                <c:pt idx="545">
                  <c:v>-0.10594110190868378</c:v>
                </c:pt>
                <c:pt idx="546">
                  <c:v>-0.10515918582677841</c:v>
                </c:pt>
                <c:pt idx="547">
                  <c:v>-0.10521568357944489</c:v>
                </c:pt>
                <c:pt idx="548">
                  <c:v>-0.10588344931602478</c:v>
                </c:pt>
                <c:pt idx="549">
                  <c:v>-0.10588344931602478</c:v>
                </c:pt>
                <c:pt idx="550">
                  <c:v>-0.10770073533058167</c:v>
                </c:pt>
                <c:pt idx="551">
                  <c:v>-0.10989461094141006</c:v>
                </c:pt>
                <c:pt idx="552">
                  <c:v>-0.11158913373947144</c:v>
                </c:pt>
                <c:pt idx="553">
                  <c:v>-0.11384492367506027</c:v>
                </c:pt>
                <c:pt idx="554">
                  <c:v>-0.11384492367506027</c:v>
                </c:pt>
                <c:pt idx="555">
                  <c:v>-0.11478378623723984</c:v>
                </c:pt>
                <c:pt idx="556">
                  <c:v>-0.11553884297609329</c:v>
                </c:pt>
                <c:pt idx="557">
                  <c:v>-0.11613627523183823</c:v>
                </c:pt>
                <c:pt idx="558">
                  <c:v>-0.1172487884759903</c:v>
                </c:pt>
                <c:pt idx="559">
                  <c:v>-0.1172487884759903</c:v>
                </c:pt>
                <c:pt idx="560">
                  <c:v>-0.11900121718645096</c:v>
                </c:pt>
                <c:pt idx="561">
                  <c:v>-0.12136624753475189</c:v>
                </c:pt>
                <c:pt idx="562">
                  <c:v>-0.12407566606998444</c:v>
                </c:pt>
                <c:pt idx="563">
                  <c:v>-0.12682248651981354</c:v>
                </c:pt>
                <c:pt idx="564">
                  <c:v>-0.12682248651981354</c:v>
                </c:pt>
                <c:pt idx="565">
                  <c:v>-0.12935389578342438</c:v>
                </c:pt>
                <c:pt idx="566">
                  <c:v>-0.13145515322685242</c:v>
                </c:pt>
                <c:pt idx="567">
                  <c:v>-0.1330411285161972</c:v>
                </c:pt>
                <c:pt idx="568">
                  <c:v>-0.1330411285161972</c:v>
                </c:pt>
                <c:pt idx="569">
                  <c:v>-0.13408756256103516</c:v>
                </c:pt>
                <c:pt idx="570">
                  <c:v>-0.13458329439163208</c:v>
                </c:pt>
                <c:pt idx="571">
                  <c:v>-0.13454253971576691</c:v>
                </c:pt>
                <c:pt idx="572">
                  <c:v>-0.13398155570030212</c:v>
                </c:pt>
                <c:pt idx="573">
                  <c:v>-0.13398155570030212</c:v>
                </c:pt>
                <c:pt idx="574">
                  <c:v>-0.13290785253047943</c:v>
                </c:pt>
                <c:pt idx="575">
                  <c:v>-0.13132046163082123</c:v>
                </c:pt>
                <c:pt idx="576">
                  <c:v>-0.12927098572254181</c:v>
                </c:pt>
                <c:pt idx="577">
                  <c:v>-0.12681429088115692</c:v>
                </c:pt>
                <c:pt idx="578">
                  <c:v>-0.12681429088115692</c:v>
                </c:pt>
                <c:pt idx="579">
                  <c:v>-0.12415925413370132</c:v>
                </c:pt>
                <c:pt idx="580">
                  <c:v>-0.12156595289707184</c:v>
                </c:pt>
                <c:pt idx="581">
                  <c:v>-0.11925149708986282</c:v>
                </c:pt>
                <c:pt idx="582">
                  <c:v>-0.11925149708986282</c:v>
                </c:pt>
                <c:pt idx="583">
                  <c:v>-0.11747932434082031</c:v>
                </c:pt>
                <c:pt idx="584">
                  <c:v>-0.11637728661298752</c:v>
                </c:pt>
                <c:pt idx="585">
                  <c:v>-0.11590582132339478</c:v>
                </c:pt>
                <c:pt idx="586">
                  <c:v>-0.11562503129243851</c:v>
                </c:pt>
                <c:pt idx="587">
                  <c:v>-0.11562503129243851</c:v>
                </c:pt>
                <c:pt idx="588">
                  <c:v>-0.11490800976753235</c:v>
                </c:pt>
                <c:pt idx="589">
                  <c:v>-0.11363143473863602</c:v>
                </c:pt>
                <c:pt idx="590">
                  <c:v>-0.11186088621616364</c:v>
                </c:pt>
                <c:pt idx="591">
                  <c:v>-0.1101301982998848</c:v>
                </c:pt>
                <c:pt idx="592">
                  <c:v>-0.1101301982998848</c:v>
                </c:pt>
                <c:pt idx="593">
                  <c:v>-0.10909262299537659</c:v>
                </c:pt>
                <c:pt idx="594">
                  <c:v>-0.10885618627071381</c:v>
                </c:pt>
                <c:pt idx="595">
                  <c:v>-0.10945002734661102</c:v>
                </c:pt>
                <c:pt idx="596">
                  <c:v>-0.10945002734661102</c:v>
                </c:pt>
                <c:pt idx="597">
                  <c:v>-0.11080949008464813</c:v>
                </c:pt>
                <c:pt idx="598">
                  <c:v>-0.11280366033315659</c:v>
                </c:pt>
                <c:pt idx="599">
                  <c:v>-0.11509706825017929</c:v>
                </c:pt>
                <c:pt idx="600">
                  <c:v>-0.11702390760183334</c:v>
                </c:pt>
                <c:pt idx="601">
                  <c:v>-0.11840570718050003</c:v>
                </c:pt>
                <c:pt idx="602">
                  <c:v>-0.11840570718050003</c:v>
                </c:pt>
                <c:pt idx="603">
                  <c:v>-0.11925336718559265</c:v>
                </c:pt>
                <c:pt idx="604">
                  <c:v>-0.11989498883485794</c:v>
                </c:pt>
                <c:pt idx="605">
                  <c:v>-0.12100004404783249</c:v>
                </c:pt>
                <c:pt idx="606">
                  <c:v>-0.122743159532547</c:v>
                </c:pt>
                <c:pt idx="607">
                  <c:v>-0.122743159532547</c:v>
                </c:pt>
                <c:pt idx="608">
                  <c:v>-0.12507186830043793</c:v>
                </c:pt>
                <c:pt idx="609">
                  <c:v>-0.12774018943309784</c:v>
                </c:pt>
                <c:pt idx="610">
                  <c:v>-0.13041043281555176</c:v>
                </c:pt>
                <c:pt idx="611">
                  <c:v>-0.13280843198299408</c:v>
                </c:pt>
                <c:pt idx="612">
                  <c:v>-0.13280843198299408</c:v>
                </c:pt>
                <c:pt idx="613">
                  <c:v>-0.13477398455142975</c:v>
                </c:pt>
                <c:pt idx="614">
                  <c:v>-0.13621486723423004</c:v>
                </c:pt>
                <c:pt idx="615">
                  <c:v>-0.13714656233787537</c:v>
                </c:pt>
                <c:pt idx="616">
                  <c:v>-0.13714656233787537</c:v>
                </c:pt>
                <c:pt idx="617">
                  <c:v>-0.13755249977111816</c:v>
                </c:pt>
                <c:pt idx="618">
                  <c:v>-0.13743813335895538</c:v>
                </c:pt>
                <c:pt idx="619">
                  <c:v>-0.13683925569057465</c:v>
                </c:pt>
                <c:pt idx="620">
                  <c:v>-0.13577146828174591</c:v>
                </c:pt>
                <c:pt idx="621">
                  <c:v>-0.13577146828174591</c:v>
                </c:pt>
                <c:pt idx="622">
                  <c:v>-0.13421419262886047</c:v>
                </c:pt>
                <c:pt idx="623">
                  <c:v>-0.13219909369945526</c:v>
                </c:pt>
                <c:pt idx="624">
                  <c:v>-0.12979063391685486</c:v>
                </c:pt>
                <c:pt idx="625">
                  <c:v>-0.12710797786712646</c:v>
                </c:pt>
                <c:pt idx="626">
                  <c:v>-0.12710797786712646</c:v>
                </c:pt>
                <c:pt idx="627">
                  <c:v>-0.12449788302183151</c:v>
                </c:pt>
                <c:pt idx="628">
                  <c:v>-0.12213975936174393</c:v>
                </c:pt>
                <c:pt idx="629">
                  <c:v>-0.12029894441366196</c:v>
                </c:pt>
                <c:pt idx="630">
                  <c:v>-0.12029894441366196</c:v>
                </c:pt>
                <c:pt idx="631">
                  <c:v>-0.1191527396440506</c:v>
                </c:pt>
                <c:pt idx="632">
                  <c:v>-0.11859381198883057</c:v>
                </c:pt>
                <c:pt idx="633">
                  <c:v>-0.11818643659353256</c:v>
                </c:pt>
                <c:pt idx="634">
                  <c:v>-0.11730477958917618</c:v>
                </c:pt>
                <c:pt idx="635">
                  <c:v>-0.11730477958917618</c:v>
                </c:pt>
                <c:pt idx="636">
                  <c:v>-0.1159132719039917</c:v>
                </c:pt>
                <c:pt idx="637">
                  <c:v>-0.11409471184015274</c:v>
                </c:pt>
                <c:pt idx="638">
                  <c:v>-0.11236441880464554</c:v>
                </c:pt>
                <c:pt idx="639">
                  <c:v>-0.11134689301252365</c:v>
                </c:pt>
                <c:pt idx="640">
                  <c:v>-0.11134689301252365</c:v>
                </c:pt>
                <c:pt idx="641">
                  <c:v>-0.11111057549715042</c:v>
                </c:pt>
                <c:pt idx="642">
                  <c:v>-0.11166021227836609</c:v>
                </c:pt>
                <c:pt idx="643">
                  <c:v>-0.11295358836650848</c:v>
                </c:pt>
                <c:pt idx="644">
                  <c:v>-0.11295358836650848</c:v>
                </c:pt>
                <c:pt idx="645">
                  <c:v>-0.11490083485841751</c:v>
                </c:pt>
                <c:pt idx="646">
                  <c:v>-0.11714986711740494</c:v>
                </c:pt>
                <c:pt idx="647">
                  <c:v>-0.11905253678560257</c:v>
                </c:pt>
                <c:pt idx="648">
                  <c:v>-0.12045017629861832</c:v>
                </c:pt>
                <c:pt idx="649">
                  <c:v>-0.12045017629861832</c:v>
                </c:pt>
                <c:pt idx="650">
                  <c:v>-0.12131842225790024</c:v>
                </c:pt>
                <c:pt idx="651">
                  <c:v>-0.12199748307466507</c:v>
                </c:pt>
                <c:pt idx="652">
                  <c:v>-0.12309885770082474</c:v>
                </c:pt>
                <c:pt idx="653">
                  <c:v>-0.12485244125127792</c:v>
                </c:pt>
                <c:pt idx="654">
                  <c:v>-0.12485244125127792</c:v>
                </c:pt>
                <c:pt idx="655">
                  <c:v>-0.12715767323970795</c:v>
                </c:pt>
                <c:pt idx="656">
                  <c:v>-0.12971822917461395</c:v>
                </c:pt>
                <c:pt idx="657">
                  <c:v>-0.13231217861175537</c:v>
                </c:pt>
                <c:pt idx="658">
                  <c:v>-0.13231217861175537</c:v>
                </c:pt>
                <c:pt idx="659">
                  <c:v>-0.13457617163658142</c:v>
                </c:pt>
                <c:pt idx="660">
                  <c:v>-0.13641844689846039</c:v>
                </c:pt>
                <c:pt idx="661">
                  <c:v>-0.1377750039100647</c:v>
                </c:pt>
                <c:pt idx="662">
                  <c:v>-0.13859193027019501</c:v>
                </c:pt>
                <c:pt idx="663">
                  <c:v>-0.13859193027019501</c:v>
                </c:pt>
                <c:pt idx="664">
                  <c:v>-0.13890537619590759</c:v>
                </c:pt>
                <c:pt idx="665">
                  <c:v>-0.13872793316841125</c:v>
                </c:pt>
                <c:pt idx="666">
                  <c:v>-0.13808237016201019</c:v>
                </c:pt>
                <c:pt idx="667">
                  <c:v>-0.13697762787342072</c:v>
                </c:pt>
                <c:pt idx="668">
                  <c:v>-0.13697762787342072</c:v>
                </c:pt>
                <c:pt idx="669">
                  <c:v>-0.13545015454292297</c:v>
                </c:pt>
                <c:pt idx="670">
                  <c:v>-0.13342571258544922</c:v>
                </c:pt>
                <c:pt idx="671">
                  <c:v>-0.13104535639286041</c:v>
                </c:pt>
                <c:pt idx="672">
                  <c:v>-0.13104535639286041</c:v>
                </c:pt>
                <c:pt idx="673">
                  <c:v>-0.12841100990772247</c:v>
                </c:pt>
                <c:pt idx="674">
                  <c:v>-0.12575125694274902</c:v>
                </c:pt>
                <c:pt idx="675">
                  <c:v>-0.12340644747018814</c:v>
                </c:pt>
                <c:pt idx="676">
                  <c:v>-0.12152248620986938</c:v>
                </c:pt>
                <c:pt idx="677">
                  <c:v>-0.12152248620986938</c:v>
                </c:pt>
                <c:pt idx="678">
                  <c:v>-0.12031508237123489</c:v>
                </c:pt>
                <c:pt idx="679">
                  <c:v>-0.11972849071025848</c:v>
                </c:pt>
                <c:pt idx="680">
                  <c:v>-0.11916133016347885</c:v>
                </c:pt>
                <c:pt idx="681">
                  <c:v>-0.11821524053812027</c:v>
                </c:pt>
                <c:pt idx="682">
                  <c:v>-0.11821524053812027</c:v>
                </c:pt>
                <c:pt idx="683">
                  <c:v>-0.11675839126110077</c:v>
                </c:pt>
                <c:pt idx="684">
                  <c:v>-0.11489900201559067</c:v>
                </c:pt>
                <c:pt idx="685">
                  <c:v>-0.11322730779647827</c:v>
                </c:pt>
                <c:pt idx="686">
                  <c:v>-0.11322730779647827</c:v>
                </c:pt>
                <c:pt idx="687">
                  <c:v>-0.11220294982194901</c:v>
                </c:pt>
                <c:pt idx="688">
                  <c:v>-0.11196869611740112</c:v>
                </c:pt>
                <c:pt idx="689">
                  <c:v>-0.11251981556415558</c:v>
                </c:pt>
                <c:pt idx="690">
                  <c:v>-0.11376644670963287</c:v>
                </c:pt>
                <c:pt idx="691">
                  <c:v>-0.11376644670963287</c:v>
                </c:pt>
                <c:pt idx="692">
                  <c:v>-0.11563916504383087</c:v>
                </c:pt>
                <c:pt idx="693">
                  <c:v>-0.11782942712306976</c:v>
                </c:pt>
                <c:pt idx="694">
                  <c:v>-0.11963237822055817</c:v>
                </c:pt>
                <c:pt idx="695">
                  <c:v>-0.12097853422164917</c:v>
                </c:pt>
                <c:pt idx="696">
                  <c:v>-0.12097853422164917</c:v>
                </c:pt>
                <c:pt idx="697">
                  <c:v>-0.12181109935045242</c:v>
                </c:pt>
                <c:pt idx="698">
                  <c:v>-0.12243950366973877</c:v>
                </c:pt>
                <c:pt idx="699">
                  <c:v>-0.12357401847839355</c:v>
                </c:pt>
                <c:pt idx="700">
                  <c:v>-0.12357401847839355</c:v>
                </c:pt>
                <c:pt idx="701">
                  <c:v>-0.12528499960899353</c:v>
                </c:pt>
                <c:pt idx="702">
                  <c:v>-0.12756657600402832</c:v>
                </c:pt>
                <c:pt idx="703">
                  <c:v>-0.13008032739162445</c:v>
                </c:pt>
                <c:pt idx="704">
                  <c:v>-0.13256612420082092</c:v>
                </c:pt>
                <c:pt idx="705">
                  <c:v>-0.13256612420082092</c:v>
                </c:pt>
                <c:pt idx="706">
                  <c:v>-0.13480307161808014</c:v>
                </c:pt>
                <c:pt idx="707">
                  <c:v>-0.13655345141887665</c:v>
                </c:pt>
                <c:pt idx="708">
                  <c:v>-0.13783901929855347</c:v>
                </c:pt>
                <c:pt idx="709">
                  <c:v>-0.13857869803905487</c:v>
                </c:pt>
                <c:pt idx="710">
                  <c:v>-0.13857869803905487</c:v>
                </c:pt>
                <c:pt idx="711">
                  <c:v>-0.13879124820232391</c:v>
                </c:pt>
                <c:pt idx="712">
                  <c:v>-0.13852392137050629</c:v>
                </c:pt>
                <c:pt idx="713">
                  <c:v>-0.1378069669008255</c:v>
                </c:pt>
                <c:pt idx="714">
                  <c:v>-0.1378069669008255</c:v>
                </c:pt>
                <c:pt idx="715">
                  <c:v>-0.1305670440196991</c:v>
                </c:pt>
                <c:pt idx="716">
                  <c:v>-0.12792058289051056</c:v>
                </c:pt>
                <c:pt idx="717">
                  <c:v>-0.12525391578674316</c:v>
                </c:pt>
                <c:pt idx="718">
                  <c:v>-0.12288574874401093</c:v>
                </c:pt>
                <c:pt idx="719">
                  <c:v>-0.12104471027851105</c:v>
                </c:pt>
                <c:pt idx="720">
                  <c:v>-0.11982213705778122</c:v>
                </c:pt>
                <c:pt idx="721">
                  <c:v>-0.11982213705778122</c:v>
                </c:pt>
                <c:pt idx="722">
                  <c:v>-0.11921145766973495</c:v>
                </c:pt>
                <c:pt idx="723">
                  <c:v>-0.11863361299037933</c:v>
                </c:pt>
                <c:pt idx="724">
                  <c:v>-0.11763525754213333</c:v>
                </c:pt>
                <c:pt idx="725">
                  <c:v>-0.11615706235170364</c:v>
                </c:pt>
                <c:pt idx="726">
                  <c:v>-0.11615706235170364</c:v>
                </c:pt>
                <c:pt idx="727">
                  <c:v>-0.11426181346178055</c:v>
                </c:pt>
                <c:pt idx="728">
                  <c:v>-0.11258839815855026</c:v>
                </c:pt>
                <c:pt idx="729">
                  <c:v>-0.11159800738096237</c:v>
                </c:pt>
                <c:pt idx="730">
                  <c:v>-0.11137159913778305</c:v>
                </c:pt>
                <c:pt idx="731">
                  <c:v>-0.11137159913778305</c:v>
                </c:pt>
                <c:pt idx="732">
                  <c:v>-0.11192949116230011</c:v>
                </c:pt>
                <c:pt idx="733">
                  <c:v>-0.11320991814136505</c:v>
                </c:pt>
                <c:pt idx="734">
                  <c:v>-0.11505569517612457</c:v>
                </c:pt>
                <c:pt idx="735">
                  <c:v>-0.11709693819284439</c:v>
                </c:pt>
                <c:pt idx="736">
                  <c:v>-0.11709693819284439</c:v>
                </c:pt>
                <c:pt idx="737">
                  <c:v>-0.11875429749488831</c:v>
                </c:pt>
                <c:pt idx="738">
                  <c:v>-0.11989323794841766</c:v>
                </c:pt>
                <c:pt idx="739">
                  <c:v>-0.12059426307678223</c:v>
                </c:pt>
                <c:pt idx="740">
                  <c:v>-0.12059426307678223</c:v>
                </c:pt>
                <c:pt idx="741">
                  <c:v>-0.1211823895573616</c:v>
                </c:pt>
                <c:pt idx="742">
                  <c:v>-0.12227967381477356</c:v>
                </c:pt>
                <c:pt idx="743">
                  <c:v>-0.12396769970655441</c:v>
                </c:pt>
                <c:pt idx="744">
                  <c:v>-0.12615972757339478</c:v>
                </c:pt>
                <c:pt idx="745">
                  <c:v>-0.12615972757339478</c:v>
                </c:pt>
                <c:pt idx="746">
                  <c:v>-0.12865172326564789</c:v>
                </c:pt>
                <c:pt idx="747">
                  <c:v>-0.13107827305793762</c:v>
                </c:pt>
                <c:pt idx="748">
                  <c:v>-0.13325402140617371</c:v>
                </c:pt>
                <c:pt idx="749">
                  <c:v>-0.13499271869659424</c:v>
                </c:pt>
                <c:pt idx="750">
                  <c:v>-0.13499271869659424</c:v>
                </c:pt>
                <c:pt idx="751">
                  <c:v>-0.13619484007358551</c:v>
                </c:pt>
                <c:pt idx="752">
                  <c:v>-0.13687381148338318</c:v>
                </c:pt>
                <c:pt idx="753">
                  <c:v>-0.13701310753822327</c:v>
                </c:pt>
                <c:pt idx="754">
                  <c:v>-0.13701310753822327</c:v>
                </c:pt>
                <c:pt idx="755">
                  <c:v>-0.13665279746055603</c:v>
                </c:pt>
                <c:pt idx="756">
                  <c:v>-0.13584357500076294</c:v>
                </c:pt>
                <c:pt idx="757">
                  <c:v>-0.13460168242454529</c:v>
                </c:pt>
                <c:pt idx="758">
                  <c:v>-0.1328703910112381</c:v>
                </c:pt>
                <c:pt idx="759">
                  <c:v>-0.1328703910112381</c:v>
                </c:pt>
                <c:pt idx="760">
                  <c:v>-0.13073632121086121</c:v>
                </c:pt>
                <c:pt idx="761">
                  <c:v>-0.12820068001747131</c:v>
                </c:pt>
                <c:pt idx="762">
                  <c:v>-0.12547335028648376</c:v>
                </c:pt>
                <c:pt idx="763">
                  <c:v>-0.12547335028648376</c:v>
                </c:pt>
                <c:pt idx="764">
                  <c:v>-0.12285402417182922</c:v>
                </c:pt>
                <c:pt idx="765">
                  <c:v>-0.12047417461872101</c:v>
                </c:pt>
                <c:pt idx="766">
                  <c:v>-0.11864621192216873</c:v>
                </c:pt>
                <c:pt idx="767">
                  <c:v>-0.11744848638772964</c:v>
                </c:pt>
                <c:pt idx="768">
                  <c:v>-0.11744848638772964</c:v>
                </c:pt>
                <c:pt idx="769">
                  <c:v>-0.11682567745447159</c:v>
                </c:pt>
                <c:pt idx="770">
                  <c:v>-0.11630964279174805</c:v>
                </c:pt>
                <c:pt idx="771">
                  <c:v>-0.11533160507678986</c:v>
                </c:pt>
                <c:pt idx="772">
                  <c:v>-0.11388987302780151</c:v>
                </c:pt>
                <c:pt idx="773">
                  <c:v>-0.11388987302780151</c:v>
                </c:pt>
                <c:pt idx="774">
                  <c:v>-0.11201991885900497</c:v>
                </c:pt>
                <c:pt idx="775">
                  <c:v>-0.1102963387966156</c:v>
                </c:pt>
                <c:pt idx="776">
                  <c:v>-0.10928918421268463</c:v>
                </c:pt>
                <c:pt idx="777">
                  <c:v>-0.10928918421268463</c:v>
                </c:pt>
                <c:pt idx="778">
                  <c:v>-0.10905501991510391</c:v>
                </c:pt>
                <c:pt idx="779">
                  <c:v>-0.10960657149553299</c:v>
                </c:pt>
                <c:pt idx="780">
                  <c:v>-0.11088987439870834</c:v>
                </c:pt>
                <c:pt idx="781">
                  <c:v>-0.11274002492427826</c:v>
                </c:pt>
                <c:pt idx="782">
                  <c:v>-0.11274002492427826</c:v>
                </c:pt>
                <c:pt idx="783">
                  <c:v>-0.11457305401563644</c:v>
                </c:pt>
                <c:pt idx="784">
                  <c:v>-0.11600393801927567</c:v>
                </c:pt>
                <c:pt idx="785">
                  <c:v>-0.1169111505150795</c:v>
                </c:pt>
                <c:pt idx="786">
                  <c:v>-0.11735555529594421</c:v>
                </c:pt>
                <c:pt idx="787">
                  <c:v>-0.11735555529594421</c:v>
                </c:pt>
                <c:pt idx="788">
                  <c:v>-0.11788294464349747</c:v>
                </c:pt>
                <c:pt idx="789">
                  <c:v>-0.11888518184423447</c:v>
                </c:pt>
                <c:pt idx="790">
                  <c:v>-0.12047983705997467</c:v>
                </c:pt>
                <c:pt idx="791">
                  <c:v>-0.12047983705997467</c:v>
                </c:pt>
                <c:pt idx="792">
                  <c:v>-0.12259211391210556</c:v>
                </c:pt>
                <c:pt idx="793">
                  <c:v>-0.12497574090957642</c:v>
                </c:pt>
                <c:pt idx="794">
                  <c:v>-0.12738987803459167</c:v>
                </c:pt>
                <c:pt idx="795">
                  <c:v>-0.12955118715763092</c:v>
                </c:pt>
                <c:pt idx="796">
                  <c:v>-0.12955118715763092</c:v>
                </c:pt>
                <c:pt idx="797">
                  <c:v>-0.13126993179321289</c:v>
                </c:pt>
                <c:pt idx="798">
                  <c:v>-0.13245515525341034</c:v>
                </c:pt>
                <c:pt idx="799">
                  <c:v>-0.1330779492855072</c:v>
                </c:pt>
                <c:pt idx="800">
                  <c:v>-0.13317359983921051</c:v>
                </c:pt>
                <c:pt idx="801">
                  <c:v>-0.13317359983921051</c:v>
                </c:pt>
                <c:pt idx="802">
                  <c:v>-0.13277140259742737</c:v>
                </c:pt>
                <c:pt idx="803">
                  <c:v>-0.13187733292579651</c:v>
                </c:pt>
                <c:pt idx="804">
                  <c:v>-0.13050365447998047</c:v>
                </c:pt>
                <c:pt idx="805">
                  <c:v>-0.13050365447998047</c:v>
                </c:pt>
                <c:pt idx="806">
                  <c:v>-0.12862202525138855</c:v>
                </c:pt>
                <c:pt idx="807">
                  <c:v>-0.1262955367565155</c:v>
                </c:pt>
                <c:pt idx="808">
                  <c:v>-0.1236618235707283</c:v>
                </c:pt>
                <c:pt idx="809">
                  <c:v>-0.12088267505168915</c:v>
                </c:pt>
                <c:pt idx="810">
                  <c:v>-0.12088267505168915</c:v>
                </c:pt>
                <c:pt idx="811">
                  <c:v>-0.11823796480894089</c:v>
                </c:pt>
                <c:pt idx="812">
                  <c:v>-0.11589305102825165</c:v>
                </c:pt>
                <c:pt idx="813">
                  <c:v>-0.11403981596231461</c:v>
                </c:pt>
                <c:pt idx="814">
                  <c:v>-0.11284241825342178</c:v>
                </c:pt>
                <c:pt idx="815">
                  <c:v>-0.11284241825342178</c:v>
                </c:pt>
                <c:pt idx="816">
                  <c:v>-0.11222930997610092</c:v>
                </c:pt>
                <c:pt idx="817">
                  <c:v>-0.11183686554431915</c:v>
                </c:pt>
                <c:pt idx="818">
                  <c:v>-0.11102214455604553</c:v>
                </c:pt>
                <c:pt idx="819">
                  <c:v>-0.11102214455604553</c:v>
                </c:pt>
                <c:pt idx="820">
                  <c:v>-0.10966011136770248</c:v>
                </c:pt>
                <c:pt idx="821">
                  <c:v>-0.10788223892450333</c:v>
                </c:pt>
                <c:pt idx="822">
                  <c:v>-0.10612607002258301</c:v>
                </c:pt>
                <c:pt idx="823">
                  <c:v>-0.10507828742265701</c:v>
                </c:pt>
                <c:pt idx="824">
                  <c:v>-0.10507828742265701</c:v>
                </c:pt>
                <c:pt idx="825">
                  <c:v>-0.10484866797924042</c:v>
                </c:pt>
                <c:pt idx="826">
                  <c:v>-0.10540621727705002</c:v>
                </c:pt>
                <c:pt idx="827">
                  <c:v>-0.10663839429616928</c:v>
                </c:pt>
                <c:pt idx="828">
                  <c:v>-0.10663839429616928</c:v>
                </c:pt>
                <c:pt idx="829">
                  <c:v>-0.10838647931814194</c:v>
                </c:pt>
                <c:pt idx="830">
                  <c:v>-0.10995376855134964</c:v>
                </c:pt>
                <c:pt idx="831">
                  <c:v>-0.11106903105974197</c:v>
                </c:pt>
                <c:pt idx="832">
                  <c:v>-0.11168146878480911</c:v>
                </c:pt>
                <c:pt idx="833">
                  <c:v>-0.11168146878480911</c:v>
                </c:pt>
                <c:pt idx="834">
                  <c:v>-0.11184271425008774</c:v>
                </c:pt>
                <c:pt idx="835">
                  <c:v>-0.11226478219032288</c:v>
                </c:pt>
                <c:pt idx="836">
                  <c:v>-0.11315321177244186</c:v>
                </c:pt>
                <c:pt idx="837">
                  <c:v>-0.1146031841635704</c:v>
                </c:pt>
                <c:pt idx="838">
                  <c:v>-0.1146031841635704</c:v>
                </c:pt>
                <c:pt idx="839">
                  <c:v>-0.11660011112689972</c:v>
                </c:pt>
                <c:pt idx="840">
                  <c:v>-0.11885128170251846</c:v>
                </c:pt>
                <c:pt idx="841">
                  <c:v>-0.12119428813457489</c:v>
                </c:pt>
                <c:pt idx="842">
                  <c:v>-0.12334413081407547</c:v>
                </c:pt>
                <c:pt idx="843">
                  <c:v>-0.12334413081407547</c:v>
                </c:pt>
                <c:pt idx="844">
                  <c:v>-0.1250518411397934</c:v>
                </c:pt>
                <c:pt idx="845">
                  <c:v>-0.12625116109848022</c:v>
                </c:pt>
                <c:pt idx="846">
                  <c:v>-0.12687358260154724</c:v>
                </c:pt>
                <c:pt idx="847">
                  <c:v>-0.12687358260154724</c:v>
                </c:pt>
                <c:pt idx="848">
                  <c:v>-0.1269526481628418</c:v>
                </c:pt>
                <c:pt idx="849">
                  <c:v>-0.12648904323577881</c:v>
                </c:pt>
                <c:pt idx="850">
                  <c:v>-0.12551714479923248</c:v>
                </c:pt>
                <c:pt idx="851">
                  <c:v>-0.12396645545959473</c:v>
                </c:pt>
                <c:pt idx="852">
                  <c:v>-0.12396645545959473</c:v>
                </c:pt>
                <c:pt idx="853">
                  <c:v>-0.12192074954509735</c:v>
                </c:pt>
                <c:pt idx="854">
                  <c:v>-0.11943714320659637</c:v>
                </c:pt>
                <c:pt idx="855">
                  <c:v>-0.11665146797895432</c:v>
                </c:pt>
                <c:pt idx="856">
                  <c:v>-0.11389556527137756</c:v>
                </c:pt>
                <c:pt idx="857">
                  <c:v>-0.11389556527137756</c:v>
                </c:pt>
                <c:pt idx="858">
                  <c:v>-0.11126256734132767</c:v>
                </c:pt>
                <c:pt idx="859">
                  <c:v>-0.10897943377494812</c:v>
                </c:pt>
                <c:pt idx="860">
                  <c:v>-0.10719277709722519</c:v>
                </c:pt>
                <c:pt idx="861">
                  <c:v>-0.10598788410425186</c:v>
                </c:pt>
                <c:pt idx="862">
                  <c:v>-0.10598788410425186</c:v>
                </c:pt>
                <c:pt idx="863">
                  <c:v>-0.10539719462394714</c:v>
                </c:pt>
                <c:pt idx="864">
                  <c:v>-0.10515783727169037</c:v>
                </c:pt>
                <c:pt idx="865">
                  <c:v>-0.10459205508232117</c:v>
                </c:pt>
                <c:pt idx="866">
                  <c:v>-0.10459205508232117</c:v>
                </c:pt>
                <c:pt idx="867">
                  <c:v>-0.10345185548067093</c:v>
                </c:pt>
                <c:pt idx="868">
                  <c:v>-0.10185275226831436</c:v>
                </c:pt>
                <c:pt idx="869">
                  <c:v>-0.1001640185713768</c:v>
                </c:pt>
                <c:pt idx="870">
                  <c:v>-9.909529983997345E-2</c:v>
                </c:pt>
                <c:pt idx="871">
                  <c:v>-9.909529983997345E-2</c:v>
                </c:pt>
                <c:pt idx="872">
                  <c:v>-9.8832890391349792E-2</c:v>
                </c:pt>
                <c:pt idx="873">
                  <c:v>-9.9385440349578857E-2</c:v>
                </c:pt>
                <c:pt idx="874">
                  <c:v>-0.10064639151096344</c:v>
                </c:pt>
                <c:pt idx="875">
                  <c:v>-0.10215079784393311</c:v>
                </c:pt>
                <c:pt idx="876">
                  <c:v>-0.10215079784393311</c:v>
                </c:pt>
                <c:pt idx="877">
                  <c:v>-0.10341274738311768</c:v>
                </c:pt>
                <c:pt idx="878">
                  <c:v>-0.10420273989439011</c:v>
                </c:pt>
                <c:pt idx="879">
                  <c:v>-0.10438986867666245</c:v>
                </c:pt>
                <c:pt idx="880">
                  <c:v>-0.10438986867666245</c:v>
                </c:pt>
                <c:pt idx="881">
                  <c:v>-0.10439388453960419</c:v>
                </c:pt>
                <c:pt idx="882">
                  <c:v>-0.10470700263977051</c:v>
                </c:pt>
                <c:pt idx="883">
                  <c:v>-0.10551644116640091</c:v>
                </c:pt>
                <c:pt idx="884">
                  <c:v>-0.1068752184510231</c:v>
                </c:pt>
                <c:pt idx="885">
                  <c:v>-0.11315639317035675</c:v>
                </c:pt>
                <c:pt idx="886">
                  <c:v>-0.11696579307317734</c:v>
                </c:pt>
                <c:pt idx="887">
                  <c:v>-0.11696579307317734</c:v>
                </c:pt>
                <c:pt idx="888">
                  <c:v>-0.11815391480922699</c:v>
                </c:pt>
                <c:pt idx="889">
                  <c:v>-0.11882057785987854</c:v>
                </c:pt>
                <c:pt idx="890">
                  <c:v>-0.11892200261354446</c:v>
                </c:pt>
                <c:pt idx="891">
                  <c:v>-0.11892200261354446</c:v>
                </c:pt>
                <c:pt idx="892">
                  <c:v>-0.11843293905258179</c:v>
                </c:pt>
                <c:pt idx="893">
                  <c:v>-0.11735760420560837</c:v>
                </c:pt>
                <c:pt idx="894">
                  <c:v>-0.1156563013792038</c:v>
                </c:pt>
                <c:pt idx="895">
                  <c:v>-0.1133880540728569</c:v>
                </c:pt>
                <c:pt idx="896">
                  <c:v>-0.1133880540728569</c:v>
                </c:pt>
                <c:pt idx="897">
                  <c:v>-0.11079095304012299</c:v>
                </c:pt>
                <c:pt idx="898">
                  <c:v>-0.10798266530036926</c:v>
                </c:pt>
                <c:pt idx="899">
                  <c:v>-0.10524751991033554</c:v>
                </c:pt>
                <c:pt idx="900">
                  <c:v>-0.10273332148790359</c:v>
                </c:pt>
                <c:pt idx="901">
                  <c:v>-0.10273332148790359</c:v>
                </c:pt>
                <c:pt idx="902">
                  <c:v>-0.10047939419746399</c:v>
                </c:pt>
                <c:pt idx="903">
                  <c:v>-9.8717838525772095E-2</c:v>
                </c:pt>
                <c:pt idx="904">
                  <c:v>-9.7542382776737213E-2</c:v>
                </c:pt>
                <c:pt idx="905">
                  <c:v>-9.6961386501789093E-2</c:v>
                </c:pt>
                <c:pt idx="906">
                  <c:v>-9.6961386501789093E-2</c:v>
                </c:pt>
                <c:pt idx="907">
                  <c:v>-9.6816189587116241E-2</c:v>
                </c:pt>
                <c:pt idx="908">
                  <c:v>-9.6480421721935272E-2</c:v>
                </c:pt>
                <c:pt idx="909">
                  <c:v>-9.5606721937656403E-2</c:v>
                </c:pt>
                <c:pt idx="910">
                  <c:v>-9.5606721937656403E-2</c:v>
                </c:pt>
                <c:pt idx="911">
                  <c:v>-9.4282254576683044E-2</c:v>
                </c:pt>
                <c:pt idx="912">
                  <c:v>-9.2792786657810211E-2</c:v>
                </c:pt>
                <c:pt idx="913">
                  <c:v>-9.1741658747196198E-2</c:v>
                </c:pt>
                <c:pt idx="914">
                  <c:v>-9.1485559940338135E-2</c:v>
                </c:pt>
                <c:pt idx="915">
                  <c:v>-9.1485559940338135E-2</c:v>
                </c:pt>
                <c:pt idx="916">
                  <c:v>-9.2014029622077942E-2</c:v>
                </c:pt>
                <c:pt idx="917">
                  <c:v>-9.3164049088954926E-2</c:v>
                </c:pt>
                <c:pt idx="918">
                  <c:v>-9.4327457249164581E-2</c:v>
                </c:pt>
                <c:pt idx="919">
                  <c:v>-9.5214679837226868E-2</c:v>
                </c:pt>
                <c:pt idx="920">
                  <c:v>-9.5214679837226868E-2</c:v>
                </c:pt>
                <c:pt idx="921">
                  <c:v>-9.5601640641689301E-2</c:v>
                </c:pt>
                <c:pt idx="922">
                  <c:v>-9.5462843775749207E-2</c:v>
                </c:pt>
                <c:pt idx="923">
                  <c:v>-9.5356293022632599E-2</c:v>
                </c:pt>
                <c:pt idx="924">
                  <c:v>-9.5356293022632599E-2</c:v>
                </c:pt>
                <c:pt idx="925">
                  <c:v>-9.5567375421524048E-2</c:v>
                </c:pt>
                <c:pt idx="926">
                  <c:v>-9.6306495368480682E-2</c:v>
                </c:pt>
                <c:pt idx="927">
                  <c:v>-9.7630709409713745E-2</c:v>
                </c:pt>
                <c:pt idx="928">
                  <c:v>-9.9396094679832458E-2</c:v>
                </c:pt>
                <c:pt idx="929">
                  <c:v>-9.9396094679832458E-2</c:v>
                </c:pt>
                <c:pt idx="930">
                  <c:v>-0.10140465199947357</c:v>
                </c:pt>
                <c:pt idx="931">
                  <c:v>-0.10346337407827377</c:v>
                </c:pt>
                <c:pt idx="932">
                  <c:v>-0.10538509488105774</c:v>
                </c:pt>
                <c:pt idx="933">
                  <c:v>-0.10703075677156448</c:v>
                </c:pt>
                <c:pt idx="934">
                  <c:v>-0.10703075677156448</c:v>
                </c:pt>
                <c:pt idx="935">
                  <c:v>-0.10825566947460175</c:v>
                </c:pt>
                <c:pt idx="936">
                  <c:v>-0.10895925760269165</c:v>
                </c:pt>
                <c:pt idx="937">
                  <c:v>-0.10906826704740524</c:v>
                </c:pt>
                <c:pt idx="938">
                  <c:v>-0.10906826704740524</c:v>
                </c:pt>
                <c:pt idx="939">
                  <c:v>-0.10852694511413574</c:v>
                </c:pt>
                <c:pt idx="940">
                  <c:v>-0.10730113089084625</c:v>
                </c:pt>
                <c:pt idx="941">
                  <c:v>-0.10545608401298523</c:v>
                </c:pt>
                <c:pt idx="942">
                  <c:v>-0.10311151295900345</c:v>
                </c:pt>
                <c:pt idx="943">
                  <c:v>-0.10311151295900345</c:v>
                </c:pt>
                <c:pt idx="944">
                  <c:v>-0.10046958923339844</c:v>
                </c:pt>
                <c:pt idx="945">
                  <c:v>-9.7768552601337433E-2</c:v>
                </c:pt>
                <c:pt idx="946">
                  <c:v>-9.5122747123241425E-2</c:v>
                </c:pt>
                <c:pt idx="947">
                  <c:v>-9.5122747123241425E-2</c:v>
                </c:pt>
                <c:pt idx="948">
                  <c:v>-9.2677026987075806E-2</c:v>
                </c:pt>
                <c:pt idx="949">
                  <c:v>-9.0535834431648254E-2</c:v>
                </c:pt>
                <c:pt idx="950">
                  <c:v>-8.8794790208339691E-2</c:v>
                </c:pt>
                <c:pt idx="951">
                  <c:v>-8.7608084082603455E-2</c:v>
                </c:pt>
                <c:pt idx="952">
                  <c:v>-8.7608084082603455E-2</c:v>
                </c:pt>
                <c:pt idx="953">
                  <c:v>-8.6970068514347076E-2</c:v>
                </c:pt>
                <c:pt idx="954">
                  <c:v>-8.6698316037654877E-2</c:v>
                </c:pt>
                <c:pt idx="955">
                  <c:v>-8.6543351411819458E-2</c:v>
                </c:pt>
                <c:pt idx="956">
                  <c:v>-8.6063079535961151E-2</c:v>
                </c:pt>
                <c:pt idx="957">
                  <c:v>-8.6063079535961151E-2</c:v>
                </c:pt>
                <c:pt idx="958">
                  <c:v>-8.5172563791275024E-2</c:v>
                </c:pt>
                <c:pt idx="959">
                  <c:v>-8.4129132330417633E-2</c:v>
                </c:pt>
                <c:pt idx="960">
                  <c:v>-8.3241946995258331E-2</c:v>
                </c:pt>
                <c:pt idx="961">
                  <c:v>-8.3241946995258331E-2</c:v>
                </c:pt>
                <c:pt idx="962">
                  <c:v>-8.296581357717514E-2</c:v>
                </c:pt>
                <c:pt idx="963">
                  <c:v>-8.3404816687107086E-2</c:v>
                </c:pt>
                <c:pt idx="964">
                  <c:v>-8.4093011915683746E-2</c:v>
                </c:pt>
                <c:pt idx="965">
                  <c:v>-8.4769539535045624E-2</c:v>
                </c:pt>
                <c:pt idx="966">
                  <c:v>-8.4769539535045624E-2</c:v>
                </c:pt>
                <c:pt idx="967">
                  <c:v>-8.517070859670639E-2</c:v>
                </c:pt>
                <c:pt idx="968">
                  <c:v>-8.5123308002948761E-2</c:v>
                </c:pt>
                <c:pt idx="969">
                  <c:v>-8.4939554333686829E-2</c:v>
                </c:pt>
                <c:pt idx="970">
                  <c:v>-8.4810584783554077E-2</c:v>
                </c:pt>
                <c:pt idx="971">
                  <c:v>-8.4810584783554077E-2</c:v>
                </c:pt>
                <c:pt idx="972">
                  <c:v>-8.4988810122013092E-2</c:v>
                </c:pt>
                <c:pt idx="973">
                  <c:v>-8.5682138800621033E-2</c:v>
                </c:pt>
                <c:pt idx="974">
                  <c:v>-8.6911395192146301E-2</c:v>
                </c:pt>
                <c:pt idx="975">
                  <c:v>-8.8527239859104156E-2</c:v>
                </c:pt>
                <c:pt idx="976">
                  <c:v>-8.8527239859104156E-2</c:v>
                </c:pt>
                <c:pt idx="977">
                  <c:v>-9.0285085141658783E-2</c:v>
                </c:pt>
                <c:pt idx="978">
                  <c:v>-9.2051103711128235E-2</c:v>
                </c:pt>
                <c:pt idx="979">
                  <c:v>-9.3700781464576721E-2</c:v>
                </c:pt>
                <c:pt idx="980">
                  <c:v>-9.3700781464576721E-2</c:v>
                </c:pt>
                <c:pt idx="981">
                  <c:v>-9.5158137381076813E-2</c:v>
                </c:pt>
                <c:pt idx="982">
                  <c:v>-9.6348270773887634E-2</c:v>
                </c:pt>
                <c:pt idx="983">
                  <c:v>-9.7067452967166901E-2</c:v>
                </c:pt>
                <c:pt idx="984">
                  <c:v>-9.7125358879566193E-2</c:v>
                </c:pt>
                <c:pt idx="985">
                  <c:v>-9.7125358879566193E-2</c:v>
                </c:pt>
                <c:pt idx="986">
                  <c:v>-9.6446804702281952E-2</c:v>
                </c:pt>
                <c:pt idx="987">
                  <c:v>-9.5062866806983948E-2</c:v>
                </c:pt>
                <c:pt idx="988">
                  <c:v>-9.3088075518608093E-2</c:v>
                </c:pt>
                <c:pt idx="989">
                  <c:v>-9.3088075518608093E-2</c:v>
                </c:pt>
                <c:pt idx="990">
                  <c:v>-9.0783946216106415E-2</c:v>
                </c:pt>
                <c:pt idx="991">
                  <c:v>-8.8265687227249146E-2</c:v>
                </c:pt>
                <c:pt idx="992">
                  <c:v>-8.5662223398685455E-2</c:v>
                </c:pt>
                <c:pt idx="993">
                  <c:v>-8.3140097558498383E-2</c:v>
                </c:pt>
                <c:pt idx="994">
                  <c:v>-8.3140097558498383E-2</c:v>
                </c:pt>
                <c:pt idx="995">
                  <c:v>-8.076188713312149E-2</c:v>
                </c:pt>
                <c:pt idx="996">
                  <c:v>-7.8721582889556885E-2</c:v>
                </c:pt>
                <c:pt idx="997">
                  <c:v>-7.7057957649230957E-2</c:v>
                </c:pt>
                <c:pt idx="998">
                  <c:v>-7.5800612568855286E-2</c:v>
                </c:pt>
                <c:pt idx="999">
                  <c:v>-7.5800612568855286E-2</c:v>
                </c:pt>
                <c:pt idx="1000">
                  <c:v>-7.4979998171329498E-2</c:v>
                </c:pt>
                <c:pt idx="1001">
                  <c:v>-7.4420027434825897E-2</c:v>
                </c:pt>
                <c:pt idx="1002">
                  <c:v>-7.4044518172740936E-2</c:v>
                </c:pt>
                <c:pt idx="1003">
                  <c:v>-7.4044518172740936E-2</c:v>
                </c:pt>
                <c:pt idx="1004">
                  <c:v>-7.3723725974559784E-2</c:v>
                </c:pt>
                <c:pt idx="1005">
                  <c:v>-7.3366492986679077E-2</c:v>
                </c:pt>
                <c:pt idx="1006">
                  <c:v>-7.2997994720935822E-2</c:v>
                </c:pt>
                <c:pt idx="1007">
                  <c:v>-7.2694286704063416E-2</c:v>
                </c:pt>
                <c:pt idx="1008">
                  <c:v>-7.2694286704063416E-2</c:v>
                </c:pt>
                <c:pt idx="1009">
                  <c:v>-7.2474077343940735E-2</c:v>
                </c:pt>
                <c:pt idx="1010">
                  <c:v>-7.2343088686466217E-2</c:v>
                </c:pt>
                <c:pt idx="1011">
                  <c:v>-7.2330005466938019E-2</c:v>
                </c:pt>
                <c:pt idx="1012">
                  <c:v>-7.2367697954177856E-2</c:v>
                </c:pt>
                <c:pt idx="1013">
                  <c:v>-7.2367697954177856E-2</c:v>
                </c:pt>
                <c:pt idx="1014">
                  <c:v>-7.2377897799015045E-2</c:v>
                </c:pt>
                <c:pt idx="1015">
                  <c:v>-7.2324410080909729E-2</c:v>
                </c:pt>
                <c:pt idx="1016">
                  <c:v>-7.2290569543838501E-2</c:v>
                </c:pt>
                <c:pt idx="1017">
                  <c:v>-7.2290569543838501E-2</c:v>
                </c:pt>
                <c:pt idx="1018">
                  <c:v>-7.2404429316520691E-2</c:v>
                </c:pt>
                <c:pt idx="1019">
                  <c:v>-7.2767414152622223E-2</c:v>
                </c:pt>
                <c:pt idx="1020">
                  <c:v>-7.3509678244590759E-2</c:v>
                </c:pt>
                <c:pt idx="1021">
                  <c:v>-7.4595838785171509E-2</c:v>
                </c:pt>
                <c:pt idx="1022">
                  <c:v>-7.4595838785171509E-2</c:v>
                </c:pt>
                <c:pt idx="1023">
                  <c:v>-7.5919896364212036E-2</c:v>
                </c:pt>
                <c:pt idx="1024">
                  <c:v>-7.7442727982997894E-2</c:v>
                </c:pt>
                <c:pt idx="1025">
                  <c:v>-7.8999057412147522E-2</c:v>
                </c:pt>
                <c:pt idx="1026">
                  <c:v>-8.0505616962909698E-2</c:v>
                </c:pt>
                <c:pt idx="1027">
                  <c:v>-8.0505616962909698E-2</c:v>
                </c:pt>
                <c:pt idx="1028">
                  <c:v>-8.1857770681381226E-2</c:v>
                </c:pt>
                <c:pt idx="1029">
                  <c:v>-8.2919366657733917E-2</c:v>
                </c:pt>
                <c:pt idx="1030">
                  <c:v>-8.3547025918960571E-2</c:v>
                </c:pt>
                <c:pt idx="1031">
                  <c:v>-8.3547025918960571E-2</c:v>
                </c:pt>
                <c:pt idx="1032">
                  <c:v>-8.3579391241073608E-2</c:v>
                </c:pt>
                <c:pt idx="1033">
                  <c:v>-8.2937143743038177E-2</c:v>
                </c:pt>
                <c:pt idx="1034">
                  <c:v>-8.1673271954059601E-2</c:v>
                </c:pt>
                <c:pt idx="1035">
                  <c:v>-7.9901188611984253E-2</c:v>
                </c:pt>
                <c:pt idx="1036">
                  <c:v>-7.9901188611984253E-2</c:v>
                </c:pt>
                <c:pt idx="1037">
                  <c:v>-7.7743694186210632E-2</c:v>
                </c:pt>
                <c:pt idx="1038">
                  <c:v>-7.5426578521728516E-2</c:v>
                </c:pt>
                <c:pt idx="1039">
                  <c:v>-7.3057785630226135E-2</c:v>
                </c:pt>
                <c:pt idx="1040">
                  <c:v>-7.3057785630226135E-2</c:v>
                </c:pt>
                <c:pt idx="1041">
                  <c:v>-7.0760838687419891E-2</c:v>
                </c:pt>
                <c:pt idx="1042">
                  <c:v>-6.8687602877616882E-2</c:v>
                </c:pt>
                <c:pt idx="1043">
                  <c:v>-6.6805742681026459E-2</c:v>
                </c:pt>
                <c:pt idx="1044">
                  <c:v>-6.5162278711795807E-2</c:v>
                </c:pt>
                <c:pt idx="1045">
                  <c:v>-6.5162278711795807E-2</c:v>
                </c:pt>
                <c:pt idx="1046">
                  <c:v>-6.3816294074058533E-2</c:v>
                </c:pt>
                <c:pt idx="1047">
                  <c:v>-6.2766373157501221E-2</c:v>
                </c:pt>
                <c:pt idx="1048">
                  <c:v>-6.2030117958784103E-2</c:v>
                </c:pt>
                <c:pt idx="1049">
                  <c:v>-6.1506804078817368E-2</c:v>
                </c:pt>
                <c:pt idx="1050">
                  <c:v>-6.1506804078817368E-2</c:v>
                </c:pt>
                <c:pt idx="1051">
                  <c:v>-6.1070311814546585E-2</c:v>
                </c:pt>
                <c:pt idx="1052">
                  <c:v>-6.0643676668405533E-2</c:v>
                </c:pt>
                <c:pt idx="1053">
                  <c:v>-6.025569885969162E-2</c:v>
                </c:pt>
                <c:pt idx="1054">
                  <c:v>-6.025569885969162E-2</c:v>
                </c:pt>
                <c:pt idx="1055">
                  <c:v>-5.9961415827274323E-2</c:v>
                </c:pt>
                <c:pt idx="1056">
                  <c:v>-6.0125991702079773E-2</c:v>
                </c:pt>
                <c:pt idx="1057">
                  <c:v>-6.0299057513475418E-2</c:v>
                </c:pt>
                <c:pt idx="1058">
                  <c:v>-6.0499556362628937E-2</c:v>
                </c:pt>
                <c:pt idx="1059">
                  <c:v>-6.0777492821216583E-2</c:v>
                </c:pt>
                <c:pt idx="1060">
                  <c:v>-6.0777492821216583E-2</c:v>
                </c:pt>
                <c:pt idx="1061">
                  <c:v>-6.1199977993965149E-2</c:v>
                </c:pt>
                <c:pt idx="1062">
                  <c:v>-6.1813559383153915E-2</c:v>
                </c:pt>
                <c:pt idx="1063">
                  <c:v>-6.2619030475616455E-2</c:v>
                </c:pt>
                <c:pt idx="1064">
                  <c:v>-6.3656166195869446E-2</c:v>
                </c:pt>
                <c:pt idx="1065">
                  <c:v>-6.3656166195869446E-2</c:v>
                </c:pt>
                <c:pt idx="1066">
                  <c:v>-6.4878426492214203E-2</c:v>
                </c:pt>
                <c:pt idx="1067">
                  <c:v>-6.6201575100421906E-2</c:v>
                </c:pt>
                <c:pt idx="1068">
                  <c:v>-6.7558340728282928E-2</c:v>
                </c:pt>
                <c:pt idx="1069">
                  <c:v>-6.881212443113327E-2</c:v>
                </c:pt>
                <c:pt idx="1070">
                  <c:v>-6.881212443113327E-2</c:v>
                </c:pt>
                <c:pt idx="1071">
                  <c:v>-6.9906778633594513E-2</c:v>
                </c:pt>
                <c:pt idx="1072">
                  <c:v>-7.0773236453533173E-2</c:v>
                </c:pt>
                <c:pt idx="1073">
                  <c:v>-7.1251071989536285E-2</c:v>
                </c:pt>
                <c:pt idx="1074">
                  <c:v>-7.1251071989536285E-2</c:v>
                </c:pt>
                <c:pt idx="1075">
                  <c:v>-7.1174286305904388E-2</c:v>
                </c:pt>
                <c:pt idx="1076">
                  <c:v>-7.0489048957824707E-2</c:v>
                </c:pt>
                <c:pt idx="1077">
                  <c:v>-6.921820342540741E-2</c:v>
                </c:pt>
                <c:pt idx="1078">
                  <c:v>-6.754361093044281E-2</c:v>
                </c:pt>
                <c:pt idx="1079">
                  <c:v>-6.754361093044281E-2</c:v>
                </c:pt>
                <c:pt idx="1080">
                  <c:v>-6.561771035194397E-2</c:v>
                </c:pt>
                <c:pt idx="1081">
                  <c:v>-6.3490673899650574E-2</c:v>
                </c:pt>
                <c:pt idx="1082">
                  <c:v>-6.1322551220655441E-2</c:v>
                </c:pt>
                <c:pt idx="1083">
                  <c:v>-5.9159647673368454E-2</c:v>
                </c:pt>
                <c:pt idx="1084">
                  <c:v>-5.9159647673368454E-2</c:v>
                </c:pt>
                <c:pt idx="1085">
                  <c:v>-5.7141788303852081E-2</c:v>
                </c:pt>
                <c:pt idx="1086">
                  <c:v>-5.5319242179393768E-2</c:v>
                </c:pt>
                <c:pt idx="1087">
                  <c:v>-5.3662505000829697E-2</c:v>
                </c:pt>
                <c:pt idx="1088">
                  <c:v>-5.3662505000829697E-2</c:v>
                </c:pt>
                <c:pt idx="1089">
                  <c:v>-5.2222434431314468E-2</c:v>
                </c:pt>
                <c:pt idx="1090">
                  <c:v>-5.0915829837322235E-2</c:v>
                </c:pt>
                <c:pt idx="1091">
                  <c:v>-4.9817614257335663E-2</c:v>
                </c:pt>
                <c:pt idx="1092">
                  <c:v>-4.8947259783744812E-2</c:v>
                </c:pt>
                <c:pt idx="1093">
                  <c:v>-4.8947259783744812E-2</c:v>
                </c:pt>
                <c:pt idx="1094">
                  <c:v>-4.8216912895441055E-2</c:v>
                </c:pt>
                <c:pt idx="1095">
                  <c:v>-4.7646798193454742E-2</c:v>
                </c:pt>
                <c:pt idx="1096">
                  <c:v>-4.7193922102451324E-2</c:v>
                </c:pt>
                <c:pt idx="1097">
                  <c:v>-4.6869702637195587E-2</c:v>
                </c:pt>
                <c:pt idx="1098">
                  <c:v>-4.6704228967428207E-2</c:v>
                </c:pt>
                <c:pt idx="1099">
                  <c:v>-4.6704228967428207E-2</c:v>
                </c:pt>
                <c:pt idx="1100">
                  <c:v>-4.6721216291189194E-2</c:v>
                </c:pt>
                <c:pt idx="1101">
                  <c:v>-4.6912003308534622E-2</c:v>
                </c:pt>
                <c:pt idx="1102">
                  <c:v>-4.7217033803462982E-2</c:v>
                </c:pt>
                <c:pt idx="1103">
                  <c:v>-4.7217033803462982E-2</c:v>
                </c:pt>
                <c:pt idx="1104">
                  <c:v>-4.76190485060215E-2</c:v>
                </c:pt>
                <c:pt idx="1105">
                  <c:v>-4.8089459538459778E-2</c:v>
                </c:pt>
                <c:pt idx="1106">
                  <c:v>-4.8643115907907486E-2</c:v>
                </c:pt>
                <c:pt idx="1107">
                  <c:v>-4.9307834357023239E-2</c:v>
                </c:pt>
                <c:pt idx="1108">
                  <c:v>-4.9307834357023239E-2</c:v>
                </c:pt>
                <c:pt idx="1109">
                  <c:v>-5.0136659294366837E-2</c:v>
                </c:pt>
                <c:pt idx="1110">
                  <c:v>-5.1076862961053848E-2</c:v>
                </c:pt>
                <c:pt idx="1111">
                  <c:v>-5.2068307995796204E-2</c:v>
                </c:pt>
                <c:pt idx="1112">
                  <c:v>-5.3152531385421753E-2</c:v>
                </c:pt>
                <c:pt idx="1113">
                  <c:v>-5.3152531385421753E-2</c:v>
                </c:pt>
                <c:pt idx="1114">
                  <c:v>-5.4230667650699615E-2</c:v>
                </c:pt>
                <c:pt idx="1115">
                  <c:v>-5.5319290608167648E-2</c:v>
                </c:pt>
                <c:pt idx="1116">
                  <c:v>-5.6386429816484451E-2</c:v>
                </c:pt>
                <c:pt idx="1117">
                  <c:v>-5.7306449860334396E-2</c:v>
                </c:pt>
                <c:pt idx="1118">
                  <c:v>-5.7306449860334396E-2</c:v>
                </c:pt>
                <c:pt idx="1119">
                  <c:v>-5.8007743209600449E-2</c:v>
                </c:pt>
                <c:pt idx="1120">
                  <c:v>-5.8332331478595734E-2</c:v>
                </c:pt>
                <c:pt idx="1121">
                  <c:v>-5.8183103799819946E-2</c:v>
                </c:pt>
                <c:pt idx="1122">
                  <c:v>-5.8183103799819946E-2</c:v>
                </c:pt>
                <c:pt idx="1123">
                  <c:v>-5.7497385889291763E-2</c:v>
                </c:pt>
                <c:pt idx="1124">
                  <c:v>-5.6350711733102798E-2</c:v>
                </c:pt>
                <c:pt idx="1125">
                  <c:v>-5.4825104773044586E-2</c:v>
                </c:pt>
                <c:pt idx="1126">
                  <c:v>-5.3048700094223022E-2</c:v>
                </c:pt>
                <c:pt idx="1127">
                  <c:v>-5.3048700094223022E-2</c:v>
                </c:pt>
                <c:pt idx="1128">
                  <c:v>-5.1119867712259293E-2</c:v>
                </c:pt>
                <c:pt idx="1129">
                  <c:v>-4.9090839922428131E-2</c:v>
                </c:pt>
                <c:pt idx="1130">
                  <c:v>-4.716956615447998E-2</c:v>
                </c:pt>
                <c:pt idx="1131">
                  <c:v>-4.716956615447998E-2</c:v>
                </c:pt>
                <c:pt idx="1132">
                  <c:v>-4.5321345329284668E-2</c:v>
                </c:pt>
                <c:pt idx="1133">
                  <c:v>-4.355645552277565E-2</c:v>
                </c:pt>
                <c:pt idx="1134">
                  <c:v>-4.1908044368028641E-2</c:v>
                </c:pt>
                <c:pt idx="1135">
                  <c:v>-4.0294483304023743E-2</c:v>
                </c:pt>
                <c:pt idx="1136">
                  <c:v>-4.0294483304023743E-2</c:v>
                </c:pt>
                <c:pt idx="1137">
                  <c:v>-3.8806237280368805E-2</c:v>
                </c:pt>
                <c:pt idx="1138">
                  <c:v>-3.749944269657135E-2</c:v>
                </c:pt>
                <c:pt idx="1139">
                  <c:v>-3.6376316100358963E-2</c:v>
                </c:pt>
                <c:pt idx="1140">
                  <c:v>-3.5413395613431931E-2</c:v>
                </c:pt>
                <c:pt idx="1141">
                  <c:v>-3.4617803990840912E-2</c:v>
                </c:pt>
                <c:pt idx="1142">
                  <c:v>-3.4617803990840912E-2</c:v>
                </c:pt>
                <c:pt idx="1143">
                  <c:v>-3.401530534029007E-2</c:v>
                </c:pt>
                <c:pt idx="1144">
                  <c:v>-3.3629231154918671E-2</c:v>
                </c:pt>
                <c:pt idx="1145">
                  <c:v>-3.3494722098112106E-2</c:v>
                </c:pt>
                <c:pt idx="1146">
                  <c:v>-3.3494722098112106E-2</c:v>
                </c:pt>
                <c:pt idx="1147">
                  <c:v>-3.3600617200136185E-2</c:v>
                </c:pt>
                <c:pt idx="1148">
                  <c:v>-3.3906634896993637E-2</c:v>
                </c:pt>
                <c:pt idx="1149">
                  <c:v>-3.4349571913480759E-2</c:v>
                </c:pt>
                <c:pt idx="1150">
                  <c:v>-3.4922700375318527E-2</c:v>
                </c:pt>
                <c:pt idx="1151">
                  <c:v>-3.4922700375318527E-2</c:v>
                </c:pt>
                <c:pt idx="1152">
                  <c:v>-3.5647869110107422E-2</c:v>
                </c:pt>
                <c:pt idx="1153">
                  <c:v>-3.6469947546720505E-2</c:v>
                </c:pt>
                <c:pt idx="1154">
                  <c:v>-3.7373960018157959E-2</c:v>
                </c:pt>
                <c:pt idx="1155">
                  <c:v>-3.8350678980350494E-2</c:v>
                </c:pt>
                <c:pt idx="1156">
                  <c:v>-3.8350678980350494E-2</c:v>
                </c:pt>
                <c:pt idx="1157">
                  <c:v>-3.9347279816865921E-2</c:v>
                </c:pt>
                <c:pt idx="1158">
                  <c:v>-4.0336627513170242E-2</c:v>
                </c:pt>
                <c:pt idx="1159">
                  <c:v>-4.1310332715511322E-2</c:v>
                </c:pt>
                <c:pt idx="1160">
                  <c:v>-4.1310332715511322E-2</c:v>
                </c:pt>
                <c:pt idx="1161">
                  <c:v>-4.2258281260728836E-2</c:v>
                </c:pt>
                <c:pt idx="1162">
                  <c:v>-4.3131329119205475E-2</c:v>
                </c:pt>
                <c:pt idx="1163">
                  <c:v>-4.3954420834779739E-2</c:v>
                </c:pt>
                <c:pt idx="1164">
                  <c:v>-4.4695276767015457E-2</c:v>
                </c:pt>
                <c:pt idx="1165">
                  <c:v>-4.4695276767015457E-2</c:v>
                </c:pt>
                <c:pt idx="1166">
                  <c:v>-4.5236598700284958E-2</c:v>
                </c:pt>
                <c:pt idx="1167">
                  <c:v>-4.550483450293541E-2</c:v>
                </c:pt>
                <c:pt idx="1168">
                  <c:v>-4.5384924858808517E-2</c:v>
                </c:pt>
                <c:pt idx="1169">
                  <c:v>-4.4781751930713654E-2</c:v>
                </c:pt>
                <c:pt idx="1170">
                  <c:v>-4.4781751930713654E-2</c:v>
                </c:pt>
                <c:pt idx="1171">
                  <c:v>-4.3694674968719482E-2</c:v>
                </c:pt>
                <c:pt idx="1172">
                  <c:v>-4.2241092771291733E-2</c:v>
                </c:pt>
                <c:pt idx="1173">
                  <c:v>-4.0530815720558167E-2</c:v>
                </c:pt>
                <c:pt idx="1174">
                  <c:v>-4.0530815720558167E-2</c:v>
                </c:pt>
                <c:pt idx="1175">
                  <c:v>-3.8709994405508041E-2</c:v>
                </c:pt>
                <c:pt idx="1176">
                  <c:v>-3.6942064762115479E-2</c:v>
                </c:pt>
                <c:pt idx="1177">
                  <c:v>-3.5214144736528397E-2</c:v>
                </c:pt>
                <c:pt idx="1178">
                  <c:v>-3.352288156747818E-2</c:v>
                </c:pt>
                <c:pt idx="1179">
                  <c:v>-3.352288156747818E-2</c:v>
                </c:pt>
                <c:pt idx="1180">
                  <c:v>-3.1793136149644852E-2</c:v>
                </c:pt>
                <c:pt idx="1181">
                  <c:v>-3.0040176585316658E-2</c:v>
                </c:pt>
                <c:pt idx="1182">
                  <c:v>-2.8358545154333115E-2</c:v>
                </c:pt>
                <c:pt idx="1183">
                  <c:v>-2.6771651580929756E-2</c:v>
                </c:pt>
                <c:pt idx="1184">
                  <c:v>-2.6771651580929756E-2</c:v>
                </c:pt>
                <c:pt idx="1185">
                  <c:v>-2.5360487401485443E-2</c:v>
                </c:pt>
                <c:pt idx="1186">
                  <c:v>-2.4039005860686302E-2</c:v>
                </c:pt>
                <c:pt idx="1187">
                  <c:v>-2.2810420021414757E-2</c:v>
                </c:pt>
                <c:pt idx="1188">
                  <c:v>-2.2810420021414757E-2</c:v>
                </c:pt>
                <c:pt idx="1189">
                  <c:v>-2.1780757233500481E-2</c:v>
                </c:pt>
                <c:pt idx="1190">
                  <c:v>-2.1009160205721855E-2</c:v>
                </c:pt>
                <c:pt idx="1191">
                  <c:v>-2.0561225712299347E-2</c:v>
                </c:pt>
                <c:pt idx="1192">
                  <c:v>-2.042628638446331E-2</c:v>
                </c:pt>
                <c:pt idx="1193">
                  <c:v>-2.042628638446331E-2</c:v>
                </c:pt>
                <c:pt idx="1194">
                  <c:v>-2.055833488702774E-2</c:v>
                </c:pt>
                <c:pt idx="1195">
                  <c:v>-2.0932445302605629E-2</c:v>
                </c:pt>
                <c:pt idx="1196">
                  <c:v>-2.154010534286499E-2</c:v>
                </c:pt>
                <c:pt idx="1197">
                  <c:v>-2.2333022207021713E-2</c:v>
                </c:pt>
                <c:pt idx="1198">
                  <c:v>-2.2333022207021713E-2</c:v>
                </c:pt>
                <c:pt idx="1199">
                  <c:v>-2.3293649777770042E-2</c:v>
                </c:pt>
                <c:pt idx="1200">
                  <c:v>-2.4321049451828003E-2</c:v>
                </c:pt>
                <c:pt idx="1201">
                  <c:v>-2.5331933051347733E-2</c:v>
                </c:pt>
                <c:pt idx="1202">
                  <c:v>-2.5331933051347733E-2</c:v>
                </c:pt>
                <c:pt idx="1203">
                  <c:v>-2.6370776817202568E-2</c:v>
                </c:pt>
                <c:pt idx="1204">
                  <c:v>-2.7420951053500175E-2</c:v>
                </c:pt>
                <c:pt idx="1205">
                  <c:v>-2.8461625799536705E-2</c:v>
                </c:pt>
                <c:pt idx="1206">
                  <c:v>-2.9411042109131813E-2</c:v>
                </c:pt>
                <c:pt idx="1207">
                  <c:v>-2.9411042109131813E-2</c:v>
                </c:pt>
                <c:pt idx="1208">
                  <c:v>-3.0208731070160866E-2</c:v>
                </c:pt>
                <c:pt idx="1209">
                  <c:v>-3.0878515914082527E-2</c:v>
                </c:pt>
                <c:pt idx="1210">
                  <c:v>-3.1460903584957123E-2</c:v>
                </c:pt>
                <c:pt idx="1211">
                  <c:v>-3.2032057642936707E-2</c:v>
                </c:pt>
                <c:pt idx="1212">
                  <c:v>-3.2032057642936707E-2</c:v>
                </c:pt>
                <c:pt idx="1213">
                  <c:v>-3.2507967203855515E-2</c:v>
                </c:pt>
                <c:pt idx="1214">
                  <c:v>-3.2736834138631821E-2</c:v>
                </c:pt>
                <c:pt idx="1215">
                  <c:v>-3.2605741173028946E-2</c:v>
                </c:pt>
                <c:pt idx="1216">
                  <c:v>-3.2605741173028946E-2</c:v>
                </c:pt>
                <c:pt idx="1217">
                  <c:v>-3.204365074634552E-2</c:v>
                </c:pt>
                <c:pt idx="1218">
                  <c:v>-3.106059692800045E-2</c:v>
                </c:pt>
                <c:pt idx="1219">
                  <c:v>-2.9722100123763084E-2</c:v>
                </c:pt>
                <c:pt idx="1220">
                  <c:v>-2.8175339102745056E-2</c:v>
                </c:pt>
                <c:pt idx="1221">
                  <c:v>-2.6514573022723198E-2</c:v>
                </c:pt>
                <c:pt idx="1222">
                  <c:v>-2.6514573022723198E-2</c:v>
                </c:pt>
                <c:pt idx="1223">
                  <c:v>-2.0074831321835518E-2</c:v>
                </c:pt>
                <c:pt idx="1224">
                  <c:v>-1.8324924632906914E-2</c:v>
                </c:pt>
                <c:pt idx="1225">
                  <c:v>-1.6571253538131714E-2</c:v>
                </c:pt>
                <c:pt idx="1226">
                  <c:v>-1.4951562508940697E-2</c:v>
                </c:pt>
                <c:pt idx="1227">
                  <c:v>-1.3446451164782047E-2</c:v>
                </c:pt>
                <c:pt idx="1228">
                  <c:v>-1.3446451164782047E-2</c:v>
                </c:pt>
                <c:pt idx="1229">
                  <c:v>-1.2029040604829788E-2</c:v>
                </c:pt>
                <c:pt idx="1230">
                  <c:v>-1.0689539834856987E-2</c:v>
                </c:pt>
                <c:pt idx="1231">
                  <c:v>-9.4904322177171707E-3</c:v>
                </c:pt>
                <c:pt idx="1232">
                  <c:v>-8.5632391273975372E-3</c:v>
                </c:pt>
                <c:pt idx="1233">
                  <c:v>-8.5632391273975372E-3</c:v>
                </c:pt>
                <c:pt idx="1234">
                  <c:v>-7.9920524731278419E-3</c:v>
                </c:pt>
                <c:pt idx="1235">
                  <c:v>-7.8026461414992809E-3</c:v>
                </c:pt>
                <c:pt idx="1236">
                  <c:v>-7.9854829236865044E-3</c:v>
                </c:pt>
                <c:pt idx="1237">
                  <c:v>-8.4936805069446564E-3</c:v>
                </c:pt>
                <c:pt idx="1238">
                  <c:v>-8.4936805069446564E-3</c:v>
                </c:pt>
                <c:pt idx="1239">
                  <c:v>-9.2751877382397652E-3</c:v>
                </c:pt>
                <c:pt idx="1240">
                  <c:v>-1.0280310176312923E-2</c:v>
                </c:pt>
                <c:pt idx="1241">
                  <c:v>-1.1394976638257504E-2</c:v>
                </c:pt>
                <c:pt idx="1242">
                  <c:v>-1.2523439712822437E-2</c:v>
                </c:pt>
                <c:pt idx="1243">
                  <c:v>-1.2523439712822437E-2</c:v>
                </c:pt>
                <c:pt idx="1244">
                  <c:v>-1.363777182996273E-2</c:v>
                </c:pt>
                <c:pt idx="1245">
                  <c:v>-1.4717851765453815E-2</c:v>
                </c:pt>
                <c:pt idx="1246">
                  <c:v>-1.5822403132915497E-2</c:v>
                </c:pt>
                <c:pt idx="1247">
                  <c:v>-1.5822403132915497E-2</c:v>
                </c:pt>
                <c:pt idx="1248">
                  <c:v>-1.6892237588763237E-2</c:v>
                </c:pt>
                <c:pt idx="1249">
                  <c:v>-1.7793694511055946E-2</c:v>
                </c:pt>
                <c:pt idx="1250">
                  <c:v>-1.8508739769458771E-2</c:v>
                </c:pt>
                <c:pt idx="1251">
                  <c:v>-1.9049981608986855E-2</c:v>
                </c:pt>
                <c:pt idx="1252">
                  <c:v>-1.9049981608986855E-2</c:v>
                </c:pt>
                <c:pt idx="1253">
                  <c:v>-1.9516706466674805E-2</c:v>
                </c:pt>
                <c:pt idx="1254">
                  <c:v>-1.9969156011939049E-2</c:v>
                </c:pt>
                <c:pt idx="1255">
                  <c:v>-2.0343687385320663E-2</c:v>
                </c:pt>
                <c:pt idx="1256">
                  <c:v>-2.0501501858234406E-2</c:v>
                </c:pt>
                <c:pt idx="1257">
                  <c:v>-2.0501501858234406E-2</c:v>
                </c:pt>
                <c:pt idx="1258">
                  <c:v>-2.0347306504845619E-2</c:v>
                </c:pt>
                <c:pt idx="1259">
                  <c:v>-1.9833136349916458E-2</c:v>
                </c:pt>
                <c:pt idx="1260">
                  <c:v>-1.8961017951369286E-2</c:v>
                </c:pt>
                <c:pt idx="1261">
                  <c:v>-1.8961017951369286E-2</c:v>
                </c:pt>
                <c:pt idx="1262">
                  <c:v>-1.7787119373679161E-2</c:v>
                </c:pt>
                <c:pt idx="1263">
                  <c:v>-1.6365798190236092E-2</c:v>
                </c:pt>
                <c:pt idx="1264">
                  <c:v>-1.4855626039206982E-2</c:v>
                </c:pt>
                <c:pt idx="1265">
                  <c:v>-1.3350432738661766E-2</c:v>
                </c:pt>
                <c:pt idx="1266">
                  <c:v>-1.3350432738661766E-2</c:v>
                </c:pt>
                <c:pt idx="1267">
                  <c:v>-1.1862441897392273E-2</c:v>
                </c:pt>
                <c:pt idx="1268">
                  <c:v>-1.038068812340498E-2</c:v>
                </c:pt>
                <c:pt idx="1269">
                  <c:v>-8.771154098212719E-3</c:v>
                </c:pt>
                <c:pt idx="1270">
                  <c:v>-7.0669292472302914E-3</c:v>
                </c:pt>
                <c:pt idx="1271">
                  <c:v>-7.0669292472302914E-3</c:v>
                </c:pt>
                <c:pt idx="1272">
                  <c:v>-5.3251534700393677E-3</c:v>
                </c:pt>
                <c:pt idx="1273">
                  <c:v>-3.6324423272162676E-3</c:v>
                </c:pt>
                <c:pt idx="1274">
                  <c:v>-2.0828447304666042E-3</c:v>
                </c:pt>
                <c:pt idx="1275">
                  <c:v>-2.0828447304666042E-3</c:v>
                </c:pt>
                <c:pt idx="1276">
                  <c:v>-5.7367031695321202E-4</c:v>
                </c:pt>
                <c:pt idx="1277">
                  <c:v>8.5028953617438674E-4</c:v>
                </c:pt>
                <c:pt idx="1278">
                  <c:v>2.1635873708873987E-3</c:v>
                </c:pt>
                <c:pt idx="1279">
                  <c:v>3.2450160942971706E-3</c:v>
                </c:pt>
                <c:pt idx="1280">
                  <c:v>3.2450160942971706E-3</c:v>
                </c:pt>
                <c:pt idx="1281">
                  <c:v>3.9208442904055119E-3</c:v>
                </c:pt>
                <c:pt idx="1282">
                  <c:v>4.1526174172759056E-3</c:v>
                </c:pt>
                <c:pt idx="1283">
                  <c:v>3.9372681640088558E-3</c:v>
                </c:pt>
                <c:pt idx="1284">
                  <c:v>3.3400501124560833E-3</c:v>
                </c:pt>
                <c:pt idx="1285">
                  <c:v>3.3400501124560833E-3</c:v>
                </c:pt>
                <c:pt idx="1286">
                  <c:v>2.4270154535770416E-3</c:v>
                </c:pt>
                <c:pt idx="1287">
                  <c:v>1.325685647316277E-3</c:v>
                </c:pt>
                <c:pt idx="1288">
                  <c:v>1.1012213508365676E-4</c:v>
                </c:pt>
                <c:pt idx="1289">
                  <c:v>1.1012213508365676E-4</c:v>
                </c:pt>
                <c:pt idx="1290">
                  <c:v>-1.1039911769330502E-3</c:v>
                </c:pt>
                <c:pt idx="1291">
                  <c:v>-2.2531149443238974E-3</c:v>
                </c:pt>
                <c:pt idx="1292">
                  <c:v>-3.4014531411230564E-3</c:v>
                </c:pt>
                <c:pt idx="1293">
                  <c:v>-4.4853542931377888E-3</c:v>
                </c:pt>
                <c:pt idx="1294">
                  <c:v>-4.4853542931377888E-3</c:v>
                </c:pt>
                <c:pt idx="1295">
                  <c:v>-5.4952828213572502E-3</c:v>
                </c:pt>
                <c:pt idx="1296">
                  <c:v>-6.3374070450663567E-3</c:v>
                </c:pt>
                <c:pt idx="1297">
                  <c:v>-6.9615212269127369E-3</c:v>
                </c:pt>
                <c:pt idx="1298">
                  <c:v>-7.4655935168266296E-3</c:v>
                </c:pt>
                <c:pt idx="1299">
                  <c:v>-7.4655935168266296E-3</c:v>
                </c:pt>
                <c:pt idx="1300">
                  <c:v>-7.8794807195663452E-3</c:v>
                </c:pt>
                <c:pt idx="1301">
                  <c:v>-8.2518830895423889E-3</c:v>
                </c:pt>
                <c:pt idx="1302">
                  <c:v>-8.5312435403466225E-3</c:v>
                </c:pt>
                <c:pt idx="1303">
                  <c:v>-8.5312435403466225E-3</c:v>
                </c:pt>
                <c:pt idx="1304">
                  <c:v>-8.6026983335614204E-3</c:v>
                </c:pt>
                <c:pt idx="1305">
                  <c:v>-8.4017012268304825E-3</c:v>
                </c:pt>
                <c:pt idx="1306">
                  <c:v>-7.9031893983483315E-3</c:v>
                </c:pt>
                <c:pt idx="1307">
                  <c:v>-7.1009541861712933E-3</c:v>
                </c:pt>
                <c:pt idx="1308">
                  <c:v>-7.1009541861712933E-3</c:v>
                </c:pt>
                <c:pt idx="1309">
                  <c:v>-6.0179536230862141E-3</c:v>
                </c:pt>
                <c:pt idx="1310">
                  <c:v>-4.7144722193479538E-3</c:v>
                </c:pt>
                <c:pt idx="1311">
                  <c:v>-3.2782785128802061E-3</c:v>
                </c:pt>
                <c:pt idx="1312">
                  <c:v>-1.8204484367743134E-3</c:v>
                </c:pt>
                <c:pt idx="1313">
                  <c:v>-1.8204484367743134E-3</c:v>
                </c:pt>
                <c:pt idx="1314">
                  <c:v>-3.7909162347204983E-4</c:v>
                </c:pt>
                <c:pt idx="1315">
                  <c:v>1.0738169075921178E-3</c:v>
                </c:pt>
                <c:pt idx="1316">
                  <c:v>2.6057332288473845E-3</c:v>
                </c:pt>
                <c:pt idx="1317">
                  <c:v>2.6057332288473845E-3</c:v>
                </c:pt>
                <c:pt idx="1318">
                  <c:v>4.2817965149879456E-3</c:v>
                </c:pt>
                <c:pt idx="1319">
                  <c:v>6.0069090686738491E-3</c:v>
                </c:pt>
                <c:pt idx="1320">
                  <c:v>7.7040395699441433E-3</c:v>
                </c:pt>
                <c:pt idx="1321">
                  <c:v>9.3480385839939117E-3</c:v>
                </c:pt>
                <c:pt idx="1322">
                  <c:v>9.3480385839939117E-3</c:v>
                </c:pt>
                <c:pt idx="1323">
                  <c:v>1.0914145037531853E-2</c:v>
                </c:pt>
                <c:pt idx="1324">
                  <c:v>1.2438521720468998E-2</c:v>
                </c:pt>
                <c:pt idx="1325">
                  <c:v>1.3833665288984776E-2</c:v>
                </c:pt>
                <c:pt idx="1326">
                  <c:v>1.4948749914765358E-2</c:v>
                </c:pt>
                <c:pt idx="1327">
                  <c:v>1.4948749914765358E-2</c:v>
                </c:pt>
                <c:pt idx="1328">
                  <c:v>1.5665518119931221E-2</c:v>
                </c:pt>
                <c:pt idx="1329">
                  <c:v>1.5912141650915146E-2</c:v>
                </c:pt>
                <c:pt idx="1330">
                  <c:v>1.5715742483735085E-2</c:v>
                </c:pt>
                <c:pt idx="1331">
                  <c:v>1.5715742483735085E-2</c:v>
                </c:pt>
                <c:pt idx="1332">
                  <c:v>1.5139134600758553E-2</c:v>
                </c:pt>
                <c:pt idx="1333">
                  <c:v>1.4248182997107506E-2</c:v>
                </c:pt>
                <c:pt idx="1334">
                  <c:v>1.3133839704096317E-2</c:v>
                </c:pt>
                <c:pt idx="1335">
                  <c:v>1.1904619634151459E-2</c:v>
                </c:pt>
                <c:pt idx="1336">
                  <c:v>1.1904619634151459E-2</c:v>
                </c:pt>
                <c:pt idx="1337">
                  <c:v>1.0657845996320248E-2</c:v>
                </c:pt>
                <c:pt idx="1338">
                  <c:v>9.4598736613988876E-3</c:v>
                </c:pt>
                <c:pt idx="1339">
                  <c:v>8.3268499001860619E-3</c:v>
                </c:pt>
                <c:pt idx="1340">
                  <c:v>7.2873244062066078E-3</c:v>
                </c:pt>
                <c:pt idx="1341">
                  <c:v>7.2873244062066078E-3</c:v>
                </c:pt>
                <c:pt idx="1342">
                  <c:v>6.3934149220585823E-3</c:v>
                </c:pt>
                <c:pt idx="1343">
                  <c:v>5.6682908907532692E-3</c:v>
                </c:pt>
                <c:pt idx="1344">
                  <c:v>5.1297750324010849E-3</c:v>
                </c:pt>
                <c:pt idx="1345">
                  <c:v>4.7104372642934322E-3</c:v>
                </c:pt>
                <c:pt idx="1346">
                  <c:v>4.331519827246666E-3</c:v>
                </c:pt>
                <c:pt idx="1347">
                  <c:v>4.331519827246666E-3</c:v>
                </c:pt>
                <c:pt idx="1348">
                  <c:v>4.0111402049660683E-3</c:v>
                </c:pt>
                <c:pt idx="1349">
                  <c:v>3.8063819520175457E-3</c:v>
                </c:pt>
                <c:pt idx="1350">
                  <c:v>3.8002291694283485E-3</c:v>
                </c:pt>
                <c:pt idx="1351">
                  <c:v>3.8002291694283485E-3</c:v>
                </c:pt>
                <c:pt idx="1352">
                  <c:v>4.0550772100687027E-3</c:v>
                </c:pt>
                <c:pt idx="1353">
                  <c:v>4.5994273386895657E-3</c:v>
                </c:pt>
                <c:pt idx="1354">
                  <c:v>5.4002967663109303E-3</c:v>
                </c:pt>
                <c:pt idx="1355">
                  <c:v>6.4827445894479752E-3</c:v>
                </c:pt>
                <c:pt idx="1356">
                  <c:v>6.4827445894479752E-3</c:v>
                </c:pt>
                <c:pt idx="1357">
                  <c:v>7.8068547882139683E-3</c:v>
                </c:pt>
                <c:pt idx="1358">
                  <c:v>9.2378975823521614E-3</c:v>
                </c:pt>
                <c:pt idx="1359">
                  <c:v>1.0740496218204498E-2</c:v>
                </c:pt>
                <c:pt idx="1360">
                  <c:v>1.2202413752675056E-2</c:v>
                </c:pt>
                <c:pt idx="1361">
                  <c:v>1.2202413752675056E-2</c:v>
                </c:pt>
                <c:pt idx="1362">
                  <c:v>1.3663360849022865E-2</c:v>
                </c:pt>
                <c:pt idx="1363">
                  <c:v>1.5223867259919643E-2</c:v>
                </c:pt>
                <c:pt idx="1364">
                  <c:v>1.6846476122736931E-2</c:v>
                </c:pt>
                <c:pt idx="1365">
                  <c:v>1.6846476122736931E-2</c:v>
                </c:pt>
                <c:pt idx="1366">
                  <c:v>1.8548762425780296E-2</c:v>
                </c:pt>
                <c:pt idx="1367">
                  <c:v>2.0242113620042801E-2</c:v>
                </c:pt>
                <c:pt idx="1368">
                  <c:v>2.1919727325439453E-2</c:v>
                </c:pt>
                <c:pt idx="1369">
                  <c:v>2.3587152361869812E-2</c:v>
                </c:pt>
                <c:pt idx="1370">
                  <c:v>2.3587152361869812E-2</c:v>
                </c:pt>
                <c:pt idx="1371">
                  <c:v>2.5152776390314102E-2</c:v>
                </c:pt>
                <c:pt idx="1372">
                  <c:v>2.657279372215271E-2</c:v>
                </c:pt>
                <c:pt idx="1373">
                  <c:v>2.7666734531521797E-2</c:v>
                </c:pt>
                <c:pt idx="1374">
                  <c:v>2.8352146968245506E-2</c:v>
                </c:pt>
                <c:pt idx="1375">
                  <c:v>2.8352146968245506E-2</c:v>
                </c:pt>
                <c:pt idx="1376">
                  <c:v>2.8606686741113663E-2</c:v>
                </c:pt>
                <c:pt idx="1377">
                  <c:v>2.8425781056284904E-2</c:v>
                </c:pt>
                <c:pt idx="1378">
                  <c:v>2.7870593592524529E-2</c:v>
                </c:pt>
                <c:pt idx="1379">
                  <c:v>2.7870593592524529E-2</c:v>
                </c:pt>
                <c:pt idx="1380">
                  <c:v>2.7028530836105347E-2</c:v>
                </c:pt>
                <c:pt idx="1381">
                  <c:v>2.5961698964238167E-2</c:v>
                </c:pt>
                <c:pt idx="1382">
                  <c:v>2.473575621843338E-2</c:v>
                </c:pt>
                <c:pt idx="1383">
                  <c:v>2.3510821163654327E-2</c:v>
                </c:pt>
                <c:pt idx="1384">
                  <c:v>2.3510821163654327E-2</c:v>
                </c:pt>
                <c:pt idx="1385">
                  <c:v>2.2311534732580185E-2</c:v>
                </c:pt>
                <c:pt idx="1386">
                  <c:v>2.1232357248663902E-2</c:v>
                </c:pt>
                <c:pt idx="1387">
                  <c:v>2.0312484353780746E-2</c:v>
                </c:pt>
                <c:pt idx="1388">
                  <c:v>1.95305235683918E-2</c:v>
                </c:pt>
                <c:pt idx="1389">
                  <c:v>1.95305235683918E-2</c:v>
                </c:pt>
                <c:pt idx="1390">
                  <c:v>1.8923776224255562E-2</c:v>
                </c:pt>
                <c:pt idx="1391">
                  <c:v>1.7324615269899368E-2</c:v>
                </c:pt>
                <c:pt idx="1392">
                  <c:v>1.7148371785879135E-2</c:v>
                </c:pt>
                <c:pt idx="1393">
                  <c:v>1.718519814312458E-2</c:v>
                </c:pt>
                <c:pt idx="1394">
                  <c:v>1.718519814312458E-2</c:v>
                </c:pt>
                <c:pt idx="1395">
                  <c:v>1.7482485622167587E-2</c:v>
                </c:pt>
                <c:pt idx="1396">
                  <c:v>1.8053213134407997E-2</c:v>
                </c:pt>
                <c:pt idx="1397">
                  <c:v>1.8909569829702377E-2</c:v>
                </c:pt>
                <c:pt idx="1398">
                  <c:v>2.0014673471450806E-2</c:v>
                </c:pt>
                <c:pt idx="1399">
                  <c:v>2.0014673471450806E-2</c:v>
                </c:pt>
                <c:pt idx="1400">
                  <c:v>2.1365826949477196E-2</c:v>
                </c:pt>
                <c:pt idx="1401">
                  <c:v>2.2867185994982719E-2</c:v>
                </c:pt>
                <c:pt idx="1402">
                  <c:v>2.4405017495155334E-2</c:v>
                </c:pt>
                <c:pt idx="1403">
                  <c:v>2.5980876758694649E-2</c:v>
                </c:pt>
                <c:pt idx="1404">
                  <c:v>2.5980876758694649E-2</c:v>
                </c:pt>
                <c:pt idx="1405">
                  <c:v>2.7523459866642952E-2</c:v>
                </c:pt>
                <c:pt idx="1406">
                  <c:v>2.9092967510223389E-2</c:v>
                </c:pt>
                <c:pt idx="1407">
                  <c:v>3.0691614374518394E-2</c:v>
                </c:pt>
                <c:pt idx="1408">
                  <c:v>3.2308384776115417E-2</c:v>
                </c:pt>
                <c:pt idx="1409">
                  <c:v>3.2308384776115417E-2</c:v>
                </c:pt>
                <c:pt idx="1410">
                  <c:v>3.3979635685682297E-2</c:v>
                </c:pt>
                <c:pt idx="1411">
                  <c:v>3.5625088959932327E-2</c:v>
                </c:pt>
                <c:pt idx="1412">
                  <c:v>3.7234622985124588E-2</c:v>
                </c:pt>
                <c:pt idx="1413">
                  <c:v>3.7234622985124588E-2</c:v>
                </c:pt>
                <c:pt idx="1414">
                  <c:v>3.874480351805687E-2</c:v>
                </c:pt>
                <c:pt idx="1415">
                  <c:v>4.0045641362667084E-2</c:v>
                </c:pt>
                <c:pt idx="1416">
                  <c:v>4.1062723845243454E-2</c:v>
                </c:pt>
                <c:pt idx="1417">
                  <c:v>4.1702445596456528E-2</c:v>
                </c:pt>
                <c:pt idx="1418">
                  <c:v>4.1702445596456528E-2</c:v>
                </c:pt>
                <c:pt idx="1419">
                  <c:v>4.1919548064470291E-2</c:v>
                </c:pt>
                <c:pt idx="1420">
                  <c:v>4.1726216673851013E-2</c:v>
                </c:pt>
                <c:pt idx="1421">
                  <c:v>4.1186407208442688E-2</c:v>
                </c:pt>
                <c:pt idx="1422">
                  <c:v>4.03880774974823E-2</c:v>
                </c:pt>
                <c:pt idx="1423">
                  <c:v>4.03880774974823E-2</c:v>
                </c:pt>
                <c:pt idx="1424">
                  <c:v>3.9397366344928741E-2</c:v>
                </c:pt>
                <c:pt idx="1425">
                  <c:v>3.8261864334344864E-2</c:v>
                </c:pt>
                <c:pt idx="1426">
                  <c:v>3.7073053419589996E-2</c:v>
                </c:pt>
                <c:pt idx="1427">
                  <c:v>3.7073053419589996E-2</c:v>
                </c:pt>
                <c:pt idx="1428">
                  <c:v>3.5953264683485031E-2</c:v>
                </c:pt>
                <c:pt idx="1429">
                  <c:v>3.497183695435524E-2</c:v>
                </c:pt>
                <c:pt idx="1430">
                  <c:v>3.4156884998083115E-2</c:v>
                </c:pt>
                <c:pt idx="1431">
                  <c:v>3.3478576689958572E-2</c:v>
                </c:pt>
                <c:pt idx="1432">
                  <c:v>3.3478576689958572E-2</c:v>
                </c:pt>
                <c:pt idx="1433">
                  <c:v>3.2879069447517395E-2</c:v>
                </c:pt>
                <c:pt idx="1434">
                  <c:v>3.2316260039806366E-2</c:v>
                </c:pt>
                <c:pt idx="1435">
                  <c:v>3.1786117702722549E-2</c:v>
                </c:pt>
                <c:pt idx="1436">
                  <c:v>3.1319193542003632E-2</c:v>
                </c:pt>
                <c:pt idx="1437">
                  <c:v>3.1319193542003632E-2</c:v>
                </c:pt>
                <c:pt idx="1438">
                  <c:v>3.0941089615225792E-2</c:v>
                </c:pt>
                <c:pt idx="1439">
                  <c:v>3.0701262876391411E-2</c:v>
                </c:pt>
                <c:pt idx="1440">
                  <c:v>3.0675724148750305E-2</c:v>
                </c:pt>
                <c:pt idx="1441">
                  <c:v>3.0675724148750305E-2</c:v>
                </c:pt>
                <c:pt idx="1442">
                  <c:v>3.0932728201150894E-2</c:v>
                </c:pt>
                <c:pt idx="1443">
                  <c:v>3.1490840017795563E-2</c:v>
                </c:pt>
                <c:pt idx="1444">
                  <c:v>3.2373115420341492E-2</c:v>
                </c:pt>
                <c:pt idx="1445">
                  <c:v>3.3564962446689606E-2</c:v>
                </c:pt>
                <c:pt idx="1446">
                  <c:v>3.3564962446689606E-2</c:v>
                </c:pt>
                <c:pt idx="1447">
                  <c:v>3.4981034696102142E-2</c:v>
                </c:pt>
                <c:pt idx="1448">
                  <c:v>3.6574505269527435E-2</c:v>
                </c:pt>
                <c:pt idx="1449">
                  <c:v>3.824252262711525E-2</c:v>
                </c:pt>
                <c:pt idx="1450">
                  <c:v>3.9959315210580826E-2</c:v>
                </c:pt>
                <c:pt idx="1451">
                  <c:v>3.9959315210580826E-2</c:v>
                </c:pt>
                <c:pt idx="1452">
                  <c:v>4.1699804365634918E-2</c:v>
                </c:pt>
                <c:pt idx="1453">
                  <c:v>4.3338600546121597E-2</c:v>
                </c:pt>
                <c:pt idx="1454">
                  <c:v>4.4930398464202881E-2</c:v>
                </c:pt>
                <c:pt idx="1455">
                  <c:v>4.4930398464202881E-2</c:v>
                </c:pt>
                <c:pt idx="1456">
                  <c:v>4.6497568488121033E-2</c:v>
                </c:pt>
                <c:pt idx="1457">
                  <c:v>4.8021215945482254E-2</c:v>
                </c:pt>
                <c:pt idx="1458">
                  <c:v>4.9570027738809586E-2</c:v>
                </c:pt>
                <c:pt idx="1459">
                  <c:v>5.1078815013170242E-2</c:v>
                </c:pt>
                <c:pt idx="1460">
                  <c:v>5.1078815013170242E-2</c:v>
                </c:pt>
                <c:pt idx="1461">
                  <c:v>5.2460722625255585E-2</c:v>
                </c:pt>
                <c:pt idx="1462">
                  <c:v>5.3642198443412781E-2</c:v>
                </c:pt>
                <c:pt idx="1463">
                  <c:v>5.4539181292057037E-2</c:v>
                </c:pt>
                <c:pt idx="1464">
                  <c:v>5.4539181292057037E-2</c:v>
                </c:pt>
                <c:pt idx="1465">
                  <c:v>5.5088382214307785E-2</c:v>
                </c:pt>
                <c:pt idx="1466">
                  <c:v>5.5239327251911163E-2</c:v>
                </c:pt>
                <c:pt idx="1467">
                  <c:v>5.5023562163114548E-2</c:v>
                </c:pt>
                <c:pt idx="1468">
                  <c:v>5.4511863738298416E-2</c:v>
                </c:pt>
                <c:pt idx="1469">
                  <c:v>5.3777538239955902E-2</c:v>
                </c:pt>
                <c:pt idx="1470">
                  <c:v>5.3777538239955902E-2</c:v>
                </c:pt>
                <c:pt idx="1471">
                  <c:v>5.2877169102430344E-2</c:v>
                </c:pt>
                <c:pt idx="1472">
                  <c:v>5.1876716315746307E-2</c:v>
                </c:pt>
                <c:pt idx="1473">
                  <c:v>5.0810724496841431E-2</c:v>
                </c:pt>
                <c:pt idx="1474">
                  <c:v>4.9833387136459351E-2</c:v>
                </c:pt>
                <c:pt idx="1475">
                  <c:v>4.9833387136459351E-2</c:v>
                </c:pt>
                <c:pt idx="1476">
                  <c:v>4.903324693441391E-2</c:v>
                </c:pt>
                <c:pt idx="1477">
                  <c:v>4.8355329781770706E-2</c:v>
                </c:pt>
                <c:pt idx="1478">
                  <c:v>4.7760341316461563E-2</c:v>
                </c:pt>
                <c:pt idx="1479">
                  <c:v>4.7760341316461563E-2</c:v>
                </c:pt>
                <c:pt idx="1480">
                  <c:v>4.7116465866565704E-2</c:v>
                </c:pt>
                <c:pt idx="1481">
                  <c:v>4.6395566314458847E-2</c:v>
                </c:pt>
                <c:pt idx="1482">
                  <c:v>4.5675646513700485E-2</c:v>
                </c:pt>
                <c:pt idx="1483">
                  <c:v>4.5011121779680252E-2</c:v>
                </c:pt>
                <c:pt idx="1484">
                  <c:v>4.446328803896904E-2</c:v>
                </c:pt>
                <c:pt idx="1485">
                  <c:v>4.446328803896904E-2</c:v>
                </c:pt>
                <c:pt idx="1486">
                  <c:v>4.4062957167625427E-2</c:v>
                </c:pt>
                <c:pt idx="1487">
                  <c:v>4.3890442699193954E-2</c:v>
                </c:pt>
                <c:pt idx="1488">
                  <c:v>4.404757171869278E-2</c:v>
                </c:pt>
                <c:pt idx="1489">
                  <c:v>4.4590950012207031E-2</c:v>
                </c:pt>
                <c:pt idx="1490">
                  <c:v>4.4590950012207031E-2</c:v>
                </c:pt>
                <c:pt idx="1491">
                  <c:v>4.5518338680267334E-2</c:v>
                </c:pt>
                <c:pt idx="1492">
                  <c:v>4.6832229942083359E-2</c:v>
                </c:pt>
                <c:pt idx="1493">
                  <c:v>4.8452965915203094E-2</c:v>
                </c:pt>
                <c:pt idx="1494">
                  <c:v>4.8452965915203094E-2</c:v>
                </c:pt>
                <c:pt idx="1495">
                  <c:v>5.0222065299749374E-2</c:v>
                </c:pt>
                <c:pt idx="1496">
                  <c:v>5.215144157409668E-2</c:v>
                </c:pt>
                <c:pt idx="1497">
                  <c:v>5.4110012948513031E-2</c:v>
                </c:pt>
                <c:pt idx="1498">
                  <c:v>5.6011132895946503E-2</c:v>
                </c:pt>
                <c:pt idx="1499">
                  <c:v>5.6011132895946503E-2</c:v>
                </c:pt>
                <c:pt idx="1500">
                  <c:v>5.7824578136205673E-2</c:v>
                </c:pt>
                <c:pt idx="1501">
                  <c:v>5.9445340186357498E-2</c:v>
                </c:pt>
                <c:pt idx="1502">
                  <c:v>6.0951821506023407E-2</c:v>
                </c:pt>
                <c:pt idx="1503">
                  <c:v>6.2342032790184021E-2</c:v>
                </c:pt>
                <c:pt idx="1504">
                  <c:v>6.2342032790184021E-2</c:v>
                </c:pt>
                <c:pt idx="1505">
                  <c:v>6.3699111342430115E-2</c:v>
                </c:pt>
                <c:pt idx="1506">
                  <c:v>6.5041057765483856E-2</c:v>
                </c:pt>
                <c:pt idx="1507">
                  <c:v>6.6244356334209442E-2</c:v>
                </c:pt>
                <c:pt idx="1508">
                  <c:v>6.6244356334209442E-2</c:v>
                </c:pt>
                <c:pt idx="1509">
                  <c:v>6.7291535437107086E-2</c:v>
                </c:pt>
                <c:pt idx="1510">
                  <c:v>6.8066239356994629E-2</c:v>
                </c:pt>
                <c:pt idx="1511">
                  <c:v>6.8491965532302856E-2</c:v>
                </c:pt>
                <c:pt idx="1512">
                  <c:v>6.8578347563743591E-2</c:v>
                </c:pt>
                <c:pt idx="1513">
                  <c:v>6.8578347563743591E-2</c:v>
                </c:pt>
                <c:pt idx="1514">
                  <c:v>6.8368203938007355E-2</c:v>
                </c:pt>
                <c:pt idx="1515">
                  <c:v>6.7924767732620239E-2</c:v>
                </c:pt>
                <c:pt idx="1516">
                  <c:v>6.7299231886863708E-2</c:v>
                </c:pt>
                <c:pt idx="1517">
                  <c:v>6.7299231886863708E-2</c:v>
                </c:pt>
                <c:pt idx="1518">
                  <c:v>6.6546812653541565E-2</c:v>
                </c:pt>
                <c:pt idx="1519">
                  <c:v>6.5711423754692078E-2</c:v>
                </c:pt>
                <c:pt idx="1520">
                  <c:v>6.4874723553657532E-2</c:v>
                </c:pt>
                <c:pt idx="1521">
                  <c:v>6.4140684902667999E-2</c:v>
                </c:pt>
                <c:pt idx="1522">
                  <c:v>6.4140684902667999E-2</c:v>
                </c:pt>
                <c:pt idx="1523">
                  <c:v>6.3573040068149567E-2</c:v>
                </c:pt>
                <c:pt idx="1524">
                  <c:v>6.3073776662349701E-2</c:v>
                </c:pt>
                <c:pt idx="1525">
                  <c:v>6.2463361769914627E-2</c:v>
                </c:pt>
                <c:pt idx="1526">
                  <c:v>6.2463361769914627E-2</c:v>
                </c:pt>
                <c:pt idx="1527">
                  <c:v>6.1698589473962784E-2</c:v>
                </c:pt>
                <c:pt idx="1528">
                  <c:v>6.0756240040063858E-2</c:v>
                </c:pt>
                <c:pt idx="1529">
                  <c:v>5.9732943773269653E-2</c:v>
                </c:pt>
                <c:pt idx="1530">
                  <c:v>5.8777771890163422E-2</c:v>
                </c:pt>
                <c:pt idx="1531">
                  <c:v>5.8777771890163422E-2</c:v>
                </c:pt>
                <c:pt idx="1532">
                  <c:v>5.7906538248062134E-2</c:v>
                </c:pt>
                <c:pt idx="1533">
                  <c:v>5.7201046496629715E-2</c:v>
                </c:pt>
                <c:pt idx="1534">
                  <c:v>5.6778747588396072E-2</c:v>
                </c:pt>
                <c:pt idx="1535">
                  <c:v>5.6765545159578323E-2</c:v>
                </c:pt>
                <c:pt idx="1536">
                  <c:v>5.6765545159578323E-2</c:v>
                </c:pt>
                <c:pt idx="1537">
                  <c:v>5.7273469865322113E-2</c:v>
                </c:pt>
                <c:pt idx="1538">
                  <c:v>5.8327667415142059E-2</c:v>
                </c:pt>
                <c:pt idx="1539">
                  <c:v>5.9861991554498672E-2</c:v>
                </c:pt>
                <c:pt idx="1540">
                  <c:v>5.9861991554498672E-2</c:v>
                </c:pt>
                <c:pt idx="1541">
                  <c:v>6.1768699437379837E-2</c:v>
                </c:pt>
                <c:pt idx="1542">
                  <c:v>6.3894942402839661E-2</c:v>
                </c:pt>
                <c:pt idx="1543">
                  <c:v>6.6141530871391296E-2</c:v>
                </c:pt>
                <c:pt idx="1544">
                  <c:v>6.8446986377239227E-2</c:v>
                </c:pt>
                <c:pt idx="1545">
                  <c:v>6.8446986377239227E-2</c:v>
                </c:pt>
                <c:pt idx="1546">
                  <c:v>7.0631302893161774E-2</c:v>
                </c:pt>
                <c:pt idx="1547">
                  <c:v>7.2649821639060974E-2</c:v>
                </c:pt>
                <c:pt idx="1548">
                  <c:v>7.4416227638721466E-2</c:v>
                </c:pt>
                <c:pt idx="1549">
                  <c:v>7.5867682695388794E-2</c:v>
                </c:pt>
                <c:pt idx="1550">
                  <c:v>7.5867682695388794E-2</c:v>
                </c:pt>
                <c:pt idx="1551">
                  <c:v>7.7147915959358215E-2</c:v>
                </c:pt>
                <c:pt idx="1552">
                  <c:v>7.8307144343852997E-2</c:v>
                </c:pt>
                <c:pt idx="1553">
                  <c:v>7.9386688768863678E-2</c:v>
                </c:pt>
                <c:pt idx="1554">
                  <c:v>7.9386688768863678E-2</c:v>
                </c:pt>
                <c:pt idx="1555">
                  <c:v>8.0401569604873657E-2</c:v>
                </c:pt>
                <c:pt idx="1556">
                  <c:v>8.1260636448860168E-2</c:v>
                </c:pt>
                <c:pt idx="1557">
                  <c:v>8.1868372857570648E-2</c:v>
                </c:pt>
                <c:pt idx="1558">
                  <c:v>8.2169242203235626E-2</c:v>
                </c:pt>
                <c:pt idx="1559">
                  <c:v>8.2169242203235626E-2</c:v>
                </c:pt>
                <c:pt idx="1560">
                  <c:v>8.2187965512275696E-2</c:v>
                </c:pt>
                <c:pt idx="1561">
                  <c:v>8.2010798156261444E-2</c:v>
                </c:pt>
                <c:pt idx="1562">
                  <c:v>8.1699095666408539E-2</c:v>
                </c:pt>
                <c:pt idx="1563">
                  <c:v>8.0154992640018463E-2</c:v>
                </c:pt>
                <c:pt idx="1564">
                  <c:v>7.9631209373474121E-2</c:v>
                </c:pt>
                <c:pt idx="1565">
                  <c:v>7.9212084412574768E-2</c:v>
                </c:pt>
                <c:pt idx="1566">
                  <c:v>7.8874021768569946E-2</c:v>
                </c:pt>
                <c:pt idx="1567">
                  <c:v>7.847779244184494E-2</c:v>
                </c:pt>
                <c:pt idx="1568">
                  <c:v>7.7818438410758972E-2</c:v>
                </c:pt>
                <c:pt idx="1569">
                  <c:v>7.7818438410758972E-2</c:v>
                </c:pt>
                <c:pt idx="1570">
                  <c:v>7.6832152903079987E-2</c:v>
                </c:pt>
                <c:pt idx="1571">
                  <c:v>7.556433230638504E-2</c:v>
                </c:pt>
                <c:pt idx="1572">
                  <c:v>7.4089907109737396E-2</c:v>
                </c:pt>
                <c:pt idx="1573">
                  <c:v>7.263047993183136E-2</c:v>
                </c:pt>
                <c:pt idx="1574">
                  <c:v>7.263047993183136E-2</c:v>
                </c:pt>
                <c:pt idx="1575">
                  <c:v>7.1325704455375671E-2</c:v>
                </c:pt>
                <c:pt idx="1576">
                  <c:v>7.0257388055324554E-2</c:v>
                </c:pt>
                <c:pt idx="1577">
                  <c:v>6.9587960839271545E-2</c:v>
                </c:pt>
                <c:pt idx="1578">
                  <c:v>6.9412067532539368E-2</c:v>
                </c:pt>
                <c:pt idx="1579">
                  <c:v>6.9412067532539368E-2</c:v>
                </c:pt>
                <c:pt idx="1580">
                  <c:v>6.9817781448364258E-2</c:v>
                </c:pt>
                <c:pt idx="1581">
                  <c:v>7.0856504142284393E-2</c:v>
                </c:pt>
                <c:pt idx="1582">
                  <c:v>7.2486557066440582E-2</c:v>
                </c:pt>
                <c:pt idx="1583">
                  <c:v>7.2486557066440582E-2</c:v>
                </c:pt>
                <c:pt idx="1584">
                  <c:v>7.462427020072937E-2</c:v>
                </c:pt>
                <c:pt idx="1585">
                  <c:v>7.7126212418079376E-2</c:v>
                </c:pt>
                <c:pt idx="1586">
                  <c:v>7.9797983169555664E-2</c:v>
                </c:pt>
                <c:pt idx="1587">
                  <c:v>8.2435838878154755E-2</c:v>
                </c:pt>
                <c:pt idx="1588">
                  <c:v>8.2435838878154755E-2</c:v>
                </c:pt>
                <c:pt idx="1589">
                  <c:v>8.4897853434085846E-2</c:v>
                </c:pt>
                <c:pt idx="1590">
                  <c:v>8.708818256855011E-2</c:v>
                </c:pt>
                <c:pt idx="1591">
                  <c:v>8.8929302990436554E-2</c:v>
                </c:pt>
                <c:pt idx="1592">
                  <c:v>9.0388521552085876E-2</c:v>
                </c:pt>
                <c:pt idx="1593">
                  <c:v>9.1506153345108032E-2</c:v>
                </c:pt>
                <c:pt idx="1594">
                  <c:v>9.1506153345108032E-2</c:v>
                </c:pt>
                <c:pt idx="1595">
                  <c:v>9.2399157583713531E-2</c:v>
                </c:pt>
                <c:pt idx="1596">
                  <c:v>9.3168728053569794E-2</c:v>
                </c:pt>
                <c:pt idx="1597">
                  <c:v>9.3888498842716217E-2</c:v>
                </c:pt>
                <c:pt idx="1598">
                  <c:v>9.3888498842716217E-2</c:v>
                </c:pt>
                <c:pt idx="1599">
                  <c:v>9.4488918781280518E-2</c:v>
                </c:pt>
                <c:pt idx="1600">
                  <c:v>9.4839595258235931E-2</c:v>
                </c:pt>
                <c:pt idx="1601">
                  <c:v>9.4928599894046783E-2</c:v>
                </c:pt>
                <c:pt idx="1602">
                  <c:v>9.4828322529792786E-2</c:v>
                </c:pt>
                <c:pt idx="1603">
                  <c:v>9.4828322529792786E-2</c:v>
                </c:pt>
                <c:pt idx="1604">
                  <c:v>9.463789314031601E-2</c:v>
                </c:pt>
                <c:pt idx="1605">
                  <c:v>9.4416111707687378E-2</c:v>
                </c:pt>
                <c:pt idx="1606">
                  <c:v>9.4151720404624939E-2</c:v>
                </c:pt>
                <c:pt idx="1607">
                  <c:v>9.4151720404624939E-2</c:v>
                </c:pt>
                <c:pt idx="1608">
                  <c:v>9.3835845589637756E-2</c:v>
                </c:pt>
                <c:pt idx="1609">
                  <c:v>9.3520790338516235E-2</c:v>
                </c:pt>
                <c:pt idx="1610">
                  <c:v>9.3286909162998199E-2</c:v>
                </c:pt>
                <c:pt idx="1611">
                  <c:v>9.3138203024864197E-2</c:v>
                </c:pt>
                <c:pt idx="1612">
                  <c:v>9.3138203024864197E-2</c:v>
                </c:pt>
                <c:pt idx="1613">
                  <c:v>9.2943295836448669E-2</c:v>
                </c:pt>
                <c:pt idx="1614">
                  <c:v>9.2513598501682281E-2</c:v>
                </c:pt>
                <c:pt idx="1615">
                  <c:v>9.167807549238205E-2</c:v>
                </c:pt>
                <c:pt idx="1616">
                  <c:v>9.167807549238205E-2</c:v>
                </c:pt>
                <c:pt idx="1617">
                  <c:v>9.0318664908409119E-2</c:v>
                </c:pt>
                <c:pt idx="1618">
                  <c:v>8.8550001382827759E-2</c:v>
                </c:pt>
                <c:pt idx="1619">
                  <c:v>8.6550958454608917E-2</c:v>
                </c:pt>
                <c:pt idx="1620">
                  <c:v>8.4514297544956207E-2</c:v>
                </c:pt>
                <c:pt idx="1621">
                  <c:v>8.4514297544956207E-2</c:v>
                </c:pt>
                <c:pt idx="1622">
                  <c:v>8.2715690135955811E-2</c:v>
                </c:pt>
                <c:pt idx="1623">
                  <c:v>8.1254929304122925E-2</c:v>
                </c:pt>
                <c:pt idx="1624">
                  <c:v>8.0256536602973938E-2</c:v>
                </c:pt>
                <c:pt idx="1625">
                  <c:v>7.9835943877696991E-2</c:v>
                </c:pt>
                <c:pt idx="1626">
                  <c:v>7.9835943877696991E-2</c:v>
                </c:pt>
                <c:pt idx="1627">
                  <c:v>8.0075621604919434E-2</c:v>
                </c:pt>
                <c:pt idx="1628">
                  <c:v>8.0997049808502197E-2</c:v>
                </c:pt>
                <c:pt idx="1629">
                  <c:v>8.2608997821807861E-2</c:v>
                </c:pt>
                <c:pt idx="1630">
                  <c:v>8.2608997821807861E-2</c:v>
                </c:pt>
                <c:pt idx="1631">
                  <c:v>8.4854558110237122E-2</c:v>
                </c:pt>
                <c:pt idx="1632">
                  <c:v>8.7508626282215118E-2</c:v>
                </c:pt>
                <c:pt idx="1633">
                  <c:v>9.0447142720222473E-2</c:v>
                </c:pt>
                <c:pt idx="1634">
                  <c:v>9.3331813812255859E-2</c:v>
                </c:pt>
                <c:pt idx="1635">
                  <c:v>9.3331813812255859E-2</c:v>
                </c:pt>
                <c:pt idx="1636">
                  <c:v>9.598848968744278E-2</c:v>
                </c:pt>
                <c:pt idx="1637">
                  <c:v>9.8301269114017487E-2</c:v>
                </c:pt>
                <c:pt idx="1638">
                  <c:v>0.1000732034444809</c:v>
                </c:pt>
                <c:pt idx="1639">
                  <c:v>0.1014036163687706</c:v>
                </c:pt>
                <c:pt idx="1640">
                  <c:v>0.1014036163687706</c:v>
                </c:pt>
                <c:pt idx="1641">
                  <c:v>0.10228369385004044</c:v>
                </c:pt>
                <c:pt idx="1642">
                  <c:v>0.10287027806043625</c:v>
                </c:pt>
                <c:pt idx="1643">
                  <c:v>0.10334981977939606</c:v>
                </c:pt>
                <c:pt idx="1644">
                  <c:v>0.10334981977939606</c:v>
                </c:pt>
                <c:pt idx="1645">
                  <c:v>0.10371578484773636</c:v>
                </c:pt>
                <c:pt idx="1646">
                  <c:v>0.10393726080656052</c:v>
                </c:pt>
                <c:pt idx="1647">
                  <c:v>0.10397446900606155</c:v>
                </c:pt>
                <c:pt idx="1648">
                  <c:v>0.10383964329957962</c:v>
                </c:pt>
                <c:pt idx="1649">
                  <c:v>0.10383964329957962</c:v>
                </c:pt>
                <c:pt idx="1650">
                  <c:v>0.10361102968454361</c:v>
                </c:pt>
                <c:pt idx="1651">
                  <c:v>0.1033870056271553</c:v>
                </c:pt>
                <c:pt idx="1652">
                  <c:v>0.10317001491785049</c:v>
                </c:pt>
                <c:pt idx="1653">
                  <c:v>0.10297126322984695</c:v>
                </c:pt>
                <c:pt idx="1654">
                  <c:v>0.10297126322984695</c:v>
                </c:pt>
                <c:pt idx="1655">
                  <c:v>0.10280570387840271</c:v>
                </c:pt>
                <c:pt idx="1656">
                  <c:v>0.10269112884998322</c:v>
                </c:pt>
                <c:pt idx="1657">
                  <c:v>0.10267148911952972</c:v>
                </c:pt>
                <c:pt idx="1658">
                  <c:v>0.10267148911952972</c:v>
                </c:pt>
                <c:pt idx="1659">
                  <c:v>0.10268624126911163</c:v>
                </c:pt>
                <c:pt idx="1660">
                  <c:v>0.10255016386508942</c:v>
                </c:pt>
                <c:pt idx="1661">
                  <c:v>0.10204607248306274</c:v>
                </c:pt>
                <c:pt idx="1662">
                  <c:v>0.10101401805877686</c:v>
                </c:pt>
                <c:pt idx="1663">
                  <c:v>0.10101401805877686</c:v>
                </c:pt>
                <c:pt idx="1664">
                  <c:v>9.9408112466335297E-2</c:v>
                </c:pt>
                <c:pt idx="1665">
                  <c:v>9.7263231873512268E-2</c:v>
                </c:pt>
                <c:pt idx="1666">
                  <c:v>9.4870708882808685E-2</c:v>
                </c:pt>
                <c:pt idx="1667">
                  <c:v>9.4870708882808685E-2</c:v>
                </c:pt>
                <c:pt idx="1668">
                  <c:v>9.2441782355308533E-2</c:v>
                </c:pt>
                <c:pt idx="1669">
                  <c:v>9.0723082423210144E-2</c:v>
                </c:pt>
                <c:pt idx="1670">
                  <c:v>8.8856779038906097E-2</c:v>
                </c:pt>
                <c:pt idx="1671">
                  <c:v>8.7524518370628357E-2</c:v>
                </c:pt>
                <c:pt idx="1672">
                  <c:v>8.7524518370628357E-2</c:v>
                </c:pt>
                <c:pt idx="1673">
                  <c:v>8.6787164211273193E-2</c:v>
                </c:pt>
                <c:pt idx="1674">
                  <c:v>8.6746372282505035E-2</c:v>
                </c:pt>
                <c:pt idx="1675">
                  <c:v>8.7441906332969666E-2</c:v>
                </c:pt>
                <c:pt idx="1676">
                  <c:v>8.8871516287326813E-2</c:v>
                </c:pt>
                <c:pt idx="1677">
                  <c:v>8.8871516287326813E-2</c:v>
                </c:pt>
                <c:pt idx="1678">
                  <c:v>9.1078110039234161E-2</c:v>
                </c:pt>
                <c:pt idx="1679">
                  <c:v>9.3910828232765198E-2</c:v>
                </c:pt>
                <c:pt idx="1680">
                  <c:v>9.7083881497383118E-2</c:v>
                </c:pt>
                <c:pt idx="1681">
                  <c:v>9.7083881497383118E-2</c:v>
                </c:pt>
                <c:pt idx="1682">
                  <c:v>0.10037057101726532</c:v>
                </c:pt>
                <c:pt idx="1683">
                  <c:v>0.10338746011257172</c:v>
                </c:pt>
                <c:pt idx="1684">
                  <c:v>0.10598628968000412</c:v>
                </c:pt>
                <c:pt idx="1685">
                  <c:v>0.10805920511484146</c:v>
                </c:pt>
                <c:pt idx="1686">
                  <c:v>0.10805920511484146</c:v>
                </c:pt>
                <c:pt idx="1687">
                  <c:v>0.10955501347780228</c:v>
                </c:pt>
                <c:pt idx="1688">
                  <c:v>0.11056464910507202</c:v>
                </c:pt>
                <c:pt idx="1689">
                  <c:v>0.11113657057285309</c:v>
                </c:pt>
                <c:pt idx="1690">
                  <c:v>0.11113657057285309</c:v>
                </c:pt>
                <c:pt idx="1691">
                  <c:v>0.11144256591796875</c:v>
                </c:pt>
                <c:pt idx="1692">
                  <c:v>0.11159307509660721</c:v>
                </c:pt>
                <c:pt idx="1693">
                  <c:v>0.11160500347614288</c:v>
                </c:pt>
                <c:pt idx="1694">
                  <c:v>0.11147511005401611</c:v>
                </c:pt>
                <c:pt idx="1695">
                  <c:v>0.11147511005401611</c:v>
                </c:pt>
                <c:pt idx="1696">
                  <c:v>0.11122553050518036</c:v>
                </c:pt>
                <c:pt idx="1697">
                  <c:v>0.11089706420898438</c:v>
                </c:pt>
                <c:pt idx="1698">
                  <c:v>0.1105930507183075</c:v>
                </c:pt>
                <c:pt idx="1699">
                  <c:v>0.11040080338716507</c:v>
                </c:pt>
                <c:pt idx="1700">
                  <c:v>0.11040080338716507</c:v>
                </c:pt>
                <c:pt idx="1701">
                  <c:v>0.1103295311331749</c:v>
                </c:pt>
                <c:pt idx="1702">
                  <c:v>0.11036795377731323</c:v>
                </c:pt>
                <c:pt idx="1703">
                  <c:v>0.11047662049531937</c:v>
                </c:pt>
                <c:pt idx="1704">
                  <c:v>0.11047662049531937</c:v>
                </c:pt>
                <c:pt idx="1705">
                  <c:v>0.11064403504133224</c:v>
                </c:pt>
                <c:pt idx="1706">
                  <c:v>0.11083051562309265</c:v>
                </c:pt>
                <c:pt idx="1707">
                  <c:v>0.11089149117469788</c:v>
                </c:pt>
                <c:pt idx="1708">
                  <c:v>0.11060647666454315</c:v>
                </c:pt>
                <c:pt idx="1709">
                  <c:v>0.11060647666454315</c:v>
                </c:pt>
                <c:pt idx="1710">
                  <c:v>0.10972646623849869</c:v>
                </c:pt>
                <c:pt idx="1711">
                  <c:v>0.10810739547014236</c:v>
                </c:pt>
                <c:pt idx="1712">
                  <c:v>0.10584281384944916</c:v>
                </c:pt>
                <c:pt idx="1713">
                  <c:v>0.10308989137411118</c:v>
                </c:pt>
                <c:pt idx="1714">
                  <c:v>0.10308989137411118</c:v>
                </c:pt>
                <c:pt idx="1715">
                  <c:v>0.10023508220911026</c:v>
                </c:pt>
                <c:pt idx="1716">
                  <c:v>9.7604267299175262E-2</c:v>
                </c:pt>
                <c:pt idx="1717">
                  <c:v>9.5360457897186279E-2</c:v>
                </c:pt>
                <c:pt idx="1718">
                  <c:v>9.3729786574840546E-2</c:v>
                </c:pt>
                <c:pt idx="1719">
                  <c:v>9.3729786574840546E-2</c:v>
                </c:pt>
                <c:pt idx="1720">
                  <c:v>9.2731863260269165E-2</c:v>
                </c:pt>
                <c:pt idx="1721">
                  <c:v>9.243600070476532E-2</c:v>
                </c:pt>
                <c:pt idx="1722">
                  <c:v>9.2968843877315521E-2</c:v>
                </c:pt>
                <c:pt idx="1723">
                  <c:v>9.4386443495750427E-2</c:v>
                </c:pt>
                <c:pt idx="1724">
                  <c:v>9.4386443495750427E-2</c:v>
                </c:pt>
                <c:pt idx="1725">
                  <c:v>9.6614114940166473E-2</c:v>
                </c:pt>
                <c:pt idx="1726">
                  <c:v>9.9570915102958679E-2</c:v>
                </c:pt>
                <c:pt idx="1727">
                  <c:v>0.10292229056358337</c:v>
                </c:pt>
                <c:pt idx="1728">
                  <c:v>0.10292229056358337</c:v>
                </c:pt>
                <c:pt idx="1729">
                  <c:v>0.10633311420679092</c:v>
                </c:pt>
                <c:pt idx="1730">
                  <c:v>0.10961777716875076</c:v>
                </c:pt>
                <c:pt idx="1731">
                  <c:v>0.11239439994096756</c:v>
                </c:pt>
                <c:pt idx="1732">
                  <c:v>0.1145937591791153</c:v>
                </c:pt>
                <c:pt idx="1733">
                  <c:v>0.1145937591791153</c:v>
                </c:pt>
                <c:pt idx="1734">
                  <c:v>0.11615799367427826</c:v>
                </c:pt>
                <c:pt idx="1735">
                  <c:v>0.11706928908824921</c:v>
                </c:pt>
                <c:pt idx="1736">
                  <c:v>0.11725015193223953</c:v>
                </c:pt>
                <c:pt idx="1737">
                  <c:v>0.11627763509750366</c:v>
                </c:pt>
                <c:pt idx="1738">
                  <c:v>0.11627763509750366</c:v>
                </c:pt>
                <c:pt idx="1739">
                  <c:v>0.11571966856718063</c:v>
                </c:pt>
                <c:pt idx="1740">
                  <c:v>0.11527001112699509</c:v>
                </c:pt>
                <c:pt idx="1741">
                  <c:v>0.1150367334485054</c:v>
                </c:pt>
                <c:pt idx="1742">
                  <c:v>0.11503675580024719</c:v>
                </c:pt>
                <c:pt idx="1743">
                  <c:v>0.11503675580024719</c:v>
                </c:pt>
                <c:pt idx="1744">
                  <c:v>0.11519407480955124</c:v>
                </c:pt>
                <c:pt idx="1745">
                  <c:v>0.11544639617204666</c:v>
                </c:pt>
                <c:pt idx="1746">
                  <c:v>0.11576452106237411</c:v>
                </c:pt>
                <c:pt idx="1747">
                  <c:v>0.11611859500408173</c:v>
                </c:pt>
                <c:pt idx="1748">
                  <c:v>0.11611859500408173</c:v>
                </c:pt>
                <c:pt idx="1749">
                  <c:v>0.11636529862880707</c:v>
                </c:pt>
                <c:pt idx="1750">
                  <c:v>0.11620839685201645</c:v>
                </c:pt>
                <c:pt idx="1751">
                  <c:v>0.11539096385240555</c:v>
                </c:pt>
                <c:pt idx="1752">
                  <c:v>0.11376705020666122</c:v>
                </c:pt>
                <c:pt idx="1753">
                  <c:v>0.11376705020666122</c:v>
                </c:pt>
                <c:pt idx="1754">
                  <c:v>0.11137665808200836</c:v>
                </c:pt>
                <c:pt idx="1755">
                  <c:v>0.10849349945783615</c:v>
                </c:pt>
                <c:pt idx="1756">
                  <c:v>0.10542404651641846</c:v>
                </c:pt>
                <c:pt idx="1757">
                  <c:v>0.10248839855194092</c:v>
                </c:pt>
                <c:pt idx="1758">
                  <c:v>0.10248839855194092</c:v>
                </c:pt>
                <c:pt idx="1759">
                  <c:v>9.9927768111228943E-2</c:v>
                </c:pt>
                <c:pt idx="1760">
                  <c:v>9.7922496497631073E-2</c:v>
                </c:pt>
                <c:pt idx="1761">
                  <c:v>9.660591185092926E-2</c:v>
                </c:pt>
                <c:pt idx="1762">
                  <c:v>9.660591185092926E-2</c:v>
                </c:pt>
                <c:pt idx="1763">
                  <c:v>9.6078731119632721E-2</c:v>
                </c:pt>
                <c:pt idx="1764">
                  <c:v>9.6448644995689392E-2</c:v>
                </c:pt>
                <c:pt idx="1765">
                  <c:v>9.7782067954540253E-2</c:v>
                </c:pt>
                <c:pt idx="1766">
                  <c:v>0.10002778470516205</c:v>
                </c:pt>
                <c:pt idx="1767">
                  <c:v>0.10002778470516205</c:v>
                </c:pt>
                <c:pt idx="1768">
                  <c:v>0.10302009433507919</c:v>
                </c:pt>
                <c:pt idx="1769">
                  <c:v>0.10652624070644379</c:v>
                </c:pt>
                <c:pt idx="1770">
                  <c:v>0.11017908900976181</c:v>
                </c:pt>
                <c:pt idx="1771">
                  <c:v>0.11368626356124878</c:v>
                </c:pt>
                <c:pt idx="1772">
                  <c:v>0.11368626356124878</c:v>
                </c:pt>
                <c:pt idx="1773">
                  <c:v>0.11674481630325317</c:v>
                </c:pt>
                <c:pt idx="1774">
                  <c:v>0.11911923438310623</c:v>
                </c:pt>
                <c:pt idx="1775">
                  <c:v>0.12081396579742432</c:v>
                </c:pt>
                <c:pt idx="1776">
                  <c:v>0.12081396579742432</c:v>
                </c:pt>
                <c:pt idx="1777">
                  <c:v>0.12184610217809677</c:v>
                </c:pt>
                <c:pt idx="1778">
                  <c:v>0.12231160700321198</c:v>
                </c:pt>
                <c:pt idx="1779">
                  <c:v>0.12237174063920975</c:v>
                </c:pt>
                <c:pt idx="1780">
                  <c:v>0.12210822105407715</c:v>
                </c:pt>
                <c:pt idx="1781">
                  <c:v>0.12210822105407715</c:v>
                </c:pt>
                <c:pt idx="1782">
                  <c:v>0.12156719714403152</c:v>
                </c:pt>
                <c:pt idx="1783">
                  <c:v>0.12084248661994934</c:v>
                </c:pt>
                <c:pt idx="1784">
                  <c:v>0.12001426517963409</c:v>
                </c:pt>
                <c:pt idx="1785">
                  <c:v>0.11920929700136185</c:v>
                </c:pt>
                <c:pt idx="1786">
                  <c:v>0.11920929700136185</c:v>
                </c:pt>
                <c:pt idx="1787">
                  <c:v>0.11858756840229034</c:v>
                </c:pt>
                <c:pt idx="1788">
                  <c:v>0.11824276298284531</c:v>
                </c:pt>
                <c:pt idx="1789">
                  <c:v>0.11819440871477127</c:v>
                </c:pt>
                <c:pt idx="1790">
                  <c:v>0.11819440871477127</c:v>
                </c:pt>
                <c:pt idx="1791">
                  <c:v>0.11838965117931366</c:v>
                </c:pt>
                <c:pt idx="1792">
                  <c:v>0.11875379085540771</c:v>
                </c:pt>
                <c:pt idx="1793">
                  <c:v>0.11922722309827805</c:v>
                </c:pt>
                <c:pt idx="1794">
                  <c:v>0.11977650970220566</c:v>
                </c:pt>
                <c:pt idx="1795">
                  <c:v>0.11977650970220566</c:v>
                </c:pt>
                <c:pt idx="1796">
                  <c:v>0.1202259361743927</c:v>
                </c:pt>
                <c:pt idx="1797">
                  <c:v>0.12026628106832504</c:v>
                </c:pt>
                <c:pt idx="1798">
                  <c:v>0.11960716545581818</c:v>
                </c:pt>
                <c:pt idx="1799">
                  <c:v>0.11960716545581818</c:v>
                </c:pt>
                <c:pt idx="1800">
                  <c:v>0.11812864989042282</c:v>
                </c:pt>
                <c:pt idx="1801">
                  <c:v>0.11579874157905579</c:v>
                </c:pt>
                <c:pt idx="1802">
                  <c:v>0.11289773881435394</c:v>
                </c:pt>
                <c:pt idx="1803">
                  <c:v>0.10976085811853409</c:v>
                </c:pt>
                <c:pt idx="1804">
                  <c:v>0.10976085811853409</c:v>
                </c:pt>
                <c:pt idx="1805">
                  <c:v>0.10660932958126068</c:v>
                </c:pt>
                <c:pt idx="1806">
                  <c:v>0.10380494594573975</c:v>
                </c:pt>
                <c:pt idx="1807">
                  <c:v>0.10150540620088577</c:v>
                </c:pt>
                <c:pt idx="1808">
                  <c:v>9.9880196154117584E-2</c:v>
                </c:pt>
                <c:pt idx="1809">
                  <c:v>9.9880196154117584E-2</c:v>
                </c:pt>
                <c:pt idx="1810">
                  <c:v>9.9099442362785339E-2</c:v>
                </c:pt>
                <c:pt idx="1811">
                  <c:v>9.9271468818187714E-2</c:v>
                </c:pt>
                <c:pt idx="1812">
                  <c:v>0.10043644160032272</c:v>
                </c:pt>
                <c:pt idx="1813">
                  <c:v>0.10043644160032272</c:v>
                </c:pt>
                <c:pt idx="1814">
                  <c:v>0.10262507945299149</c:v>
                </c:pt>
                <c:pt idx="1815">
                  <c:v>0.10563161969184875</c:v>
                </c:pt>
                <c:pt idx="1816">
                  <c:v>0.10915804654359818</c:v>
                </c:pt>
                <c:pt idx="1817">
                  <c:v>0.11296018213033676</c:v>
                </c:pt>
                <c:pt idx="1818">
                  <c:v>0.11296018213033676</c:v>
                </c:pt>
                <c:pt idx="1819">
                  <c:v>0.11656671017408371</c:v>
                </c:pt>
                <c:pt idx="1820">
                  <c:v>0.11976917833089828</c:v>
                </c:pt>
                <c:pt idx="1821">
                  <c:v>0.12235021591186523</c:v>
                </c:pt>
                <c:pt idx="1822">
                  <c:v>0.12235021591186523</c:v>
                </c:pt>
                <c:pt idx="1823">
                  <c:v>0.12419504672288895</c:v>
                </c:pt>
                <c:pt idx="1824">
                  <c:v>0.12539350986480713</c:v>
                </c:pt>
                <c:pt idx="1825">
                  <c:v>0.12593649327754974</c:v>
                </c:pt>
                <c:pt idx="1826">
                  <c:v>0.12596191465854645</c:v>
                </c:pt>
                <c:pt idx="1827">
                  <c:v>0.12596191465854645</c:v>
                </c:pt>
                <c:pt idx="1828">
                  <c:v>0.12557300925254822</c:v>
                </c:pt>
                <c:pt idx="1829">
                  <c:v>0.12486779689788818</c:v>
                </c:pt>
                <c:pt idx="1830">
                  <c:v>0.12392676621675491</c:v>
                </c:pt>
                <c:pt idx="1831">
                  <c:v>0.12288791686296463</c:v>
                </c:pt>
                <c:pt idx="1832">
                  <c:v>0.12288791686296463</c:v>
                </c:pt>
                <c:pt idx="1833">
                  <c:v>0.12186551094055176</c:v>
                </c:pt>
                <c:pt idx="1834">
                  <c:v>0.12100584805011749</c:v>
                </c:pt>
                <c:pt idx="1835">
                  <c:v>0.12047471106052399</c:v>
                </c:pt>
                <c:pt idx="1836">
                  <c:v>0.12047471106052399</c:v>
                </c:pt>
                <c:pt idx="1837">
                  <c:v>0.12029262632131577</c:v>
                </c:pt>
                <c:pt idx="1838">
                  <c:v>0.12043609470129013</c:v>
                </c:pt>
                <c:pt idx="1839">
                  <c:v>0.12081723660230637</c:v>
                </c:pt>
                <c:pt idx="1840">
                  <c:v>0.1213531494140625</c:v>
                </c:pt>
                <c:pt idx="1841">
                  <c:v>0.12197183072566986</c:v>
                </c:pt>
                <c:pt idx="1842">
                  <c:v>0.12197183072566986</c:v>
                </c:pt>
                <c:pt idx="1843">
                  <c:v>0.12252647429704666</c:v>
                </c:pt>
                <c:pt idx="1844">
                  <c:v>0.12270034104585648</c:v>
                </c:pt>
                <c:pt idx="1845">
                  <c:v>0.12220515310764313</c:v>
                </c:pt>
                <c:pt idx="1846">
                  <c:v>0.12083583325147629</c:v>
                </c:pt>
                <c:pt idx="1847">
                  <c:v>0.12083583325147629</c:v>
                </c:pt>
                <c:pt idx="1848">
                  <c:v>0.11866189539432526</c:v>
                </c:pt>
                <c:pt idx="1849">
                  <c:v>0.11581449210643768</c:v>
                </c:pt>
                <c:pt idx="1850">
                  <c:v>0.11264403909444809</c:v>
                </c:pt>
                <c:pt idx="1851">
                  <c:v>0.10946226119995117</c:v>
                </c:pt>
                <c:pt idx="1852">
                  <c:v>0.10946226119995117</c:v>
                </c:pt>
                <c:pt idx="1853">
                  <c:v>0.10644115507602692</c:v>
                </c:pt>
                <c:pt idx="1854">
                  <c:v>0.10393840074539185</c:v>
                </c:pt>
                <c:pt idx="1855">
                  <c:v>0.10207962989807129</c:v>
                </c:pt>
                <c:pt idx="1856">
                  <c:v>0.10207962989807129</c:v>
                </c:pt>
                <c:pt idx="1857">
                  <c:v>0.10104154795408249</c:v>
                </c:pt>
                <c:pt idx="1858">
                  <c:v>0.10098723322153091</c:v>
                </c:pt>
                <c:pt idx="1859">
                  <c:v>0.10198444128036499</c:v>
                </c:pt>
                <c:pt idx="1860">
                  <c:v>0.10401004552841187</c:v>
                </c:pt>
                <c:pt idx="1861">
                  <c:v>0.10401004552841187</c:v>
                </c:pt>
                <c:pt idx="1862">
                  <c:v>0.10689637064933777</c:v>
                </c:pt>
                <c:pt idx="1863">
                  <c:v>0.11037937551736832</c:v>
                </c:pt>
                <c:pt idx="1864">
                  <c:v>0.11408523470163345</c:v>
                </c:pt>
                <c:pt idx="1865">
                  <c:v>0.11773447692394257</c:v>
                </c:pt>
                <c:pt idx="1866">
                  <c:v>0.11773447692394257</c:v>
                </c:pt>
                <c:pt idx="1867">
                  <c:v>0.12098973244428635</c:v>
                </c:pt>
                <c:pt idx="1868">
                  <c:v>0.12364275753498077</c:v>
                </c:pt>
                <c:pt idx="1869">
                  <c:v>0.12562383711338043</c:v>
                </c:pt>
                <c:pt idx="1870">
                  <c:v>0.12562383711338043</c:v>
                </c:pt>
                <c:pt idx="1871">
                  <c:v>0.12690167129039764</c:v>
                </c:pt>
                <c:pt idx="1872">
                  <c:v>0.12753334641456604</c:v>
                </c:pt>
                <c:pt idx="1873">
                  <c:v>0.1275942325592041</c:v>
                </c:pt>
                <c:pt idx="1874">
                  <c:v>0.12719587981700897</c:v>
                </c:pt>
                <c:pt idx="1875">
                  <c:v>0.12719587981700897</c:v>
                </c:pt>
                <c:pt idx="1876">
                  <c:v>0.12642039358615875</c:v>
                </c:pt>
                <c:pt idx="1877">
                  <c:v>0.12538266181945801</c:v>
                </c:pt>
                <c:pt idx="1878">
                  <c:v>0.12419576942920685</c:v>
                </c:pt>
                <c:pt idx="1879">
                  <c:v>0.12299485504627228</c:v>
                </c:pt>
                <c:pt idx="1880">
                  <c:v>0.12299485504627228</c:v>
                </c:pt>
                <c:pt idx="1881">
                  <c:v>0.12193188071250916</c:v>
                </c:pt>
                <c:pt idx="1882">
                  <c:v>0.12118210643529892</c:v>
                </c:pt>
                <c:pt idx="1883">
                  <c:v>0.12082277983427048</c:v>
                </c:pt>
                <c:pt idx="1884">
                  <c:v>0.12082277983427048</c:v>
                </c:pt>
                <c:pt idx="1885">
                  <c:v>0.12081644684076309</c:v>
                </c:pt>
                <c:pt idx="1886">
                  <c:v>0.1210881695151329</c:v>
                </c:pt>
                <c:pt idx="1887">
                  <c:v>0.12156002223491669</c:v>
                </c:pt>
                <c:pt idx="1888">
                  <c:v>0.12217790633440018</c:v>
                </c:pt>
                <c:pt idx="1889">
                  <c:v>0.12217790633440018</c:v>
                </c:pt>
                <c:pt idx="1890">
                  <c:v>0.12277853488922119</c:v>
                </c:pt>
                <c:pt idx="1891">
                  <c:v>0.12305940687656403</c:v>
                </c:pt>
                <c:pt idx="1892">
                  <c:v>0.12270131707191467</c:v>
                </c:pt>
                <c:pt idx="1893">
                  <c:v>0.12150947749614716</c:v>
                </c:pt>
                <c:pt idx="1894">
                  <c:v>0.12150947749614716</c:v>
                </c:pt>
                <c:pt idx="1895">
                  <c:v>0.11944802105426788</c:v>
                </c:pt>
                <c:pt idx="1896">
                  <c:v>0.11677060276269913</c:v>
                </c:pt>
                <c:pt idx="1897">
                  <c:v>0.11370314657688141</c:v>
                </c:pt>
                <c:pt idx="1898">
                  <c:v>0.11370314657688141</c:v>
                </c:pt>
                <c:pt idx="1899">
                  <c:v>0.11054124683141708</c:v>
                </c:pt>
                <c:pt idx="1900">
                  <c:v>0.10756491124629974</c:v>
                </c:pt>
                <c:pt idx="1901">
                  <c:v>0.10493262857198715</c:v>
                </c:pt>
                <c:pt idx="1902">
                  <c:v>0.10294007509946823</c:v>
                </c:pt>
                <c:pt idx="1903">
                  <c:v>0.10294007509946823</c:v>
                </c:pt>
                <c:pt idx="1904">
                  <c:v>0.10172177851200104</c:v>
                </c:pt>
                <c:pt idx="1905">
                  <c:v>0.10143620520830154</c:v>
                </c:pt>
                <c:pt idx="1906">
                  <c:v>0.10220294445753098</c:v>
                </c:pt>
                <c:pt idx="1907">
                  <c:v>0.10220294445753098</c:v>
                </c:pt>
                <c:pt idx="1908">
                  <c:v>0.10402004420757294</c:v>
                </c:pt>
                <c:pt idx="1909">
                  <c:v>0.11725474894046783</c:v>
                </c:pt>
                <c:pt idx="1910">
                  <c:v>0.12057195603847504</c:v>
                </c:pt>
                <c:pt idx="1911">
                  <c:v>0.12328252196311951</c:v>
                </c:pt>
                <c:pt idx="1912">
                  <c:v>0.12536565959453583</c:v>
                </c:pt>
                <c:pt idx="1913">
                  <c:v>0.12536565959453583</c:v>
                </c:pt>
                <c:pt idx="1914">
                  <c:v>0.1267969012260437</c:v>
                </c:pt>
                <c:pt idx="1915">
                  <c:v>0.12760007381439209</c:v>
                </c:pt>
                <c:pt idx="1916">
                  <c:v>0.12784746289253235</c:v>
                </c:pt>
                <c:pt idx="1917">
                  <c:v>0.12759572267532349</c:v>
                </c:pt>
                <c:pt idx="1918">
                  <c:v>0.12759572267532349</c:v>
                </c:pt>
                <c:pt idx="1919">
                  <c:v>0.12690022587776184</c:v>
                </c:pt>
                <c:pt idx="1920">
                  <c:v>0.12586644291877747</c:v>
                </c:pt>
                <c:pt idx="1921">
                  <c:v>0.12465638667345047</c:v>
                </c:pt>
                <c:pt idx="1922">
                  <c:v>0.12336082756519318</c:v>
                </c:pt>
                <c:pt idx="1923">
                  <c:v>0.12336082756519318</c:v>
                </c:pt>
                <c:pt idx="1924">
                  <c:v>0.1221839040517807</c:v>
                </c:pt>
                <c:pt idx="1925">
                  <c:v>0.12127832323312759</c:v>
                </c:pt>
                <c:pt idx="1926">
                  <c:v>0.12072062492370605</c:v>
                </c:pt>
                <c:pt idx="1927">
                  <c:v>0.12072062492370605</c:v>
                </c:pt>
                <c:pt idx="1928">
                  <c:v>0.1205369308590889</c:v>
                </c:pt>
                <c:pt idx="1929">
                  <c:v>0.12065962702035904</c:v>
                </c:pt>
                <c:pt idx="1930">
                  <c:v>0.12102965265512466</c:v>
                </c:pt>
                <c:pt idx="1931">
                  <c:v>0.12160477042198181</c:v>
                </c:pt>
                <c:pt idx="1932">
                  <c:v>0.12160477042198181</c:v>
                </c:pt>
                <c:pt idx="1933">
                  <c:v>0.12222316861152649</c:v>
                </c:pt>
                <c:pt idx="1934">
                  <c:v>0.12257134914398193</c:v>
                </c:pt>
                <c:pt idx="1935">
                  <c:v>0.12232411652803421</c:v>
                </c:pt>
                <c:pt idx="1936">
                  <c:v>0.12129906564950943</c:v>
                </c:pt>
                <c:pt idx="1937">
                  <c:v>0.12129906564950943</c:v>
                </c:pt>
                <c:pt idx="1938">
                  <c:v>0.11943378299474716</c:v>
                </c:pt>
                <c:pt idx="1939">
                  <c:v>0.11690825968980789</c:v>
                </c:pt>
                <c:pt idx="1940">
                  <c:v>0.11406984925270081</c:v>
                </c:pt>
                <c:pt idx="1941">
                  <c:v>0.11406984925270081</c:v>
                </c:pt>
                <c:pt idx="1942">
                  <c:v>0.11106765270233154</c:v>
                </c:pt>
                <c:pt idx="1943">
                  <c:v>0.10820206254720688</c:v>
                </c:pt>
                <c:pt idx="1944">
                  <c:v>0.10571090877056122</c:v>
                </c:pt>
                <c:pt idx="1945">
                  <c:v>0.1037178710103035</c:v>
                </c:pt>
                <c:pt idx="1946">
                  <c:v>0.1037178710103035</c:v>
                </c:pt>
                <c:pt idx="1947">
                  <c:v>0.10247091948986053</c:v>
                </c:pt>
                <c:pt idx="1948">
                  <c:v>0.10210832208395004</c:v>
                </c:pt>
                <c:pt idx="1949">
                  <c:v>0.10272514075040817</c:v>
                </c:pt>
                <c:pt idx="1950">
                  <c:v>0.10272514075040817</c:v>
                </c:pt>
                <c:pt idx="1951">
                  <c:v>0.10434558242559433</c:v>
                </c:pt>
                <c:pt idx="1952">
                  <c:v>0.10687463730573654</c:v>
                </c:pt>
                <c:pt idx="1953">
                  <c:v>0.10998715460300446</c:v>
                </c:pt>
                <c:pt idx="1954">
                  <c:v>0.11346972733736038</c:v>
                </c:pt>
                <c:pt idx="1955">
                  <c:v>0.11346972733736038</c:v>
                </c:pt>
                <c:pt idx="1956">
                  <c:v>0.11695680022239685</c:v>
                </c:pt>
                <c:pt idx="1957">
                  <c:v>0.12009778618812561</c:v>
                </c:pt>
                <c:pt idx="1958">
                  <c:v>0.1227896586060524</c:v>
                </c:pt>
                <c:pt idx="1959">
                  <c:v>0.12483802437782288</c:v>
                </c:pt>
                <c:pt idx="1960">
                  <c:v>0.12483802437782288</c:v>
                </c:pt>
                <c:pt idx="1961">
                  <c:v>0.12630119919776917</c:v>
                </c:pt>
                <c:pt idx="1962">
                  <c:v>0.12719175219535828</c:v>
                </c:pt>
                <c:pt idx="1963">
                  <c:v>0.1275356262922287</c:v>
                </c:pt>
                <c:pt idx="1964">
                  <c:v>0.12740381062030792</c:v>
                </c:pt>
                <c:pt idx="1965">
                  <c:v>0.12740381062030792</c:v>
                </c:pt>
                <c:pt idx="1966">
                  <c:v>0.12684266269207001</c:v>
                </c:pt>
                <c:pt idx="1967">
                  <c:v>0.12593768537044525</c:v>
                </c:pt>
                <c:pt idx="1968">
                  <c:v>0.12480238080024719</c:v>
                </c:pt>
                <c:pt idx="1969">
                  <c:v>0.12355148047208786</c:v>
                </c:pt>
                <c:pt idx="1970">
                  <c:v>0.12355148047208786</c:v>
                </c:pt>
                <c:pt idx="1971">
                  <c:v>0.12232083827257156</c:v>
                </c:pt>
                <c:pt idx="1972">
                  <c:v>0.12130887806415558</c:v>
                </c:pt>
                <c:pt idx="1973">
                  <c:v>0.12061568349599838</c:v>
                </c:pt>
                <c:pt idx="1974">
                  <c:v>0.12027094513177872</c:v>
                </c:pt>
                <c:pt idx="1975">
                  <c:v>0.12027094513177872</c:v>
                </c:pt>
                <c:pt idx="1976">
                  <c:v>0.12022040784358978</c:v>
                </c:pt>
                <c:pt idx="1977">
                  <c:v>0.12041348963975906</c:v>
                </c:pt>
                <c:pt idx="1978">
                  <c:v>0.12080583721399307</c:v>
                </c:pt>
                <c:pt idx="1979">
                  <c:v>0.12080583721399307</c:v>
                </c:pt>
                <c:pt idx="1980">
                  <c:v>0.1212712749838829</c:v>
                </c:pt>
                <c:pt idx="1981">
                  <c:v>0.1215449646115303</c:v>
                </c:pt>
                <c:pt idx="1982">
                  <c:v>0.12130071967840195</c:v>
                </c:pt>
                <c:pt idx="1983">
                  <c:v>0.12029019743204117</c:v>
                </c:pt>
                <c:pt idx="1984">
                  <c:v>0.12029019743204117</c:v>
                </c:pt>
                <c:pt idx="1985">
                  <c:v>0.11850599199533463</c:v>
                </c:pt>
                <c:pt idx="1986">
                  <c:v>0.11611954122781754</c:v>
                </c:pt>
                <c:pt idx="1987">
                  <c:v>0.11339298635721207</c:v>
                </c:pt>
                <c:pt idx="1988">
                  <c:v>0.11339298635721207</c:v>
                </c:pt>
                <c:pt idx="1989">
                  <c:v>0.11061900854110718</c:v>
                </c:pt>
                <c:pt idx="1990">
                  <c:v>0.10794269293546677</c:v>
                </c:pt>
                <c:pt idx="1991">
                  <c:v>0.1055748462677002</c:v>
                </c:pt>
                <c:pt idx="1992">
                  <c:v>0.10370448231697083</c:v>
                </c:pt>
                <c:pt idx="1993">
                  <c:v>0.10370448231697083</c:v>
                </c:pt>
                <c:pt idx="1994">
                  <c:v>0.10247132927179337</c:v>
                </c:pt>
                <c:pt idx="1995">
                  <c:v>0.10207802057266235</c:v>
                </c:pt>
                <c:pt idx="1996">
                  <c:v>0.10265028476715088</c:v>
                </c:pt>
                <c:pt idx="1997">
                  <c:v>0.10417747497558594</c:v>
                </c:pt>
                <c:pt idx="1998">
                  <c:v>0.10417747497558594</c:v>
                </c:pt>
                <c:pt idx="1999">
                  <c:v>0.10653439909219742</c:v>
                </c:pt>
                <c:pt idx="2000">
                  <c:v>0.10948291420936584</c:v>
                </c:pt>
                <c:pt idx="2001">
                  <c:v>0.1127135381102562</c:v>
                </c:pt>
                <c:pt idx="2002">
                  <c:v>0.1127135381102562</c:v>
                </c:pt>
                <c:pt idx="2003">
                  <c:v>0.11597442626953125</c:v>
                </c:pt>
                <c:pt idx="2004">
                  <c:v>0.11897166818380356</c:v>
                </c:pt>
                <c:pt idx="2005">
                  <c:v>0.12150900810956955</c:v>
                </c:pt>
                <c:pt idx="2006">
                  <c:v>0.12350251525640488</c:v>
                </c:pt>
                <c:pt idx="2007">
                  <c:v>0.12350251525640488</c:v>
                </c:pt>
                <c:pt idx="2008">
                  <c:v>0.1249130591750145</c:v>
                </c:pt>
                <c:pt idx="2009">
                  <c:v>0.12579715251922607</c:v>
                </c:pt>
                <c:pt idx="2010">
                  <c:v>0.12619982659816742</c:v>
                </c:pt>
                <c:pt idx="2011">
                  <c:v>0.12616375088691711</c:v>
                </c:pt>
                <c:pt idx="2012">
                  <c:v>0.12616375088691711</c:v>
                </c:pt>
                <c:pt idx="2013">
                  <c:v>0.12572403252124786</c:v>
                </c:pt>
                <c:pt idx="2014">
                  <c:v>0.12496215105056763</c:v>
                </c:pt>
                <c:pt idx="2015">
                  <c:v>0.12392006069421768</c:v>
                </c:pt>
                <c:pt idx="2016">
                  <c:v>0.12392006069421768</c:v>
                </c:pt>
                <c:pt idx="2017">
                  <c:v>0.12270785123109818</c:v>
                </c:pt>
                <c:pt idx="2018">
                  <c:v>0.12148077040910721</c:v>
                </c:pt>
                <c:pt idx="2019">
                  <c:v>0.12038996815681458</c:v>
                </c:pt>
                <c:pt idx="2020">
                  <c:v>0.11959570646286011</c:v>
                </c:pt>
                <c:pt idx="2021">
                  <c:v>0.11959570646286011</c:v>
                </c:pt>
                <c:pt idx="2022">
                  <c:v>0.11910637468099594</c:v>
                </c:pt>
                <c:pt idx="2023">
                  <c:v>0.11887902766466141</c:v>
                </c:pt>
                <c:pt idx="2024">
                  <c:v>0.11887416243553162</c:v>
                </c:pt>
                <c:pt idx="2025">
                  <c:v>0.11906891316175461</c:v>
                </c:pt>
                <c:pt idx="2026">
                  <c:v>0.11906891316175461</c:v>
                </c:pt>
                <c:pt idx="2027">
                  <c:v>0.11934447288513184</c:v>
                </c:pt>
                <c:pt idx="2028">
                  <c:v>0.11943745613098145</c:v>
                </c:pt>
                <c:pt idx="2029">
                  <c:v>0.1190529391169548</c:v>
                </c:pt>
                <c:pt idx="2030">
                  <c:v>0.1190529391169548</c:v>
                </c:pt>
                <c:pt idx="2031">
                  <c:v>0.11797451972961426</c:v>
                </c:pt>
                <c:pt idx="2032">
                  <c:v>0.11614106595516205</c:v>
                </c:pt>
                <c:pt idx="2033">
                  <c:v>0.11379817128181458</c:v>
                </c:pt>
                <c:pt idx="2034">
                  <c:v>0.11116575449705124</c:v>
                </c:pt>
                <c:pt idx="2035">
                  <c:v>0.11116575449705124</c:v>
                </c:pt>
                <c:pt idx="2036">
                  <c:v>0.10851586610078812</c:v>
                </c:pt>
                <c:pt idx="2037">
                  <c:v>0.10607331246137619</c:v>
                </c:pt>
                <c:pt idx="2038">
                  <c:v>0.10391942411661148</c:v>
                </c:pt>
                <c:pt idx="2039">
                  <c:v>0.10225778818130493</c:v>
                </c:pt>
                <c:pt idx="2040">
                  <c:v>0.10225778818130493</c:v>
                </c:pt>
                <c:pt idx="2041">
                  <c:v>0.10119833797216415</c:v>
                </c:pt>
                <c:pt idx="2042">
                  <c:v>0.10092300921678543</c:v>
                </c:pt>
                <c:pt idx="2043">
                  <c:v>0.10154076665639877</c:v>
                </c:pt>
                <c:pt idx="2044">
                  <c:v>0.10154076665639877</c:v>
                </c:pt>
                <c:pt idx="2045">
                  <c:v>0.10308424383401871</c:v>
                </c:pt>
                <c:pt idx="2046">
                  <c:v>0.10535051673650742</c:v>
                </c:pt>
                <c:pt idx="2047">
                  <c:v>0.10813518613576889</c:v>
                </c:pt>
                <c:pt idx="2048">
                  <c:v>0.11119890958070755</c:v>
                </c:pt>
                <c:pt idx="2049">
                  <c:v>0.11119890958070755</c:v>
                </c:pt>
                <c:pt idx="2050">
                  <c:v>0.11417339742183685</c:v>
                </c:pt>
                <c:pt idx="2051">
                  <c:v>0.1169406920671463</c:v>
                </c:pt>
                <c:pt idx="2052">
                  <c:v>0.11923486739397049</c:v>
                </c:pt>
                <c:pt idx="2053">
                  <c:v>0.11923486739397049</c:v>
                </c:pt>
                <c:pt idx="2054">
                  <c:v>0.12099865078926086</c:v>
                </c:pt>
                <c:pt idx="2055">
                  <c:v>0.1222602054476738</c:v>
                </c:pt>
                <c:pt idx="2056">
                  <c:v>0.1230127215385437</c:v>
                </c:pt>
                <c:pt idx="2057">
                  <c:v>0.12337908148765564</c:v>
                </c:pt>
                <c:pt idx="2058">
                  <c:v>0.12337908148765564</c:v>
                </c:pt>
                <c:pt idx="2059">
                  <c:v>0.12338753044605255</c:v>
                </c:pt>
                <c:pt idx="2060">
                  <c:v>0.12307533621788025</c:v>
                </c:pt>
                <c:pt idx="2061">
                  <c:v>0.12243989109992981</c:v>
                </c:pt>
                <c:pt idx="2062">
                  <c:v>0.12152387946844101</c:v>
                </c:pt>
                <c:pt idx="2063">
                  <c:v>0.12152387946844101</c:v>
                </c:pt>
                <c:pt idx="2064">
                  <c:v>0.1203865110874176</c:v>
                </c:pt>
                <c:pt idx="2065">
                  <c:v>0.11921091377735138</c:v>
                </c:pt>
                <c:pt idx="2066">
                  <c:v>0.11816762387752533</c:v>
                </c:pt>
                <c:pt idx="2067">
                  <c:v>0.11816762387752533</c:v>
                </c:pt>
                <c:pt idx="2068">
                  <c:v>0.11733049154281616</c:v>
                </c:pt>
                <c:pt idx="2069">
                  <c:v>0.11674359440803528</c:v>
                </c:pt>
                <c:pt idx="2070">
                  <c:v>0.1163463369011879</c:v>
                </c:pt>
                <c:pt idx="2071">
                  <c:v>0.11614149808883667</c:v>
                </c:pt>
                <c:pt idx="2072">
                  <c:v>0.11614149808883667</c:v>
                </c:pt>
                <c:pt idx="2073">
                  <c:v>0.1161247119307518</c:v>
                </c:pt>
                <c:pt idx="2074">
                  <c:v>0.11616285890340805</c:v>
                </c:pt>
                <c:pt idx="2075">
                  <c:v>0.11601315438747406</c:v>
                </c:pt>
                <c:pt idx="2076">
                  <c:v>0.11601315438747406</c:v>
                </c:pt>
                <c:pt idx="2077">
                  <c:v>0.11537767201662064</c:v>
                </c:pt>
                <c:pt idx="2078">
                  <c:v>0.11409866809844971</c:v>
                </c:pt>
                <c:pt idx="2079">
                  <c:v>0.1121721938252449</c:v>
                </c:pt>
                <c:pt idx="2080">
                  <c:v>0.10975027829408646</c:v>
                </c:pt>
                <c:pt idx="2081">
                  <c:v>0.10975027829408646</c:v>
                </c:pt>
                <c:pt idx="2082">
                  <c:v>0.10717914253473282</c:v>
                </c:pt>
                <c:pt idx="2083">
                  <c:v>9.8938353359699249E-2</c:v>
                </c:pt>
                <c:pt idx="2084">
                  <c:v>9.8074182868003845E-2</c:v>
                </c:pt>
                <c:pt idx="2085">
                  <c:v>9.7953110933303833E-2</c:v>
                </c:pt>
                <c:pt idx="2086">
                  <c:v>9.8668523132801056E-2</c:v>
                </c:pt>
                <c:pt idx="2087">
                  <c:v>0.10022956132888794</c:v>
                </c:pt>
                <c:pt idx="2088">
                  <c:v>0.10250737518072128</c:v>
                </c:pt>
                <c:pt idx="2089">
                  <c:v>0.10250737518072128</c:v>
                </c:pt>
                <c:pt idx="2090">
                  <c:v>0.10519128292798996</c:v>
                </c:pt>
                <c:pt idx="2091">
                  <c:v>0.10801729559898376</c:v>
                </c:pt>
                <c:pt idx="2092">
                  <c:v>0.1107696071267128</c:v>
                </c:pt>
                <c:pt idx="2093">
                  <c:v>0.11320425570011139</c:v>
                </c:pt>
                <c:pt idx="2094">
                  <c:v>0.11320425570011139</c:v>
                </c:pt>
                <c:pt idx="2095">
                  <c:v>0.11524195969104767</c:v>
                </c:pt>
                <c:pt idx="2096">
                  <c:v>0.11678837239742279</c:v>
                </c:pt>
                <c:pt idx="2097">
                  <c:v>0.11781953275203705</c:v>
                </c:pt>
                <c:pt idx="2098">
                  <c:v>0.11840709298849106</c:v>
                </c:pt>
                <c:pt idx="2099">
                  <c:v>0.11840709298849106</c:v>
                </c:pt>
                <c:pt idx="2100">
                  <c:v>0.11865320801734924</c:v>
                </c:pt>
                <c:pt idx="2101">
                  <c:v>0.11865090578794479</c:v>
                </c:pt>
                <c:pt idx="2102">
                  <c:v>0.11840039491653442</c:v>
                </c:pt>
                <c:pt idx="2103">
                  <c:v>0.11840039491653442</c:v>
                </c:pt>
                <c:pt idx="2104">
                  <c:v>0.11786250025033951</c:v>
                </c:pt>
                <c:pt idx="2105">
                  <c:v>0.11702069640159607</c:v>
                </c:pt>
                <c:pt idx="2106">
                  <c:v>0.11595918238162994</c:v>
                </c:pt>
                <c:pt idx="2107">
                  <c:v>0.1148192286491394</c:v>
                </c:pt>
                <c:pt idx="2108">
                  <c:v>0.1148192286491394</c:v>
                </c:pt>
                <c:pt idx="2109">
                  <c:v>0.11377982050180435</c:v>
                </c:pt>
                <c:pt idx="2110">
                  <c:v>0.11290961503982544</c:v>
                </c:pt>
                <c:pt idx="2111">
                  <c:v>0.11220109462738037</c:v>
                </c:pt>
                <c:pt idx="2112">
                  <c:v>0.11164046823978424</c:v>
                </c:pt>
                <c:pt idx="2113">
                  <c:v>0.11164046823978424</c:v>
                </c:pt>
                <c:pt idx="2114">
                  <c:v>0.1112426370382309</c:v>
                </c:pt>
                <c:pt idx="2115">
                  <c:v>0.11101587861776352</c:v>
                </c:pt>
                <c:pt idx="2116">
                  <c:v>0.11081402748823166</c:v>
                </c:pt>
                <c:pt idx="2117">
                  <c:v>0.11081402748823166</c:v>
                </c:pt>
                <c:pt idx="2118">
                  <c:v>0.11038708686828613</c:v>
                </c:pt>
                <c:pt idx="2119">
                  <c:v>0.10949450731277466</c:v>
                </c:pt>
                <c:pt idx="2120">
                  <c:v>0.10795752704143524</c:v>
                </c:pt>
                <c:pt idx="2121">
                  <c:v>0.10584212094545364</c:v>
                </c:pt>
                <c:pt idx="2122">
                  <c:v>0.10584212094545364</c:v>
                </c:pt>
                <c:pt idx="2123">
                  <c:v>0.10336634516716003</c:v>
                </c:pt>
                <c:pt idx="2124">
                  <c:v>0.10078435391187668</c:v>
                </c:pt>
                <c:pt idx="2125">
                  <c:v>9.835343062877655E-2</c:v>
                </c:pt>
                <c:pt idx="2126">
                  <c:v>9.6214480698108673E-2</c:v>
                </c:pt>
                <c:pt idx="2127">
                  <c:v>9.6214480698108673E-2</c:v>
                </c:pt>
                <c:pt idx="2128">
                  <c:v>9.4486348330974579E-2</c:v>
                </c:pt>
                <c:pt idx="2129">
                  <c:v>9.3245051801204681E-2</c:v>
                </c:pt>
                <c:pt idx="2130">
                  <c:v>9.2589378356933594E-2</c:v>
                </c:pt>
                <c:pt idx="2131">
                  <c:v>9.2589378356933594E-2</c:v>
                </c:pt>
                <c:pt idx="2132">
                  <c:v>9.2654578387737274E-2</c:v>
                </c:pt>
                <c:pt idx="2133">
                  <c:v>9.352121502161026E-2</c:v>
                </c:pt>
                <c:pt idx="2134">
                  <c:v>9.5140025019645691E-2</c:v>
                </c:pt>
                <c:pt idx="2135">
                  <c:v>9.7363032400608063E-2</c:v>
                </c:pt>
                <c:pt idx="2136">
                  <c:v>9.7363032400608063E-2</c:v>
                </c:pt>
                <c:pt idx="2137">
                  <c:v>9.992557018995285E-2</c:v>
                </c:pt>
                <c:pt idx="2138">
                  <c:v>0.10253939032554626</c:v>
                </c:pt>
                <c:pt idx="2139">
                  <c:v>0.10505173355340958</c:v>
                </c:pt>
                <c:pt idx="2140">
                  <c:v>0.10724397748708725</c:v>
                </c:pt>
                <c:pt idx="2141">
                  <c:v>0.10724397748708725</c:v>
                </c:pt>
                <c:pt idx="2142">
                  <c:v>0.10899858921766281</c:v>
                </c:pt>
                <c:pt idx="2143">
                  <c:v>0.11028124392032623</c:v>
                </c:pt>
                <c:pt idx="2144">
                  <c:v>0.11106596887111664</c:v>
                </c:pt>
                <c:pt idx="2145">
                  <c:v>0.11106596887111664</c:v>
                </c:pt>
                <c:pt idx="2146">
                  <c:v>0.11147822439670563</c:v>
                </c:pt>
                <c:pt idx="2147">
                  <c:v>0.11167361587285995</c:v>
                </c:pt>
                <c:pt idx="2148">
                  <c:v>0.11170101910829544</c:v>
                </c:pt>
                <c:pt idx="2149">
                  <c:v>0.11152036488056183</c:v>
                </c:pt>
                <c:pt idx="2150">
                  <c:v>0.11152036488056183</c:v>
                </c:pt>
                <c:pt idx="2151">
                  <c:v>0.11108061671257019</c:v>
                </c:pt>
                <c:pt idx="2152">
                  <c:v>0.11033424735069275</c:v>
                </c:pt>
                <c:pt idx="2153">
                  <c:v>0.10937997698783875</c:v>
                </c:pt>
                <c:pt idx="2154">
                  <c:v>0.10937997698783875</c:v>
                </c:pt>
                <c:pt idx="2155">
                  <c:v>0.10836309939622879</c:v>
                </c:pt>
                <c:pt idx="2156">
                  <c:v>0.10739018768072128</c:v>
                </c:pt>
                <c:pt idx="2157">
                  <c:v>0.10651055723428726</c:v>
                </c:pt>
                <c:pt idx="2158">
                  <c:v>0.10569046437740326</c:v>
                </c:pt>
                <c:pt idx="2159">
                  <c:v>0.10569046437740326</c:v>
                </c:pt>
                <c:pt idx="2160">
                  <c:v>0.10496025532484055</c:v>
                </c:pt>
                <c:pt idx="2161">
                  <c:v>0.10437675565481186</c:v>
                </c:pt>
                <c:pt idx="2162">
                  <c:v>0.1039423868060112</c:v>
                </c:pt>
                <c:pt idx="2163">
                  <c:v>0.1035245805978775</c:v>
                </c:pt>
                <c:pt idx="2164">
                  <c:v>0.1035245805978775</c:v>
                </c:pt>
                <c:pt idx="2165">
                  <c:v>0.10285520553588867</c:v>
                </c:pt>
                <c:pt idx="2166">
                  <c:v>0.10175001621246338</c:v>
                </c:pt>
                <c:pt idx="2167">
                  <c:v>0.10008436441421509</c:v>
                </c:pt>
                <c:pt idx="2168">
                  <c:v>0.10008436441421509</c:v>
                </c:pt>
                <c:pt idx="2169">
                  <c:v>9.7885452210903168E-2</c:v>
                </c:pt>
                <c:pt idx="2170">
                  <c:v>9.5440767705440521E-2</c:v>
                </c:pt>
                <c:pt idx="2171">
                  <c:v>9.2922352254390717E-2</c:v>
                </c:pt>
                <c:pt idx="2172">
                  <c:v>9.0567775070667267E-2</c:v>
                </c:pt>
                <c:pt idx="2173">
                  <c:v>9.0567775070667267E-2</c:v>
                </c:pt>
                <c:pt idx="2174">
                  <c:v>8.858095109462738E-2</c:v>
                </c:pt>
                <c:pt idx="2175">
                  <c:v>8.6986631155014038E-2</c:v>
                </c:pt>
                <c:pt idx="2176">
                  <c:v>8.5898585617542267E-2</c:v>
                </c:pt>
                <c:pt idx="2177">
                  <c:v>8.5407570004463196E-2</c:v>
                </c:pt>
                <c:pt idx="2178">
                  <c:v>8.5407570004463196E-2</c:v>
                </c:pt>
                <c:pt idx="2179">
                  <c:v>8.5582174360752106E-2</c:v>
                </c:pt>
                <c:pt idx="2180">
                  <c:v>8.6465507745742798E-2</c:v>
                </c:pt>
                <c:pt idx="2181">
                  <c:v>8.8060148060321808E-2</c:v>
                </c:pt>
                <c:pt idx="2182">
                  <c:v>8.8060148060321808E-2</c:v>
                </c:pt>
                <c:pt idx="2183">
                  <c:v>9.0156182646751404E-2</c:v>
                </c:pt>
                <c:pt idx="2184">
                  <c:v>9.2568233609199524E-2</c:v>
                </c:pt>
                <c:pt idx="2185">
                  <c:v>9.5016241073608398E-2</c:v>
                </c:pt>
                <c:pt idx="2186">
                  <c:v>9.7246550023555756E-2</c:v>
                </c:pt>
                <c:pt idx="2187">
                  <c:v>9.7246550023555756E-2</c:v>
                </c:pt>
                <c:pt idx="2188">
                  <c:v>9.9187165498733521E-2</c:v>
                </c:pt>
                <c:pt idx="2189">
                  <c:v>0.10067468881607056</c:v>
                </c:pt>
                <c:pt idx="2190">
                  <c:v>0.1017317920923233</c:v>
                </c:pt>
                <c:pt idx="2191">
                  <c:v>0.10239613801240921</c:v>
                </c:pt>
                <c:pt idx="2192">
                  <c:v>0.10239613801240921</c:v>
                </c:pt>
                <c:pt idx="2193">
                  <c:v>0.10274165868759155</c:v>
                </c:pt>
                <c:pt idx="2194">
                  <c:v>0.10292694717645645</c:v>
                </c:pt>
                <c:pt idx="2195">
                  <c:v>0.10299263149499893</c:v>
                </c:pt>
                <c:pt idx="2196">
                  <c:v>0.10299263149499893</c:v>
                </c:pt>
                <c:pt idx="2197">
                  <c:v>0.10287346690893173</c:v>
                </c:pt>
                <c:pt idx="2198">
                  <c:v>0.1024915874004364</c:v>
                </c:pt>
                <c:pt idx="2199">
                  <c:v>0.10182574391365051</c:v>
                </c:pt>
                <c:pt idx="2200">
                  <c:v>0.10092150419950485</c:v>
                </c:pt>
                <c:pt idx="2201">
                  <c:v>0.10092150419950485</c:v>
                </c:pt>
                <c:pt idx="2202">
                  <c:v>9.992864727973938E-2</c:v>
                </c:pt>
                <c:pt idx="2203">
                  <c:v>9.8908394575119019E-2</c:v>
                </c:pt>
                <c:pt idx="2204">
                  <c:v>9.7880281507968903E-2</c:v>
                </c:pt>
                <c:pt idx="2205">
                  <c:v>9.6888840198516846E-2</c:v>
                </c:pt>
                <c:pt idx="2206">
                  <c:v>9.6888840198516846E-2</c:v>
                </c:pt>
                <c:pt idx="2207">
                  <c:v>9.5942392945289612E-2</c:v>
                </c:pt>
                <c:pt idx="2208">
                  <c:v>9.5146588981151581E-2</c:v>
                </c:pt>
                <c:pt idx="2209">
                  <c:v>9.4487309455871582E-2</c:v>
                </c:pt>
                <c:pt idx="2210">
                  <c:v>9.4487309455871582E-2</c:v>
                </c:pt>
                <c:pt idx="2211">
                  <c:v>9.3813173472881317E-2</c:v>
                </c:pt>
                <c:pt idx="2212">
                  <c:v>9.2978894710540771E-2</c:v>
                </c:pt>
                <c:pt idx="2213">
                  <c:v>9.1737248003482819E-2</c:v>
                </c:pt>
                <c:pt idx="2214">
                  <c:v>9.0050533413887024E-2</c:v>
                </c:pt>
                <c:pt idx="2215">
                  <c:v>9.0050533413887024E-2</c:v>
                </c:pt>
                <c:pt idx="2216">
                  <c:v>8.7949119508266449E-2</c:v>
                </c:pt>
                <c:pt idx="2217">
                  <c:v>8.5574284195899963E-2</c:v>
                </c:pt>
                <c:pt idx="2218">
                  <c:v>8.3229698240756989E-2</c:v>
                </c:pt>
                <c:pt idx="2219">
                  <c:v>8.1027969717979431E-2</c:v>
                </c:pt>
                <c:pt idx="2220">
                  <c:v>8.1027969717979431E-2</c:v>
                </c:pt>
                <c:pt idx="2221">
                  <c:v>7.918354868888855E-2</c:v>
                </c:pt>
                <c:pt idx="2222">
                  <c:v>7.7764511108398438E-2</c:v>
                </c:pt>
                <c:pt idx="2223">
                  <c:v>7.6818473637104034E-2</c:v>
                </c:pt>
                <c:pt idx="2224">
                  <c:v>7.6818473637104034E-2</c:v>
                </c:pt>
                <c:pt idx="2225">
                  <c:v>7.6472572982311249E-2</c:v>
                </c:pt>
                <c:pt idx="2226">
                  <c:v>7.6780147850513458E-2</c:v>
                </c:pt>
                <c:pt idx="2227">
                  <c:v>7.7744394540786743E-2</c:v>
                </c:pt>
                <c:pt idx="2228">
                  <c:v>7.9282544553279877E-2</c:v>
                </c:pt>
                <c:pt idx="2229">
                  <c:v>7.9282544553279877E-2</c:v>
                </c:pt>
                <c:pt idx="2230">
                  <c:v>8.1283971667289734E-2</c:v>
                </c:pt>
                <c:pt idx="2231">
                  <c:v>8.3458885550498962E-2</c:v>
                </c:pt>
                <c:pt idx="2232">
                  <c:v>8.5640378296375275E-2</c:v>
                </c:pt>
                <c:pt idx="2233">
                  <c:v>8.7624832987785339E-2</c:v>
                </c:pt>
                <c:pt idx="2234">
                  <c:v>8.7624832987785339E-2</c:v>
                </c:pt>
                <c:pt idx="2235">
                  <c:v>8.9281082153320313E-2</c:v>
                </c:pt>
                <c:pt idx="2236">
                  <c:v>9.0589873492717743E-2</c:v>
                </c:pt>
                <c:pt idx="2237">
                  <c:v>9.1488175094127655E-2</c:v>
                </c:pt>
                <c:pt idx="2238">
                  <c:v>9.1488175094127655E-2</c:v>
                </c:pt>
                <c:pt idx="2239">
                  <c:v>9.2071428894996643E-2</c:v>
                </c:pt>
                <c:pt idx="2240">
                  <c:v>9.2435479164123535E-2</c:v>
                </c:pt>
                <c:pt idx="2241">
                  <c:v>9.2690229415893555E-2</c:v>
                </c:pt>
                <c:pt idx="2242">
                  <c:v>9.2879354953765869E-2</c:v>
                </c:pt>
                <c:pt idx="2243">
                  <c:v>9.2879354953765869E-2</c:v>
                </c:pt>
                <c:pt idx="2244">
                  <c:v>9.2910885810852051E-2</c:v>
                </c:pt>
                <c:pt idx="2245">
                  <c:v>9.2652022838592529E-2</c:v>
                </c:pt>
                <c:pt idx="2246">
                  <c:v>9.2079408466815948E-2</c:v>
                </c:pt>
                <c:pt idx="2247">
                  <c:v>9.1263018548488617E-2</c:v>
                </c:pt>
                <c:pt idx="2248">
                  <c:v>9.1263018548488617E-2</c:v>
                </c:pt>
                <c:pt idx="2249">
                  <c:v>9.0279445052146912E-2</c:v>
                </c:pt>
                <c:pt idx="2250">
                  <c:v>8.9223429560661316E-2</c:v>
                </c:pt>
                <c:pt idx="2251">
                  <c:v>8.8100209832191467E-2</c:v>
                </c:pt>
                <c:pt idx="2252">
                  <c:v>8.8100209832191467E-2</c:v>
                </c:pt>
                <c:pt idx="2253">
                  <c:v>8.6906149983406067E-2</c:v>
                </c:pt>
                <c:pt idx="2254">
                  <c:v>8.5719913244247437E-2</c:v>
                </c:pt>
                <c:pt idx="2255">
                  <c:v>8.462737500667572E-2</c:v>
                </c:pt>
                <c:pt idx="2256">
                  <c:v>8.1808969378471375E-2</c:v>
                </c:pt>
                <c:pt idx="2257">
                  <c:v>8.0523669719696045E-2</c:v>
                </c:pt>
                <c:pt idx="2258">
                  <c:v>7.884129136800766E-2</c:v>
                </c:pt>
                <c:pt idx="2259">
                  <c:v>7.687859982252121E-2</c:v>
                </c:pt>
                <c:pt idx="2260">
                  <c:v>7.4734941124916077E-2</c:v>
                </c:pt>
                <c:pt idx="2261">
                  <c:v>7.2614043951034546E-2</c:v>
                </c:pt>
                <c:pt idx="2262">
                  <c:v>7.2614043951034546E-2</c:v>
                </c:pt>
                <c:pt idx="2263">
                  <c:v>7.067667692899704E-2</c:v>
                </c:pt>
                <c:pt idx="2264">
                  <c:v>6.8966276943683624E-2</c:v>
                </c:pt>
                <c:pt idx="2265">
                  <c:v>6.7636370658874512E-2</c:v>
                </c:pt>
                <c:pt idx="2266">
                  <c:v>6.6805198788642883E-2</c:v>
                </c:pt>
                <c:pt idx="2267">
                  <c:v>6.6805198788642883E-2</c:v>
                </c:pt>
                <c:pt idx="2268">
                  <c:v>6.6550187766551971E-2</c:v>
                </c:pt>
                <c:pt idx="2269">
                  <c:v>6.6928625106811523E-2</c:v>
                </c:pt>
                <c:pt idx="2270">
                  <c:v>6.7923657596111298E-2</c:v>
                </c:pt>
                <c:pt idx="2271">
                  <c:v>6.93860724568367E-2</c:v>
                </c:pt>
                <c:pt idx="2272">
                  <c:v>6.93860724568367E-2</c:v>
                </c:pt>
                <c:pt idx="2273">
                  <c:v>7.1145214140415192E-2</c:v>
                </c:pt>
                <c:pt idx="2274">
                  <c:v>7.3043502867221832E-2</c:v>
                </c:pt>
                <c:pt idx="2275">
                  <c:v>7.4890285730361938E-2</c:v>
                </c:pt>
                <c:pt idx="2276">
                  <c:v>7.4890285730361938E-2</c:v>
                </c:pt>
                <c:pt idx="2277">
                  <c:v>7.6582342386245728E-2</c:v>
                </c:pt>
                <c:pt idx="2278">
                  <c:v>7.8054942190647125E-2</c:v>
                </c:pt>
                <c:pt idx="2279">
                  <c:v>7.9224303364753723E-2</c:v>
                </c:pt>
                <c:pt idx="2280">
                  <c:v>8.0063171684741974E-2</c:v>
                </c:pt>
                <c:pt idx="2281">
                  <c:v>8.0063171684741974E-2</c:v>
                </c:pt>
                <c:pt idx="2282">
                  <c:v>8.0659165978431702E-2</c:v>
                </c:pt>
                <c:pt idx="2283">
                  <c:v>8.112432062625885E-2</c:v>
                </c:pt>
                <c:pt idx="2284">
                  <c:v>8.1529855728149414E-2</c:v>
                </c:pt>
                <c:pt idx="2285">
                  <c:v>8.1884905695915222E-2</c:v>
                </c:pt>
                <c:pt idx="2286">
                  <c:v>8.1884905695915222E-2</c:v>
                </c:pt>
                <c:pt idx="2287">
                  <c:v>8.2064323127269745E-2</c:v>
                </c:pt>
                <c:pt idx="2288">
                  <c:v>8.193698525428772E-2</c:v>
                </c:pt>
                <c:pt idx="2289">
                  <c:v>8.1433616578578949E-2</c:v>
                </c:pt>
                <c:pt idx="2290">
                  <c:v>8.1433616578578949E-2</c:v>
                </c:pt>
                <c:pt idx="2291">
                  <c:v>8.0621391534805298E-2</c:v>
                </c:pt>
                <c:pt idx="2292">
                  <c:v>7.9609103500843048E-2</c:v>
                </c:pt>
                <c:pt idx="2293">
                  <c:v>7.8436605632305145E-2</c:v>
                </c:pt>
                <c:pt idx="2294">
                  <c:v>7.7162481844425201E-2</c:v>
                </c:pt>
                <c:pt idx="2295">
                  <c:v>7.7162481844425201E-2</c:v>
                </c:pt>
                <c:pt idx="2296">
                  <c:v>7.5732387602329254E-2</c:v>
                </c:pt>
                <c:pt idx="2297">
                  <c:v>7.4215203523635864E-2</c:v>
                </c:pt>
                <c:pt idx="2298">
                  <c:v>7.2761170566082001E-2</c:v>
                </c:pt>
                <c:pt idx="2299">
                  <c:v>7.1423850953578949E-2</c:v>
                </c:pt>
                <c:pt idx="2300">
                  <c:v>7.1423850953578949E-2</c:v>
                </c:pt>
                <c:pt idx="2301">
                  <c:v>7.0293761789798737E-2</c:v>
                </c:pt>
                <c:pt idx="2302">
                  <c:v>6.9178640842437744E-2</c:v>
                </c:pt>
                <c:pt idx="2303">
                  <c:v>6.7822501063346863E-2</c:v>
                </c:pt>
                <c:pt idx="2304">
                  <c:v>6.6258959472179413E-2</c:v>
                </c:pt>
                <c:pt idx="2305">
                  <c:v>6.4471952617168427E-2</c:v>
                </c:pt>
                <c:pt idx="2306">
                  <c:v>6.4471952617168427E-2</c:v>
                </c:pt>
                <c:pt idx="2307">
                  <c:v>6.2637075781822205E-2</c:v>
                </c:pt>
                <c:pt idx="2308">
                  <c:v>6.0867298394441605E-2</c:v>
                </c:pt>
                <c:pt idx="2309">
                  <c:v>5.916508287191391E-2</c:v>
                </c:pt>
                <c:pt idx="2310">
                  <c:v>5.916508287191391E-2</c:v>
                </c:pt>
                <c:pt idx="2311">
                  <c:v>5.765930563211441E-2</c:v>
                </c:pt>
                <c:pt idx="2312">
                  <c:v>5.6428629904985428E-2</c:v>
                </c:pt>
                <c:pt idx="2313">
                  <c:v>5.5676404386758804E-2</c:v>
                </c:pt>
                <c:pt idx="2314">
                  <c:v>5.548674613237381E-2</c:v>
                </c:pt>
                <c:pt idx="2315">
                  <c:v>5.548674613237381E-2</c:v>
                </c:pt>
                <c:pt idx="2316">
                  <c:v>5.5843628942966461E-2</c:v>
                </c:pt>
                <c:pt idx="2317">
                  <c:v>5.6686826050281525E-2</c:v>
                </c:pt>
                <c:pt idx="2318">
                  <c:v>5.7902172207832336E-2</c:v>
                </c:pt>
                <c:pt idx="2319">
                  <c:v>5.9294130653142929E-2</c:v>
                </c:pt>
                <c:pt idx="2320">
                  <c:v>5.9294130653142929E-2</c:v>
                </c:pt>
                <c:pt idx="2321">
                  <c:v>6.0804840177297592E-2</c:v>
                </c:pt>
                <c:pt idx="2322">
                  <c:v>6.2381044030189514E-2</c:v>
                </c:pt>
                <c:pt idx="2323">
                  <c:v>6.3815832138061523E-2</c:v>
                </c:pt>
                <c:pt idx="2324">
                  <c:v>6.3815832138061523E-2</c:v>
                </c:pt>
                <c:pt idx="2325">
                  <c:v>6.5115854144096375E-2</c:v>
                </c:pt>
                <c:pt idx="2326">
                  <c:v>6.6193379461765289E-2</c:v>
                </c:pt>
                <c:pt idx="2327">
                  <c:v>6.7033529281616211E-2</c:v>
                </c:pt>
                <c:pt idx="2328">
                  <c:v>6.7794546484947205E-2</c:v>
                </c:pt>
                <c:pt idx="2329">
                  <c:v>6.7794546484947205E-2</c:v>
                </c:pt>
                <c:pt idx="2330">
                  <c:v>6.8502470850944519E-2</c:v>
                </c:pt>
                <c:pt idx="2331">
                  <c:v>6.9162435829639435E-2</c:v>
                </c:pt>
                <c:pt idx="2332">
                  <c:v>6.9726079702377319E-2</c:v>
                </c:pt>
                <c:pt idx="2333">
                  <c:v>7.0079267024993896E-2</c:v>
                </c:pt>
                <c:pt idx="2334">
                  <c:v>7.0105008780956268E-2</c:v>
                </c:pt>
                <c:pt idx="2335">
                  <c:v>7.0105008780956268E-2</c:v>
                </c:pt>
                <c:pt idx="2336">
                  <c:v>6.9746315479278564E-2</c:v>
                </c:pt>
                <c:pt idx="2337">
                  <c:v>6.8993620574474335E-2</c:v>
                </c:pt>
                <c:pt idx="2338">
                  <c:v>6.7927390336990356E-2</c:v>
                </c:pt>
                <c:pt idx="2339">
                  <c:v>6.6623598337173462E-2</c:v>
                </c:pt>
                <c:pt idx="2340">
                  <c:v>6.6623598337173462E-2</c:v>
                </c:pt>
                <c:pt idx="2341">
                  <c:v>6.5093480050563812E-2</c:v>
                </c:pt>
                <c:pt idx="2342">
                  <c:v>6.3452206552028656E-2</c:v>
                </c:pt>
                <c:pt idx="2343">
                  <c:v>6.171397864818573E-2</c:v>
                </c:pt>
                <c:pt idx="2344">
                  <c:v>5.9971779584884644E-2</c:v>
                </c:pt>
                <c:pt idx="2345">
                  <c:v>5.9971779584884644E-2</c:v>
                </c:pt>
                <c:pt idx="2346">
                  <c:v>5.8388248085975647E-2</c:v>
                </c:pt>
                <c:pt idx="2347">
                  <c:v>5.6964702904224396E-2</c:v>
                </c:pt>
                <c:pt idx="2348">
                  <c:v>5.565207451581955E-2</c:v>
                </c:pt>
                <c:pt idx="2349">
                  <c:v>5.565207451581955E-2</c:v>
                </c:pt>
                <c:pt idx="2350">
                  <c:v>5.4298248142004013E-2</c:v>
                </c:pt>
                <c:pt idx="2351">
                  <c:v>5.284520611166954E-2</c:v>
                </c:pt>
                <c:pt idx="2352">
                  <c:v>5.1284655928611755E-2</c:v>
                </c:pt>
                <c:pt idx="2353">
                  <c:v>4.9673758447170258E-2</c:v>
                </c:pt>
                <c:pt idx="2354">
                  <c:v>4.9673758447170258E-2</c:v>
                </c:pt>
                <c:pt idx="2355">
                  <c:v>4.8154719173908234E-2</c:v>
                </c:pt>
                <c:pt idx="2356">
                  <c:v>4.6723734587430954E-2</c:v>
                </c:pt>
                <c:pt idx="2357">
                  <c:v>4.5431334525346756E-2</c:v>
                </c:pt>
                <c:pt idx="2358">
                  <c:v>4.5431334525346756E-2</c:v>
                </c:pt>
                <c:pt idx="2359">
                  <c:v>4.4416997581720352E-2</c:v>
                </c:pt>
                <c:pt idx="2360">
                  <c:v>4.3774113059043884E-2</c:v>
                </c:pt>
                <c:pt idx="2361">
                  <c:v>4.3567594140768051E-2</c:v>
                </c:pt>
                <c:pt idx="2362">
                  <c:v>4.3799065053462982E-2</c:v>
                </c:pt>
                <c:pt idx="2363">
                  <c:v>4.3799065053462982E-2</c:v>
                </c:pt>
                <c:pt idx="2364">
                  <c:v>4.4402014464139938E-2</c:v>
                </c:pt>
                <c:pt idx="2365">
                  <c:v>4.5277822762727737E-2</c:v>
                </c:pt>
                <c:pt idx="2366">
                  <c:v>4.6328946948051453E-2</c:v>
                </c:pt>
                <c:pt idx="2367">
                  <c:v>4.747762531042099E-2</c:v>
                </c:pt>
                <c:pt idx="2368">
                  <c:v>4.747762531042099E-2</c:v>
                </c:pt>
                <c:pt idx="2369">
                  <c:v>4.8679668456315994E-2</c:v>
                </c:pt>
                <c:pt idx="2370">
                  <c:v>4.983941838145256E-2</c:v>
                </c:pt>
                <c:pt idx="2371">
                  <c:v>5.0859510898590088E-2</c:v>
                </c:pt>
                <c:pt idx="2372">
                  <c:v>5.0859510898590088E-2</c:v>
                </c:pt>
                <c:pt idx="2373">
                  <c:v>5.1787924021482468E-2</c:v>
                </c:pt>
                <c:pt idx="2374">
                  <c:v>5.2647672593593597E-2</c:v>
                </c:pt>
                <c:pt idx="2375">
                  <c:v>5.3470760583877563E-2</c:v>
                </c:pt>
                <c:pt idx="2376">
                  <c:v>5.4316002875566483E-2</c:v>
                </c:pt>
                <c:pt idx="2377">
                  <c:v>5.4316002875566483E-2</c:v>
                </c:pt>
                <c:pt idx="2378">
                  <c:v>5.5112145841121674E-2</c:v>
                </c:pt>
                <c:pt idx="2379">
                  <c:v>5.5772308260202408E-2</c:v>
                </c:pt>
                <c:pt idx="2380">
                  <c:v>5.621337890625E-2</c:v>
                </c:pt>
                <c:pt idx="2381">
                  <c:v>5.6335736066102982E-2</c:v>
                </c:pt>
                <c:pt idx="2382">
                  <c:v>5.6335736066102982E-2</c:v>
                </c:pt>
                <c:pt idx="2383">
                  <c:v>5.6049130856990814E-2</c:v>
                </c:pt>
                <c:pt idx="2384">
                  <c:v>5.5326484143733978E-2</c:v>
                </c:pt>
                <c:pt idx="2385">
                  <c:v>5.4197922348976135E-2</c:v>
                </c:pt>
                <c:pt idx="2386">
                  <c:v>5.4197922348976135E-2</c:v>
                </c:pt>
                <c:pt idx="2387">
                  <c:v>5.2742257714271545E-2</c:v>
                </c:pt>
                <c:pt idx="2388">
                  <c:v>5.1045011729001999E-2</c:v>
                </c:pt>
                <c:pt idx="2389">
                  <c:v>4.9187410622835159E-2</c:v>
                </c:pt>
                <c:pt idx="2390">
                  <c:v>4.7250494360923767E-2</c:v>
                </c:pt>
                <c:pt idx="2391">
                  <c:v>4.7250494360923767E-2</c:v>
                </c:pt>
                <c:pt idx="2392">
                  <c:v>4.5272812247276306E-2</c:v>
                </c:pt>
                <c:pt idx="2393">
                  <c:v>4.3404147028923035E-2</c:v>
                </c:pt>
                <c:pt idx="2394">
                  <c:v>4.1695822030305862E-2</c:v>
                </c:pt>
                <c:pt idx="2395">
                  <c:v>4.0122531354427338E-2</c:v>
                </c:pt>
                <c:pt idx="2396">
                  <c:v>4.0122531354427338E-2</c:v>
                </c:pt>
                <c:pt idx="2397">
                  <c:v>3.8682069629430771E-2</c:v>
                </c:pt>
                <c:pt idx="2398">
                  <c:v>3.7270966917276382E-2</c:v>
                </c:pt>
                <c:pt idx="2399">
                  <c:v>3.5856913775205612E-2</c:v>
                </c:pt>
                <c:pt idx="2400">
                  <c:v>3.5856913775205612E-2</c:v>
                </c:pt>
                <c:pt idx="2401">
                  <c:v>3.4461881965398788E-2</c:v>
                </c:pt>
                <c:pt idx="2402">
                  <c:v>3.3122662454843521E-2</c:v>
                </c:pt>
                <c:pt idx="2403">
                  <c:v>3.1869594007730484E-2</c:v>
                </c:pt>
                <c:pt idx="2404">
                  <c:v>3.0745388939976692E-2</c:v>
                </c:pt>
                <c:pt idx="2405">
                  <c:v>3.0745388939976692E-2</c:v>
                </c:pt>
                <c:pt idx="2406">
                  <c:v>2.9868587851524353E-2</c:v>
                </c:pt>
                <c:pt idx="2407">
                  <c:v>2.9298551380634308E-2</c:v>
                </c:pt>
                <c:pt idx="2408">
                  <c:v>2.9060181230306625E-2</c:v>
                </c:pt>
                <c:pt idx="2409">
                  <c:v>2.9060181230306625E-2</c:v>
                </c:pt>
                <c:pt idx="2410">
                  <c:v>2.9166046530008316E-2</c:v>
                </c:pt>
                <c:pt idx="2411">
                  <c:v>2.9571987688541412E-2</c:v>
                </c:pt>
                <c:pt idx="2412">
                  <c:v>3.0218403786420822E-2</c:v>
                </c:pt>
                <c:pt idx="2413">
                  <c:v>3.1014656648039818E-2</c:v>
                </c:pt>
                <c:pt idx="2414">
                  <c:v>3.1014656648039818E-2</c:v>
                </c:pt>
                <c:pt idx="2415">
                  <c:v>3.1868867576122284E-2</c:v>
                </c:pt>
                <c:pt idx="2416">
                  <c:v>3.2746132463216782E-2</c:v>
                </c:pt>
                <c:pt idx="2417">
                  <c:v>3.3629339188337326E-2</c:v>
                </c:pt>
                <c:pt idx="2418">
                  <c:v>3.4486953169107437E-2</c:v>
                </c:pt>
                <c:pt idx="2419">
                  <c:v>3.4486953169107437E-2</c:v>
                </c:pt>
                <c:pt idx="2420">
                  <c:v>3.5353943705558777E-2</c:v>
                </c:pt>
                <c:pt idx="2421">
                  <c:v>3.6253884434700012E-2</c:v>
                </c:pt>
                <c:pt idx="2422">
                  <c:v>3.7165515124797821E-2</c:v>
                </c:pt>
                <c:pt idx="2423">
                  <c:v>3.7165515124797821E-2</c:v>
                </c:pt>
                <c:pt idx="2424">
                  <c:v>3.8094643503427505E-2</c:v>
                </c:pt>
                <c:pt idx="2425">
                  <c:v>3.8992114365100861E-2</c:v>
                </c:pt>
                <c:pt idx="2426">
                  <c:v>3.9749126881361008E-2</c:v>
                </c:pt>
                <c:pt idx="2427">
                  <c:v>4.027210921049118E-2</c:v>
                </c:pt>
                <c:pt idx="2428">
                  <c:v>3.9538227021694183E-2</c:v>
                </c:pt>
                <c:pt idx="2429">
                  <c:v>3.839423879981041E-2</c:v>
                </c:pt>
                <c:pt idx="2430">
                  <c:v>3.6855060607194901E-2</c:v>
                </c:pt>
                <c:pt idx="2431">
                  <c:v>3.5075612366199493E-2</c:v>
                </c:pt>
                <c:pt idx="2432">
                  <c:v>3.3098440617322922E-2</c:v>
                </c:pt>
                <c:pt idx="2433">
                  <c:v>3.1012976542115211E-2</c:v>
                </c:pt>
                <c:pt idx="2434">
                  <c:v>3.1012976542115211E-2</c:v>
                </c:pt>
                <c:pt idx="2435">
                  <c:v>2.8959408402442932E-2</c:v>
                </c:pt>
                <c:pt idx="2436">
                  <c:v>2.6941562071442604E-2</c:v>
                </c:pt>
                <c:pt idx="2437">
                  <c:v>2.5069225579500198E-2</c:v>
                </c:pt>
                <c:pt idx="2438">
                  <c:v>2.3353191092610359E-2</c:v>
                </c:pt>
                <c:pt idx="2439">
                  <c:v>2.3353191092610359E-2</c:v>
                </c:pt>
                <c:pt idx="2440">
                  <c:v>2.1796835586428642E-2</c:v>
                </c:pt>
                <c:pt idx="2441">
                  <c:v>2.0409466698765755E-2</c:v>
                </c:pt>
                <c:pt idx="2442">
                  <c:v>1.9095288589596748E-2</c:v>
                </c:pt>
                <c:pt idx="2443">
                  <c:v>1.9095288589596748E-2</c:v>
                </c:pt>
                <c:pt idx="2444">
                  <c:v>1.7843456938862801E-2</c:v>
                </c:pt>
                <c:pt idx="2445">
                  <c:v>1.6595173627138138E-2</c:v>
                </c:pt>
                <c:pt idx="2446">
                  <c:v>1.5403115190565586E-2</c:v>
                </c:pt>
                <c:pt idx="2447">
                  <c:v>1.4385538175702095E-2</c:v>
                </c:pt>
                <c:pt idx="2448">
                  <c:v>1.4385538175702095E-2</c:v>
                </c:pt>
                <c:pt idx="2449">
                  <c:v>1.3602020218968391E-2</c:v>
                </c:pt>
                <c:pt idx="2450">
                  <c:v>1.3117826543748379E-2</c:v>
                </c:pt>
                <c:pt idx="2451">
                  <c:v>1.2917550280690193E-2</c:v>
                </c:pt>
                <c:pt idx="2452">
                  <c:v>1.3006699271500111E-2</c:v>
                </c:pt>
                <c:pt idx="2453">
                  <c:v>1.3006699271500111E-2</c:v>
                </c:pt>
                <c:pt idx="2454">
                  <c:v>1.3374085538089275E-2</c:v>
                </c:pt>
                <c:pt idx="2455">
                  <c:v>1.3977475464344025E-2</c:v>
                </c:pt>
                <c:pt idx="2456">
                  <c:v>1.4713979326188564E-2</c:v>
                </c:pt>
                <c:pt idx="2457">
                  <c:v>1.5479861758649349E-2</c:v>
                </c:pt>
                <c:pt idx="2458">
                  <c:v>1.5479861758649349E-2</c:v>
                </c:pt>
                <c:pt idx="2459">
                  <c:v>1.6220012679696083E-2</c:v>
                </c:pt>
                <c:pt idx="2460">
                  <c:v>1.6953896731138229E-2</c:v>
                </c:pt>
                <c:pt idx="2461">
                  <c:v>1.7767680808901787E-2</c:v>
                </c:pt>
                <c:pt idx="2462">
                  <c:v>1.8657930195331573E-2</c:v>
                </c:pt>
                <c:pt idx="2463">
                  <c:v>1.8657930195331573E-2</c:v>
                </c:pt>
                <c:pt idx="2464">
                  <c:v>1.9606117159128189E-2</c:v>
                </c:pt>
                <c:pt idx="2465">
                  <c:v>2.0587552338838577E-2</c:v>
                </c:pt>
                <c:pt idx="2466">
                  <c:v>2.1520413458347321E-2</c:v>
                </c:pt>
                <c:pt idx="2467">
                  <c:v>2.2419601678848267E-2</c:v>
                </c:pt>
                <c:pt idx="2468">
                  <c:v>2.2419601678848267E-2</c:v>
                </c:pt>
                <c:pt idx="2469">
                  <c:v>2.3219000548124313E-2</c:v>
                </c:pt>
                <c:pt idx="2470">
                  <c:v>2.3803876712918282E-2</c:v>
                </c:pt>
                <c:pt idx="2471">
                  <c:v>2.405950240790844E-2</c:v>
                </c:pt>
                <c:pt idx="2472">
                  <c:v>2.405950240790844E-2</c:v>
                </c:pt>
                <c:pt idx="2473">
                  <c:v>2.3876018822193146E-2</c:v>
                </c:pt>
                <c:pt idx="2474">
                  <c:v>2.321440726518631E-2</c:v>
                </c:pt>
                <c:pt idx="2475">
                  <c:v>2.212824672460556E-2</c:v>
                </c:pt>
                <c:pt idx="2476">
                  <c:v>2.0659543573856354E-2</c:v>
                </c:pt>
                <c:pt idx="2477">
                  <c:v>2.0659543573856354E-2</c:v>
                </c:pt>
                <c:pt idx="2478">
                  <c:v>1.8876304849982262E-2</c:v>
                </c:pt>
                <c:pt idx="2479">
                  <c:v>1.6928905621170998E-2</c:v>
                </c:pt>
                <c:pt idx="2480">
                  <c:v>1.4848977327346802E-2</c:v>
                </c:pt>
                <c:pt idx="2481">
                  <c:v>1.2828195467591286E-2</c:v>
                </c:pt>
                <c:pt idx="2482">
                  <c:v>1.2828195467591286E-2</c:v>
                </c:pt>
                <c:pt idx="2483">
                  <c:v>1.0865950956940651E-2</c:v>
                </c:pt>
                <c:pt idx="2484">
                  <c:v>8.9478949084877968E-3</c:v>
                </c:pt>
                <c:pt idx="2485">
                  <c:v>7.1871606633067131E-3</c:v>
                </c:pt>
                <c:pt idx="2486">
                  <c:v>7.1871606633067131E-3</c:v>
                </c:pt>
                <c:pt idx="2487">
                  <c:v>5.529048852622509E-3</c:v>
                </c:pt>
                <c:pt idx="2488">
                  <c:v>4.0917699225246906E-3</c:v>
                </c:pt>
                <c:pt idx="2489">
                  <c:v>2.8238615486770868E-3</c:v>
                </c:pt>
                <c:pt idx="2490">
                  <c:v>1.6059705521911383E-3</c:v>
                </c:pt>
                <c:pt idx="2491">
                  <c:v>1.6059705521911383E-3</c:v>
                </c:pt>
                <c:pt idx="2492">
                  <c:v>4.5370450243353844E-4</c:v>
                </c:pt>
                <c:pt idx="2493">
                  <c:v>-6.6780165070667863E-4</c:v>
                </c:pt>
                <c:pt idx="2494">
                  <c:v>-1.6400270396843553E-3</c:v>
                </c:pt>
                <c:pt idx="2495">
                  <c:v>-2.3715936113148928E-3</c:v>
                </c:pt>
                <c:pt idx="2496">
                  <c:v>-2.3715936113148928E-3</c:v>
                </c:pt>
                <c:pt idx="2497">
                  <c:v>-2.8322734870016575E-3</c:v>
                </c:pt>
                <c:pt idx="2498">
                  <c:v>-2.9759905301034451E-3</c:v>
                </c:pt>
                <c:pt idx="2499">
                  <c:v>-2.8088961262255907E-3</c:v>
                </c:pt>
                <c:pt idx="2500">
                  <c:v>-2.8088961262255907E-3</c:v>
                </c:pt>
                <c:pt idx="2501">
                  <c:v>-2.3742031771689653E-3</c:v>
                </c:pt>
                <c:pt idx="2502">
                  <c:v>-1.7169753555208445E-3</c:v>
                </c:pt>
                <c:pt idx="2503">
                  <c:v>-9.6018821932375431E-4</c:v>
                </c:pt>
                <c:pt idx="2504">
                  <c:v>-2.255984436487779E-4</c:v>
                </c:pt>
                <c:pt idx="2505">
                  <c:v>-2.255984436487779E-4</c:v>
                </c:pt>
                <c:pt idx="2506">
                  <c:v>5.1264849025756121E-4</c:v>
                </c:pt>
                <c:pt idx="2507">
                  <c:v>1.2580845504999161E-3</c:v>
                </c:pt>
                <c:pt idx="2508">
                  <c:v>2.1256811451166868E-3</c:v>
                </c:pt>
                <c:pt idx="2509">
                  <c:v>3.1309414189308882E-3</c:v>
                </c:pt>
                <c:pt idx="2510">
                  <c:v>3.1309414189308882E-3</c:v>
                </c:pt>
                <c:pt idx="2511">
                  <c:v>4.1327551007270813E-3</c:v>
                </c:pt>
                <c:pt idx="2512">
                  <c:v>5.1060891710221767E-3</c:v>
                </c:pt>
                <c:pt idx="2513">
                  <c:v>5.983653012663126E-3</c:v>
                </c:pt>
                <c:pt idx="2514">
                  <c:v>6.8004997447133064E-3</c:v>
                </c:pt>
                <c:pt idx="2515">
                  <c:v>6.8004997447133064E-3</c:v>
                </c:pt>
                <c:pt idx="2516">
                  <c:v>7.5706327334046364E-3</c:v>
                </c:pt>
                <c:pt idx="2517">
                  <c:v>8.1639206036925316E-3</c:v>
                </c:pt>
                <c:pt idx="2518">
                  <c:v>8.4389345720410347E-3</c:v>
                </c:pt>
                <c:pt idx="2519">
                  <c:v>8.4389345720410347E-3</c:v>
                </c:pt>
                <c:pt idx="2520">
                  <c:v>8.2928631454706192E-3</c:v>
                </c:pt>
                <c:pt idx="2521">
                  <c:v>7.6751266606152058E-3</c:v>
                </c:pt>
                <c:pt idx="2522">
                  <c:v>6.6193761304020882E-3</c:v>
                </c:pt>
                <c:pt idx="2523">
                  <c:v>5.2355765365064144E-3</c:v>
                </c:pt>
                <c:pt idx="2524">
                  <c:v>5.2355765365064144E-3</c:v>
                </c:pt>
                <c:pt idx="2525">
                  <c:v>3.5310056991875172E-3</c:v>
                </c:pt>
                <c:pt idx="2526">
                  <c:v>1.6850632382556796E-3</c:v>
                </c:pt>
                <c:pt idx="2527">
                  <c:v>-2.2229339811019599E-4</c:v>
                </c:pt>
                <c:pt idx="2528">
                  <c:v>-2.1441129501909018E-3</c:v>
                </c:pt>
                <c:pt idx="2529">
                  <c:v>-2.1441129501909018E-3</c:v>
                </c:pt>
                <c:pt idx="2530">
                  <c:v>-3.9685885421931744E-3</c:v>
                </c:pt>
                <c:pt idx="2531">
                  <c:v>-5.8057745918631554E-3</c:v>
                </c:pt>
                <c:pt idx="2532">
                  <c:v>-7.5959279201924801E-3</c:v>
                </c:pt>
                <c:pt idx="2533">
                  <c:v>-7.5959279201924801E-3</c:v>
                </c:pt>
                <c:pt idx="2534">
                  <c:v>-9.2643378302454948E-3</c:v>
                </c:pt>
                <c:pt idx="2535">
                  <c:v>-1.0766860097646713E-2</c:v>
                </c:pt>
                <c:pt idx="2536">
                  <c:v>-1.2052093632519245E-2</c:v>
                </c:pt>
                <c:pt idx="2537">
                  <c:v>-1.322471909224987E-2</c:v>
                </c:pt>
                <c:pt idx="2538">
                  <c:v>-1.322471909224987E-2</c:v>
                </c:pt>
                <c:pt idx="2539">
                  <c:v>-1.4346408657729626E-2</c:v>
                </c:pt>
                <c:pt idx="2540">
                  <c:v>-1.5432861633598804E-2</c:v>
                </c:pt>
                <c:pt idx="2541">
                  <c:v>-1.6411744058132172E-2</c:v>
                </c:pt>
                <c:pt idx="2542">
                  <c:v>-1.7138632014393806E-2</c:v>
                </c:pt>
                <c:pt idx="2543">
                  <c:v>-1.7138632014393806E-2</c:v>
                </c:pt>
                <c:pt idx="2544">
                  <c:v>-1.7551030963659286E-2</c:v>
                </c:pt>
                <c:pt idx="2545">
                  <c:v>-1.7625225707888603E-2</c:v>
                </c:pt>
                <c:pt idx="2546">
                  <c:v>-1.7358861863613129E-2</c:v>
                </c:pt>
                <c:pt idx="2547">
                  <c:v>-1.7358861863613129E-2</c:v>
                </c:pt>
                <c:pt idx="2548">
                  <c:v>-1.679561473429203E-2</c:v>
                </c:pt>
                <c:pt idx="2549">
                  <c:v>-1.6029682010412216E-2</c:v>
                </c:pt>
                <c:pt idx="2550">
                  <c:v>-1.5187954530119896E-2</c:v>
                </c:pt>
                <c:pt idx="2551">
                  <c:v>-1.4387142844498158E-2</c:v>
                </c:pt>
                <c:pt idx="2552">
                  <c:v>-1.4387142844498158E-2</c:v>
                </c:pt>
                <c:pt idx="2553">
                  <c:v>-1.3619943521916866E-2</c:v>
                </c:pt>
                <c:pt idx="2554">
                  <c:v>-1.2788332067430019E-2</c:v>
                </c:pt>
                <c:pt idx="2555">
                  <c:v>-1.1835706420242786E-2</c:v>
                </c:pt>
                <c:pt idx="2556">
                  <c:v>-1.0779024101793766E-2</c:v>
                </c:pt>
                <c:pt idx="2557">
                  <c:v>-1.0779024101793766E-2</c:v>
                </c:pt>
                <c:pt idx="2558">
                  <c:v>-9.7294086590409279E-3</c:v>
                </c:pt>
                <c:pt idx="2559">
                  <c:v>-8.8188173249363899E-3</c:v>
                </c:pt>
                <c:pt idx="2560">
                  <c:v>-8.0284029245376587E-3</c:v>
                </c:pt>
                <c:pt idx="2561">
                  <c:v>-8.0284029245376587E-3</c:v>
                </c:pt>
                <c:pt idx="2562">
                  <c:v>-7.3205502703785896E-3</c:v>
                </c:pt>
                <c:pt idx="2563">
                  <c:v>-6.6841831430792809E-3</c:v>
                </c:pt>
                <c:pt idx="2564">
                  <c:v>-6.19491096585989E-3</c:v>
                </c:pt>
                <c:pt idx="2565">
                  <c:v>-6.002320908010006E-3</c:v>
                </c:pt>
                <c:pt idx="2566">
                  <c:v>-6.002320908010006E-3</c:v>
                </c:pt>
                <c:pt idx="2567">
                  <c:v>-6.1988150700926781E-3</c:v>
                </c:pt>
                <c:pt idx="2568">
                  <c:v>-6.8148551508784294E-3</c:v>
                </c:pt>
                <c:pt idx="2569">
                  <c:v>-7.7910991385579109E-3</c:v>
                </c:pt>
                <c:pt idx="2570">
                  <c:v>-7.7910991385579109E-3</c:v>
                </c:pt>
                <c:pt idx="2571">
                  <c:v>-9.0523762628436089E-3</c:v>
                </c:pt>
                <c:pt idx="2572">
                  <c:v>-1.0524476878345013E-2</c:v>
                </c:pt>
                <c:pt idx="2573">
                  <c:v>-1.2167982757091522E-2</c:v>
                </c:pt>
                <c:pt idx="2574">
                  <c:v>-1.3894131407141685E-2</c:v>
                </c:pt>
                <c:pt idx="2575">
                  <c:v>-1.3894131407141685E-2</c:v>
                </c:pt>
                <c:pt idx="2576">
                  <c:v>-1.5635645017027855E-2</c:v>
                </c:pt>
                <c:pt idx="2577">
                  <c:v>-1.7381571233272552E-2</c:v>
                </c:pt>
                <c:pt idx="2578">
                  <c:v>-1.9086400046944618E-2</c:v>
                </c:pt>
                <c:pt idx="2579">
                  <c:v>-2.0811937749385834E-2</c:v>
                </c:pt>
                <c:pt idx="2580">
                  <c:v>-2.0811937749385834E-2</c:v>
                </c:pt>
                <c:pt idx="2581">
                  <c:v>-2.2455399855971336E-2</c:v>
                </c:pt>
                <c:pt idx="2582">
                  <c:v>-2.3922750726342201E-2</c:v>
                </c:pt>
                <c:pt idx="2583">
                  <c:v>-2.5263627991080284E-2</c:v>
                </c:pt>
                <c:pt idx="2584">
                  <c:v>-2.6447206735610962E-2</c:v>
                </c:pt>
                <c:pt idx="2585">
                  <c:v>-2.7592066675424576E-2</c:v>
                </c:pt>
                <c:pt idx="2586">
                  <c:v>-2.7592066675424576E-2</c:v>
                </c:pt>
                <c:pt idx="2587">
                  <c:v>-2.8704673051834106E-2</c:v>
                </c:pt>
                <c:pt idx="2588">
                  <c:v>-2.967427670955658E-2</c:v>
                </c:pt>
                <c:pt idx="2589">
                  <c:v>-3.0406169593334198E-2</c:v>
                </c:pt>
                <c:pt idx="2590">
                  <c:v>-3.0406169593334198E-2</c:v>
                </c:pt>
                <c:pt idx="2591">
                  <c:v>-3.0793791636824608E-2</c:v>
                </c:pt>
                <c:pt idx="2592">
                  <c:v>-3.0788075178861618E-2</c:v>
                </c:pt>
                <c:pt idx="2593">
                  <c:v>-3.0404303222894669E-2</c:v>
                </c:pt>
                <c:pt idx="2594">
                  <c:v>-2.9700275510549545E-2</c:v>
                </c:pt>
                <c:pt idx="2595">
                  <c:v>-2.9700275510549545E-2</c:v>
                </c:pt>
                <c:pt idx="2596">
                  <c:v>-2.597588486969471E-2</c:v>
                </c:pt>
                <c:pt idx="2597">
                  <c:v>-2.5047563016414642E-2</c:v>
                </c:pt>
                <c:pt idx="2598">
                  <c:v>-2.4003252387046814E-2</c:v>
                </c:pt>
                <c:pt idx="2599">
                  <c:v>-2.2914156317710876E-2</c:v>
                </c:pt>
                <c:pt idx="2600">
                  <c:v>-2.1876566112041473E-2</c:v>
                </c:pt>
                <c:pt idx="2601">
                  <c:v>-2.1876566112041473E-2</c:v>
                </c:pt>
                <c:pt idx="2602">
                  <c:v>-2.0972423255443573E-2</c:v>
                </c:pt>
                <c:pt idx="2603">
                  <c:v>-2.0239613950252533E-2</c:v>
                </c:pt>
                <c:pt idx="2604">
                  <c:v>-1.9593765959143639E-2</c:v>
                </c:pt>
                <c:pt idx="2605">
                  <c:v>-1.9073544070124626E-2</c:v>
                </c:pt>
                <c:pt idx="2606">
                  <c:v>-1.9073544070124626E-2</c:v>
                </c:pt>
                <c:pt idx="2607">
                  <c:v>-1.8745929002761841E-2</c:v>
                </c:pt>
                <c:pt idx="2608">
                  <c:v>-1.8694575875997543E-2</c:v>
                </c:pt>
                <c:pt idx="2609">
                  <c:v>-1.8966928124427795E-2</c:v>
                </c:pt>
                <c:pt idx="2610">
                  <c:v>-1.9562430679798126E-2</c:v>
                </c:pt>
                <c:pt idx="2611">
                  <c:v>-1.9562430679798126E-2</c:v>
                </c:pt>
                <c:pt idx="2612">
                  <c:v>-2.0402455702424049E-2</c:v>
                </c:pt>
                <c:pt idx="2613">
                  <c:v>-2.1460292860865593E-2</c:v>
                </c:pt>
                <c:pt idx="2614">
                  <c:v>-2.2723665460944176E-2</c:v>
                </c:pt>
                <c:pt idx="2615">
                  <c:v>-2.4122105911374092E-2</c:v>
                </c:pt>
                <c:pt idx="2616">
                  <c:v>-2.4122105911374092E-2</c:v>
                </c:pt>
                <c:pt idx="2617">
                  <c:v>-2.5673788040876389E-2</c:v>
                </c:pt>
                <c:pt idx="2618">
                  <c:v>-2.7234846726059914E-2</c:v>
                </c:pt>
                <c:pt idx="2619">
                  <c:v>-2.8802067041397095E-2</c:v>
                </c:pt>
                <c:pt idx="2620">
                  <c:v>-3.0419236049056053E-2</c:v>
                </c:pt>
                <c:pt idx="2621">
                  <c:v>-3.0419236049056053E-2</c:v>
                </c:pt>
                <c:pt idx="2622">
                  <c:v>-3.2010089606046677E-2</c:v>
                </c:pt>
                <c:pt idx="2623">
                  <c:v>-3.3596731722354889E-2</c:v>
                </c:pt>
                <c:pt idx="2624">
                  <c:v>-3.5069074481725693E-2</c:v>
                </c:pt>
                <c:pt idx="2625">
                  <c:v>-3.5069074481725693E-2</c:v>
                </c:pt>
                <c:pt idx="2626">
                  <c:v>-3.6434166133403778E-2</c:v>
                </c:pt>
                <c:pt idx="2627">
                  <c:v>-3.7730827927589417E-2</c:v>
                </c:pt>
                <c:pt idx="2628">
                  <c:v>-3.8950648158788681E-2</c:v>
                </c:pt>
                <c:pt idx="2629">
                  <c:v>-4.0132716298103333E-2</c:v>
                </c:pt>
                <c:pt idx="2630">
                  <c:v>-4.0132716298103333E-2</c:v>
                </c:pt>
                <c:pt idx="2631">
                  <c:v>-4.1134044528007507E-2</c:v>
                </c:pt>
                <c:pt idx="2632">
                  <c:v>-4.1844934225082397E-2</c:v>
                </c:pt>
                <c:pt idx="2633">
                  <c:v>-4.2194534093141556E-2</c:v>
                </c:pt>
                <c:pt idx="2634">
                  <c:v>-4.2117346078157425E-2</c:v>
                </c:pt>
                <c:pt idx="2635">
                  <c:v>-4.2117346078157425E-2</c:v>
                </c:pt>
                <c:pt idx="2636">
                  <c:v>-4.162340983748436E-2</c:v>
                </c:pt>
                <c:pt idx="2637">
                  <c:v>-4.0818691253662109E-2</c:v>
                </c:pt>
                <c:pt idx="2638">
                  <c:v>-3.9809685200452805E-2</c:v>
                </c:pt>
                <c:pt idx="2639">
                  <c:v>-3.9809685200452805E-2</c:v>
                </c:pt>
                <c:pt idx="2640">
                  <c:v>-3.8689766079187393E-2</c:v>
                </c:pt>
                <c:pt idx="2641">
                  <c:v>-3.7611473351716995E-2</c:v>
                </c:pt>
                <c:pt idx="2642">
                  <c:v>-3.6553893238306046E-2</c:v>
                </c:pt>
                <c:pt idx="2643">
                  <c:v>-3.5484813153743744E-2</c:v>
                </c:pt>
                <c:pt idx="2644">
                  <c:v>-3.5484813153743744E-2</c:v>
                </c:pt>
                <c:pt idx="2645">
                  <c:v>-3.4411359578371048E-2</c:v>
                </c:pt>
                <c:pt idx="2646">
                  <c:v>-3.3325079828500748E-2</c:v>
                </c:pt>
                <c:pt idx="2647">
                  <c:v>-3.2342724502086639E-2</c:v>
                </c:pt>
                <c:pt idx="2648">
                  <c:v>-3.1493920832872391E-2</c:v>
                </c:pt>
                <c:pt idx="2649">
                  <c:v>-3.1493920832872391E-2</c:v>
                </c:pt>
                <c:pt idx="2650">
                  <c:v>-3.0794249847531319E-2</c:v>
                </c:pt>
                <c:pt idx="2651">
                  <c:v>-3.0247436836361885E-2</c:v>
                </c:pt>
                <c:pt idx="2652">
                  <c:v>-2.9842061921954155E-2</c:v>
                </c:pt>
                <c:pt idx="2653">
                  <c:v>-2.9842061921954155E-2</c:v>
                </c:pt>
                <c:pt idx="2654">
                  <c:v>-2.9666591435670853E-2</c:v>
                </c:pt>
                <c:pt idx="2655">
                  <c:v>-2.9759792611002922E-2</c:v>
                </c:pt>
                <c:pt idx="2656">
                  <c:v>-3.0100572854280472E-2</c:v>
                </c:pt>
                <c:pt idx="2657">
                  <c:v>-3.066236712038517E-2</c:v>
                </c:pt>
                <c:pt idx="2658">
                  <c:v>-3.066236712038517E-2</c:v>
                </c:pt>
                <c:pt idx="2659">
                  <c:v>-3.1425874680280685E-2</c:v>
                </c:pt>
                <c:pt idx="2660">
                  <c:v>-3.2328180968761444E-2</c:v>
                </c:pt>
                <c:pt idx="2661">
                  <c:v>-3.3388949930667877E-2</c:v>
                </c:pt>
                <c:pt idx="2662">
                  <c:v>-3.46064493060112E-2</c:v>
                </c:pt>
                <c:pt idx="2663">
                  <c:v>-3.46064493060112E-2</c:v>
                </c:pt>
                <c:pt idx="2664">
                  <c:v>-3.5943467170000076E-2</c:v>
                </c:pt>
                <c:pt idx="2665">
                  <c:v>-3.7389460951089859E-2</c:v>
                </c:pt>
                <c:pt idx="2666">
                  <c:v>-3.8878951221704483E-2</c:v>
                </c:pt>
                <c:pt idx="2667">
                  <c:v>-3.8878951221704483E-2</c:v>
                </c:pt>
                <c:pt idx="2668">
                  <c:v>-4.0407363325357437E-2</c:v>
                </c:pt>
                <c:pt idx="2669">
                  <c:v>-4.1943319141864777E-2</c:v>
                </c:pt>
                <c:pt idx="2670">
                  <c:v>-4.345640167593956E-2</c:v>
                </c:pt>
                <c:pt idx="2671">
                  <c:v>-4.4982504099607468E-2</c:v>
                </c:pt>
                <c:pt idx="2672">
                  <c:v>-4.4982504099607468E-2</c:v>
                </c:pt>
                <c:pt idx="2673">
                  <c:v>-4.6493247151374817E-2</c:v>
                </c:pt>
                <c:pt idx="2674">
                  <c:v>-4.7969982028007507E-2</c:v>
                </c:pt>
                <c:pt idx="2675">
                  <c:v>-4.9406431615352631E-2</c:v>
                </c:pt>
                <c:pt idx="2676">
                  <c:v>-4.9406431615352631E-2</c:v>
                </c:pt>
                <c:pt idx="2677">
                  <c:v>-5.0715353339910507E-2</c:v>
                </c:pt>
                <c:pt idx="2678">
                  <c:v>-5.1798012107610703E-2</c:v>
                </c:pt>
                <c:pt idx="2679">
                  <c:v>-5.2566617727279663E-2</c:v>
                </c:pt>
                <c:pt idx="2680">
                  <c:v>-5.2942037582397461E-2</c:v>
                </c:pt>
                <c:pt idx="2681">
                  <c:v>-5.2942037582397461E-2</c:v>
                </c:pt>
                <c:pt idx="2682">
                  <c:v>-5.286942794919014E-2</c:v>
                </c:pt>
                <c:pt idx="2683">
                  <c:v>-5.2378877997398376E-2</c:v>
                </c:pt>
                <c:pt idx="2684">
                  <c:v>-5.1550295203924179E-2</c:v>
                </c:pt>
                <c:pt idx="2685">
                  <c:v>-5.0480537116527557E-2</c:v>
                </c:pt>
                <c:pt idx="2686">
                  <c:v>-5.0480537116527557E-2</c:v>
                </c:pt>
                <c:pt idx="2687">
                  <c:v>-4.9264494329690933E-2</c:v>
                </c:pt>
                <c:pt idx="2688">
                  <c:v>-4.8008538782596588E-2</c:v>
                </c:pt>
                <c:pt idx="2689">
                  <c:v>-4.6798877418041229E-2</c:v>
                </c:pt>
                <c:pt idx="2690">
                  <c:v>-4.6798877418041229E-2</c:v>
                </c:pt>
                <c:pt idx="2691">
                  <c:v>-4.5637249946594238E-2</c:v>
                </c:pt>
                <c:pt idx="2692">
                  <c:v>-4.4534433633089066E-2</c:v>
                </c:pt>
                <c:pt idx="2693">
                  <c:v>-4.3527856469154358E-2</c:v>
                </c:pt>
                <c:pt idx="2694">
                  <c:v>-4.2624015361070633E-2</c:v>
                </c:pt>
                <c:pt idx="2695">
                  <c:v>-4.2624015361070633E-2</c:v>
                </c:pt>
                <c:pt idx="2696">
                  <c:v>-4.1870646178722382E-2</c:v>
                </c:pt>
                <c:pt idx="2697">
                  <c:v>-4.1299134492874146E-2</c:v>
                </c:pt>
                <c:pt idx="2698">
                  <c:v>-4.0911868214607239E-2</c:v>
                </c:pt>
                <c:pt idx="2699">
                  <c:v>-4.0707636624574661E-2</c:v>
                </c:pt>
                <c:pt idx="2700">
                  <c:v>-4.0707636624574661E-2</c:v>
                </c:pt>
                <c:pt idx="2701">
                  <c:v>-4.0714602917432785E-2</c:v>
                </c:pt>
                <c:pt idx="2702">
                  <c:v>-4.0937352925539017E-2</c:v>
                </c:pt>
                <c:pt idx="2703">
                  <c:v>-4.1345532983541489E-2</c:v>
                </c:pt>
                <c:pt idx="2704">
                  <c:v>-4.1345532983541489E-2</c:v>
                </c:pt>
                <c:pt idx="2705">
                  <c:v>-4.1908975690603256E-2</c:v>
                </c:pt>
                <c:pt idx="2706">
                  <c:v>-4.2612802237272263E-2</c:v>
                </c:pt>
                <c:pt idx="2707">
                  <c:v>-4.3441761285066605E-2</c:v>
                </c:pt>
                <c:pt idx="2708">
                  <c:v>-4.4334553182125092E-2</c:v>
                </c:pt>
                <c:pt idx="2709">
                  <c:v>-4.5360144227743149E-2</c:v>
                </c:pt>
                <c:pt idx="2710">
                  <c:v>-4.5360144227743149E-2</c:v>
                </c:pt>
                <c:pt idx="2711">
                  <c:v>-4.6513717621564865E-2</c:v>
                </c:pt>
                <c:pt idx="2712">
                  <c:v>-4.7747548669576645E-2</c:v>
                </c:pt>
                <c:pt idx="2713">
                  <c:v>-4.9121063202619553E-2</c:v>
                </c:pt>
                <c:pt idx="2714">
                  <c:v>-5.0551943480968475E-2</c:v>
                </c:pt>
                <c:pt idx="2715">
                  <c:v>-5.0551943480968475E-2</c:v>
                </c:pt>
                <c:pt idx="2716">
                  <c:v>-5.2030961960554123E-2</c:v>
                </c:pt>
                <c:pt idx="2717">
                  <c:v>-5.3612980991601944E-2</c:v>
                </c:pt>
                <c:pt idx="2718">
                  <c:v>-5.5254094302654266E-2</c:v>
                </c:pt>
                <c:pt idx="2719">
                  <c:v>-5.6977719068527222E-2</c:v>
                </c:pt>
                <c:pt idx="2720">
                  <c:v>-5.6977719068527222E-2</c:v>
                </c:pt>
                <c:pt idx="2721">
                  <c:v>-5.8690402656793594E-2</c:v>
                </c:pt>
                <c:pt idx="2722">
                  <c:v>-6.0362979769706726E-2</c:v>
                </c:pt>
                <c:pt idx="2723">
                  <c:v>-6.1916515231132507E-2</c:v>
                </c:pt>
                <c:pt idx="2724">
                  <c:v>-6.1916515231132507E-2</c:v>
                </c:pt>
                <c:pt idx="2725">
                  <c:v>-6.3196681439876556E-2</c:v>
                </c:pt>
                <c:pt idx="2726">
                  <c:v>-6.4139865338802338E-2</c:v>
                </c:pt>
                <c:pt idx="2727">
                  <c:v>-6.4610160887241364E-2</c:v>
                </c:pt>
                <c:pt idx="2728">
                  <c:v>-6.4554311335086823E-2</c:v>
                </c:pt>
                <c:pt idx="2729">
                  <c:v>-6.4554311335086823E-2</c:v>
                </c:pt>
                <c:pt idx="2730">
                  <c:v>-6.4037084579467773E-2</c:v>
                </c:pt>
                <c:pt idx="2731">
                  <c:v>-6.3167624175548553E-2</c:v>
                </c:pt>
                <c:pt idx="2732">
                  <c:v>-6.2006328254938126E-2</c:v>
                </c:pt>
                <c:pt idx="2733">
                  <c:v>-6.06844462454319E-2</c:v>
                </c:pt>
                <c:pt idx="2734">
                  <c:v>-6.06844462454319E-2</c:v>
                </c:pt>
                <c:pt idx="2735">
                  <c:v>-5.9249758720397949E-2</c:v>
                </c:pt>
                <c:pt idx="2736">
                  <c:v>-5.781453475356102E-2</c:v>
                </c:pt>
                <c:pt idx="2737">
                  <c:v>-5.6528113782405853E-2</c:v>
                </c:pt>
                <c:pt idx="2738">
                  <c:v>-5.6528113782405853E-2</c:v>
                </c:pt>
                <c:pt idx="2739">
                  <c:v>-5.5361997336149216E-2</c:v>
                </c:pt>
                <c:pt idx="2740">
                  <c:v>-5.4393567144870758E-2</c:v>
                </c:pt>
                <c:pt idx="2741">
                  <c:v>-5.359610915184021E-2</c:v>
                </c:pt>
                <c:pt idx="2742">
                  <c:v>-5.2947036921977997E-2</c:v>
                </c:pt>
                <c:pt idx="2743">
                  <c:v>-5.2947036921977997E-2</c:v>
                </c:pt>
                <c:pt idx="2744">
                  <c:v>-5.2549023181200027E-2</c:v>
                </c:pt>
                <c:pt idx="2745">
                  <c:v>-5.2383042871952057E-2</c:v>
                </c:pt>
                <c:pt idx="2746">
                  <c:v>-5.240471288561821E-2</c:v>
                </c:pt>
                <c:pt idx="2747">
                  <c:v>-5.2581083029508591E-2</c:v>
                </c:pt>
                <c:pt idx="2748">
                  <c:v>-5.2581083029508591E-2</c:v>
                </c:pt>
                <c:pt idx="2749">
                  <c:v>-5.2873112261295319E-2</c:v>
                </c:pt>
                <c:pt idx="2750">
                  <c:v>-5.3261719644069672E-2</c:v>
                </c:pt>
                <c:pt idx="2751">
                  <c:v>-5.3769692778587341E-2</c:v>
                </c:pt>
                <c:pt idx="2752">
                  <c:v>-5.3769692778587341E-2</c:v>
                </c:pt>
                <c:pt idx="2753">
                  <c:v>-5.4397560656070709E-2</c:v>
                </c:pt>
                <c:pt idx="2754">
                  <c:v>-5.5117566138505936E-2</c:v>
                </c:pt>
                <c:pt idx="2755">
                  <c:v>-5.591670423746109E-2</c:v>
                </c:pt>
                <c:pt idx="2756">
                  <c:v>-5.6740134954452515E-2</c:v>
                </c:pt>
                <c:pt idx="2757">
                  <c:v>-5.6740134954452515E-2</c:v>
                </c:pt>
                <c:pt idx="2758">
                  <c:v>-5.7627923786640167E-2</c:v>
                </c:pt>
                <c:pt idx="2759">
                  <c:v>-5.8603160083293915E-2</c:v>
                </c:pt>
                <c:pt idx="2760">
                  <c:v>-5.9714417904615402E-2</c:v>
                </c:pt>
                <c:pt idx="2761">
                  <c:v>-5.9714417904615402E-2</c:v>
                </c:pt>
                <c:pt idx="2762">
                  <c:v>-6.1016824096441269E-2</c:v>
                </c:pt>
                <c:pt idx="2763">
                  <c:v>-6.2460701912641525E-2</c:v>
                </c:pt>
                <c:pt idx="2764">
                  <c:v>-6.981910765171051E-2</c:v>
                </c:pt>
                <c:pt idx="2765">
                  <c:v>-7.1747884154319763E-2</c:v>
                </c:pt>
                <c:pt idx="2766">
                  <c:v>-7.3536694049835205E-2</c:v>
                </c:pt>
                <c:pt idx="2767">
                  <c:v>-7.3536694049835205E-2</c:v>
                </c:pt>
                <c:pt idx="2768">
                  <c:v>-7.5104236602783203E-2</c:v>
                </c:pt>
                <c:pt idx="2769">
                  <c:v>-7.6269857585430145E-2</c:v>
                </c:pt>
                <c:pt idx="2770">
                  <c:v>-7.6882719993591309E-2</c:v>
                </c:pt>
                <c:pt idx="2771">
                  <c:v>-7.6877661049365997E-2</c:v>
                </c:pt>
                <c:pt idx="2772">
                  <c:v>-7.6877661049365997E-2</c:v>
                </c:pt>
                <c:pt idx="2773">
                  <c:v>-7.6304122805595398E-2</c:v>
                </c:pt>
                <c:pt idx="2774">
                  <c:v>-7.528696209192276E-2</c:v>
                </c:pt>
                <c:pt idx="2775">
                  <c:v>-7.3973029851913452E-2</c:v>
                </c:pt>
                <c:pt idx="2776">
                  <c:v>-7.3973029851913452E-2</c:v>
                </c:pt>
                <c:pt idx="2777">
                  <c:v>-7.245270162820816E-2</c:v>
                </c:pt>
                <c:pt idx="2778">
                  <c:v>-7.0819668471813202E-2</c:v>
                </c:pt>
                <c:pt idx="2779">
                  <c:v>-6.919822096824646E-2</c:v>
                </c:pt>
                <c:pt idx="2780">
                  <c:v>-6.8830385804176331E-2</c:v>
                </c:pt>
                <c:pt idx="2781">
                  <c:v>-6.8830385804176331E-2</c:v>
                </c:pt>
                <c:pt idx="2782">
                  <c:v>-6.7679502069950104E-2</c:v>
                </c:pt>
                <c:pt idx="2783">
                  <c:v>-6.5485857427120209E-2</c:v>
                </c:pt>
                <c:pt idx="2784">
                  <c:v>-6.4763695001602173E-2</c:v>
                </c:pt>
                <c:pt idx="2785">
                  <c:v>-6.4409799873828888E-2</c:v>
                </c:pt>
                <c:pt idx="2786">
                  <c:v>-6.4409799873828888E-2</c:v>
                </c:pt>
                <c:pt idx="2787">
                  <c:v>-6.4190924167633057E-2</c:v>
                </c:pt>
                <c:pt idx="2788">
                  <c:v>-6.4222164452075958E-2</c:v>
                </c:pt>
                <c:pt idx="2789">
                  <c:v>-6.4428597688674927E-2</c:v>
                </c:pt>
                <c:pt idx="2790">
                  <c:v>-6.4428597688674927E-2</c:v>
                </c:pt>
                <c:pt idx="2791">
                  <c:v>-6.4716465771198273E-2</c:v>
                </c:pt>
                <c:pt idx="2792">
                  <c:v>-6.5032422542572021E-2</c:v>
                </c:pt>
                <c:pt idx="2793">
                  <c:v>-6.5406762063503265E-2</c:v>
                </c:pt>
                <c:pt idx="2794">
                  <c:v>-6.5856806933879852E-2</c:v>
                </c:pt>
                <c:pt idx="2795">
                  <c:v>-6.5856806933879852E-2</c:v>
                </c:pt>
                <c:pt idx="2796">
                  <c:v>-6.6378720104694366E-2</c:v>
                </c:pt>
                <c:pt idx="2797">
                  <c:v>-6.6989995539188385E-2</c:v>
                </c:pt>
                <c:pt idx="2798">
                  <c:v>-6.7675463855266571E-2</c:v>
                </c:pt>
                <c:pt idx="2799">
                  <c:v>-6.8403139710426331E-2</c:v>
                </c:pt>
                <c:pt idx="2800">
                  <c:v>-6.8403139710426331E-2</c:v>
                </c:pt>
                <c:pt idx="2801">
                  <c:v>-6.9110296666622162E-2</c:v>
                </c:pt>
                <c:pt idx="2802">
                  <c:v>-6.9823771715164185E-2</c:v>
                </c:pt>
                <c:pt idx="2803">
                  <c:v>-7.0639103651046753E-2</c:v>
                </c:pt>
                <c:pt idx="2804">
                  <c:v>-7.0639103651046753E-2</c:v>
                </c:pt>
                <c:pt idx="2805">
                  <c:v>-7.1608006954193115E-2</c:v>
                </c:pt>
                <c:pt idx="2806">
                  <c:v>-7.289481908082962E-2</c:v>
                </c:pt>
                <c:pt idx="2807">
                  <c:v>-7.4536144733428955E-2</c:v>
                </c:pt>
                <c:pt idx="2808">
                  <c:v>-7.6457634568214417E-2</c:v>
                </c:pt>
                <c:pt idx="2809">
                  <c:v>-7.6457634568214417E-2</c:v>
                </c:pt>
                <c:pt idx="2810">
                  <c:v>-7.8616276383399963E-2</c:v>
                </c:pt>
                <c:pt idx="2811">
                  <c:v>-8.0836549401283264E-2</c:v>
                </c:pt>
                <c:pt idx="2812">
                  <c:v>-8.3048775792121887E-2</c:v>
                </c:pt>
                <c:pt idx="2813">
                  <c:v>-8.3048775792121887E-2</c:v>
                </c:pt>
                <c:pt idx="2814">
                  <c:v>-8.514847606420517E-2</c:v>
                </c:pt>
                <c:pt idx="2815">
                  <c:v>-8.7013095617294312E-2</c:v>
                </c:pt>
                <c:pt idx="2816">
                  <c:v>-8.8529758155345917E-2</c:v>
                </c:pt>
                <c:pt idx="2817">
                  <c:v>-8.9456707239151001E-2</c:v>
                </c:pt>
                <c:pt idx="2818">
                  <c:v>-8.9456707239151001E-2</c:v>
                </c:pt>
                <c:pt idx="2819">
                  <c:v>-8.9680172502994537E-2</c:v>
                </c:pt>
                <c:pt idx="2820">
                  <c:v>-8.9203812181949615E-2</c:v>
                </c:pt>
                <c:pt idx="2821">
                  <c:v>-8.8150329887866974E-2</c:v>
                </c:pt>
                <c:pt idx="2822">
                  <c:v>-8.8150329887866974E-2</c:v>
                </c:pt>
                <c:pt idx="2823">
                  <c:v>-8.6646914482116699E-2</c:v>
                </c:pt>
                <c:pt idx="2824">
                  <c:v>-8.4912858903408051E-2</c:v>
                </c:pt>
                <c:pt idx="2825">
                  <c:v>-8.307185024023056E-2</c:v>
                </c:pt>
                <c:pt idx="2826">
                  <c:v>-8.1195153295993805E-2</c:v>
                </c:pt>
                <c:pt idx="2827">
                  <c:v>-8.1195153295993805E-2</c:v>
                </c:pt>
                <c:pt idx="2828">
                  <c:v>-7.9491689801216125E-2</c:v>
                </c:pt>
                <c:pt idx="2829">
                  <c:v>-7.8006111085414886E-2</c:v>
                </c:pt>
                <c:pt idx="2830">
                  <c:v>-7.6844885945320129E-2</c:v>
                </c:pt>
                <c:pt idx="2831">
                  <c:v>-7.6076820492744446E-2</c:v>
                </c:pt>
                <c:pt idx="2832">
                  <c:v>-7.5732298195362091E-2</c:v>
                </c:pt>
                <c:pt idx="2833">
                  <c:v>-7.5732298195362091E-2</c:v>
                </c:pt>
                <c:pt idx="2834">
                  <c:v>-7.5759284198284149E-2</c:v>
                </c:pt>
                <c:pt idx="2835">
                  <c:v>-7.6012775301933289E-2</c:v>
                </c:pt>
                <c:pt idx="2836">
                  <c:v>-7.6362274587154388E-2</c:v>
                </c:pt>
                <c:pt idx="2837">
                  <c:v>-7.6540715992450714E-2</c:v>
                </c:pt>
                <c:pt idx="2838">
                  <c:v>-7.6540715992450714E-2</c:v>
                </c:pt>
                <c:pt idx="2839">
                  <c:v>-7.6495371758937836E-2</c:v>
                </c:pt>
                <c:pt idx="2840">
                  <c:v>-7.6480172574520111E-2</c:v>
                </c:pt>
                <c:pt idx="2841">
                  <c:v>-7.6737925410270691E-2</c:v>
                </c:pt>
                <c:pt idx="2842">
                  <c:v>-7.6737925410270691E-2</c:v>
                </c:pt>
                <c:pt idx="2843">
                  <c:v>-7.7329389750957489E-2</c:v>
                </c:pt>
                <c:pt idx="2844">
                  <c:v>-7.819163054227829E-2</c:v>
                </c:pt>
                <c:pt idx="2845">
                  <c:v>-7.9132601618766785E-2</c:v>
                </c:pt>
                <c:pt idx="2846">
                  <c:v>-7.9893104732036591E-2</c:v>
                </c:pt>
                <c:pt idx="2847">
                  <c:v>-7.9893104732036591E-2</c:v>
                </c:pt>
                <c:pt idx="2848">
                  <c:v>-8.0457113683223724E-2</c:v>
                </c:pt>
                <c:pt idx="2849">
                  <c:v>-8.0944143235683441E-2</c:v>
                </c:pt>
                <c:pt idx="2850">
                  <c:v>-8.1458002328872681E-2</c:v>
                </c:pt>
                <c:pt idx="2851">
                  <c:v>-8.2192808389663696E-2</c:v>
                </c:pt>
                <c:pt idx="2852">
                  <c:v>-8.2192808389663696E-2</c:v>
                </c:pt>
                <c:pt idx="2853">
                  <c:v>-8.3321630954742432E-2</c:v>
                </c:pt>
                <c:pt idx="2854">
                  <c:v>-8.4994852542877197E-2</c:v>
                </c:pt>
                <c:pt idx="2855">
                  <c:v>-8.7076850235462189E-2</c:v>
                </c:pt>
                <c:pt idx="2856">
                  <c:v>-8.7076850235462189E-2</c:v>
                </c:pt>
                <c:pt idx="2857">
                  <c:v>-8.9417219161987305E-2</c:v>
                </c:pt>
                <c:pt idx="2858">
                  <c:v>-9.1907314956188202E-2</c:v>
                </c:pt>
                <c:pt idx="2859">
                  <c:v>-9.4281472265720367E-2</c:v>
                </c:pt>
                <c:pt idx="2860">
                  <c:v>-9.6524111926555634E-2</c:v>
                </c:pt>
                <c:pt idx="2861">
                  <c:v>-9.6524111926555634E-2</c:v>
                </c:pt>
                <c:pt idx="2862">
                  <c:v>-9.849848598241806E-2</c:v>
                </c:pt>
                <c:pt idx="2863">
                  <c:v>-0.10001514106988907</c:v>
                </c:pt>
                <c:pt idx="2864">
                  <c:v>-0.10094711929559708</c:v>
                </c:pt>
                <c:pt idx="2865">
                  <c:v>-0.10115022212266922</c:v>
                </c:pt>
                <c:pt idx="2866">
                  <c:v>-0.10115022212266922</c:v>
                </c:pt>
                <c:pt idx="2867">
                  <c:v>-0.10060713440179825</c:v>
                </c:pt>
                <c:pt idx="2868">
                  <c:v>-9.9427379667758942E-2</c:v>
                </c:pt>
                <c:pt idx="2869">
                  <c:v>-9.7762934863567352E-2</c:v>
                </c:pt>
                <c:pt idx="2870">
                  <c:v>-9.7762934863567352E-2</c:v>
                </c:pt>
                <c:pt idx="2871">
                  <c:v>-9.5765180885791779E-2</c:v>
                </c:pt>
                <c:pt idx="2872">
                  <c:v>-9.3646757304668427E-2</c:v>
                </c:pt>
                <c:pt idx="2873">
                  <c:v>-9.1530852019786835E-2</c:v>
                </c:pt>
                <c:pt idx="2874">
                  <c:v>-8.9553408324718475E-2</c:v>
                </c:pt>
                <c:pt idx="2875">
                  <c:v>-8.9553408324718475E-2</c:v>
                </c:pt>
                <c:pt idx="2876">
                  <c:v>-8.7880231440067291E-2</c:v>
                </c:pt>
                <c:pt idx="2877">
                  <c:v>-8.6595162749290466E-2</c:v>
                </c:pt>
                <c:pt idx="2878">
                  <c:v>-8.5819102823734283E-2</c:v>
                </c:pt>
                <c:pt idx="2879">
                  <c:v>-8.5819102823734283E-2</c:v>
                </c:pt>
                <c:pt idx="2880">
                  <c:v>-8.5598714649677277E-2</c:v>
                </c:pt>
                <c:pt idx="2881">
                  <c:v>-8.5770450532436371E-2</c:v>
                </c:pt>
                <c:pt idx="2882">
                  <c:v>-8.6121536791324615E-2</c:v>
                </c:pt>
                <c:pt idx="2883">
                  <c:v>-8.6106963455677032E-2</c:v>
                </c:pt>
                <c:pt idx="2884">
                  <c:v>-8.6106963455677032E-2</c:v>
                </c:pt>
                <c:pt idx="2885">
                  <c:v>-8.5641838610172272E-2</c:v>
                </c:pt>
                <c:pt idx="2886">
                  <c:v>-8.4954388439655304E-2</c:v>
                </c:pt>
                <c:pt idx="2887">
                  <c:v>-8.4310948848724365E-2</c:v>
                </c:pt>
                <c:pt idx="2888">
                  <c:v>-8.4310948848724365E-2</c:v>
                </c:pt>
                <c:pt idx="2889">
                  <c:v>-8.4301590919494629E-2</c:v>
                </c:pt>
                <c:pt idx="2890">
                  <c:v>-8.5118256509304047E-2</c:v>
                </c:pt>
                <c:pt idx="2891">
                  <c:v>-8.6575314402580261E-2</c:v>
                </c:pt>
                <c:pt idx="2892">
                  <c:v>-8.8137410581111908E-2</c:v>
                </c:pt>
                <c:pt idx="2893">
                  <c:v>-8.8137410581111908E-2</c:v>
                </c:pt>
                <c:pt idx="2894">
                  <c:v>-8.9531794190406799E-2</c:v>
                </c:pt>
                <c:pt idx="2895">
                  <c:v>-9.0441875159740448E-2</c:v>
                </c:pt>
                <c:pt idx="2896">
                  <c:v>-9.0827412903308868E-2</c:v>
                </c:pt>
                <c:pt idx="2897">
                  <c:v>-9.1194488108158112E-2</c:v>
                </c:pt>
                <c:pt idx="2898">
                  <c:v>-9.1194488108158112E-2</c:v>
                </c:pt>
                <c:pt idx="2899">
                  <c:v>-9.1842755675315857E-2</c:v>
                </c:pt>
                <c:pt idx="2900">
                  <c:v>-9.3018181622028351E-2</c:v>
                </c:pt>
                <c:pt idx="2901">
                  <c:v>-9.4811663031578064E-2</c:v>
                </c:pt>
                <c:pt idx="2902">
                  <c:v>-9.4811663031578064E-2</c:v>
                </c:pt>
                <c:pt idx="2903">
                  <c:v>-9.7114443778991699E-2</c:v>
                </c:pt>
                <c:pt idx="2904">
                  <c:v>-9.968411922454834E-2</c:v>
                </c:pt>
                <c:pt idx="2905">
                  <c:v>-0.10235049575567245</c:v>
                </c:pt>
                <c:pt idx="2906">
                  <c:v>-0.10497143864631653</c:v>
                </c:pt>
                <c:pt idx="2907">
                  <c:v>-0.10497143864631653</c:v>
                </c:pt>
                <c:pt idx="2908">
                  <c:v>-0.10736788064241409</c:v>
                </c:pt>
                <c:pt idx="2909">
                  <c:v>-0.10939794033765793</c:v>
                </c:pt>
                <c:pt idx="2910">
                  <c:v>-0.11088764667510986</c:v>
                </c:pt>
                <c:pt idx="2911">
                  <c:v>-0.11172540485858917</c:v>
                </c:pt>
                <c:pt idx="2912">
                  <c:v>-0.11172540485858917</c:v>
                </c:pt>
                <c:pt idx="2913">
                  <c:v>-0.11188181489706039</c:v>
                </c:pt>
                <c:pt idx="2914">
                  <c:v>-0.11139154434204102</c:v>
                </c:pt>
                <c:pt idx="2915">
                  <c:v>-0.11027610301971436</c:v>
                </c:pt>
                <c:pt idx="2916">
                  <c:v>-0.11027610301971436</c:v>
                </c:pt>
                <c:pt idx="2917">
                  <c:v>-0.10863647609949112</c:v>
                </c:pt>
                <c:pt idx="2918">
                  <c:v>-0.10658258199691772</c:v>
                </c:pt>
                <c:pt idx="2919">
                  <c:v>-0.10426126420497894</c:v>
                </c:pt>
                <c:pt idx="2920">
                  <c:v>-0.10198227316141129</c:v>
                </c:pt>
                <c:pt idx="2921">
                  <c:v>-0.10198227316141129</c:v>
                </c:pt>
                <c:pt idx="2922">
                  <c:v>-9.9869526922702789E-2</c:v>
                </c:pt>
                <c:pt idx="2923">
                  <c:v>-9.8080985248088837E-2</c:v>
                </c:pt>
                <c:pt idx="2924">
                  <c:v>-9.6771471202373505E-2</c:v>
                </c:pt>
                <c:pt idx="2925">
                  <c:v>-9.6000514924526215E-2</c:v>
                </c:pt>
                <c:pt idx="2926">
                  <c:v>-9.6000514924526215E-2</c:v>
                </c:pt>
                <c:pt idx="2927">
                  <c:v>-9.5821060240268707E-2</c:v>
                </c:pt>
                <c:pt idx="2928">
                  <c:v>-9.6113041043281555E-2</c:v>
                </c:pt>
                <c:pt idx="2929">
                  <c:v>-9.6265248954296112E-2</c:v>
                </c:pt>
                <c:pt idx="2930">
                  <c:v>-9.6265248954296112E-2</c:v>
                </c:pt>
                <c:pt idx="2931">
                  <c:v>-9.5846801996231079E-2</c:v>
                </c:pt>
                <c:pt idx="2932">
                  <c:v>-9.4915136694908142E-2</c:v>
                </c:pt>
                <c:pt idx="2933">
                  <c:v>-9.3704350292682648E-2</c:v>
                </c:pt>
                <c:pt idx="2934">
                  <c:v>-9.3690432608127594E-2</c:v>
                </c:pt>
                <c:pt idx="2935">
                  <c:v>-9.7368843853473663E-2</c:v>
                </c:pt>
                <c:pt idx="2936">
                  <c:v>-9.7368843853473663E-2</c:v>
                </c:pt>
                <c:pt idx="2937">
                  <c:v>-9.9171288311481476E-2</c:v>
                </c:pt>
                <c:pt idx="2938">
                  <c:v>-0.10050710290670395</c:v>
                </c:pt>
                <c:pt idx="2939">
                  <c:v>-0.10120661556720734</c:v>
                </c:pt>
                <c:pt idx="2940">
                  <c:v>-0.1016119122505188</c:v>
                </c:pt>
                <c:pt idx="2941">
                  <c:v>-0.1016119122505188</c:v>
                </c:pt>
                <c:pt idx="2942">
                  <c:v>-0.10230585187673569</c:v>
                </c:pt>
                <c:pt idx="2943">
                  <c:v>-0.10351666063070297</c:v>
                </c:pt>
                <c:pt idx="2944">
                  <c:v>-0.1053398996591568</c:v>
                </c:pt>
                <c:pt idx="2945">
                  <c:v>-0.1076657623052597</c:v>
                </c:pt>
                <c:pt idx="2946">
                  <c:v>-0.1076657623052597</c:v>
                </c:pt>
                <c:pt idx="2947">
                  <c:v>-0.11038585007190704</c:v>
                </c:pt>
                <c:pt idx="2948">
                  <c:v>-0.11319458484649658</c:v>
                </c:pt>
                <c:pt idx="2949">
                  <c:v>-0.11590324342250824</c:v>
                </c:pt>
                <c:pt idx="2950">
                  <c:v>-0.11829806119203568</c:v>
                </c:pt>
                <c:pt idx="2951">
                  <c:v>-0.11829806119203568</c:v>
                </c:pt>
                <c:pt idx="2952">
                  <c:v>-0.12013660371303558</c:v>
                </c:pt>
                <c:pt idx="2953">
                  <c:v>-0.12142057716846466</c:v>
                </c:pt>
                <c:pt idx="2954">
                  <c:v>-0.12210876494646072</c:v>
                </c:pt>
                <c:pt idx="2955">
                  <c:v>-0.12220859527587891</c:v>
                </c:pt>
                <c:pt idx="2956">
                  <c:v>-0.12220859527587891</c:v>
                </c:pt>
                <c:pt idx="2957">
                  <c:v>-0.12171494215726852</c:v>
                </c:pt>
                <c:pt idx="2958">
                  <c:v>-0.12063661217689514</c:v>
                </c:pt>
                <c:pt idx="2959">
                  <c:v>-0.11895518749952316</c:v>
                </c:pt>
                <c:pt idx="2960">
                  <c:v>-0.11685168743133545</c:v>
                </c:pt>
                <c:pt idx="2961">
                  <c:v>-0.11685168743133545</c:v>
                </c:pt>
                <c:pt idx="2962">
                  <c:v>-0.11447112262248993</c:v>
                </c:pt>
                <c:pt idx="2963">
                  <c:v>-0.11201766133308411</c:v>
                </c:pt>
                <c:pt idx="2964">
                  <c:v>-0.10977029800415039</c:v>
                </c:pt>
                <c:pt idx="2965">
                  <c:v>-0.10776728391647339</c:v>
                </c:pt>
                <c:pt idx="2966">
                  <c:v>-0.10776728391647339</c:v>
                </c:pt>
                <c:pt idx="2967">
                  <c:v>-0.10626283288002014</c:v>
                </c:pt>
                <c:pt idx="2968">
                  <c:v>-0.10540328919887543</c:v>
                </c:pt>
                <c:pt idx="2969">
                  <c:v>-0.10515729337930679</c:v>
                </c:pt>
                <c:pt idx="2970">
                  <c:v>-0.10532374680042267</c:v>
                </c:pt>
                <c:pt idx="2971">
                  <c:v>-0.10532374680042267</c:v>
                </c:pt>
                <c:pt idx="2972">
                  <c:v>-0.10506489872932434</c:v>
                </c:pt>
                <c:pt idx="2973">
                  <c:v>-0.1042148619890213</c:v>
                </c:pt>
                <c:pt idx="2974">
                  <c:v>-0.10281980037689209</c:v>
                </c:pt>
                <c:pt idx="2975">
                  <c:v>-0.10281980037689209</c:v>
                </c:pt>
                <c:pt idx="2976">
                  <c:v>-0.10126146674156189</c:v>
                </c:pt>
                <c:pt idx="2977">
                  <c:v>-0.10039335489273071</c:v>
                </c:pt>
                <c:pt idx="2978">
                  <c:v>-0.10035146027803421</c:v>
                </c:pt>
                <c:pt idx="2979">
                  <c:v>-0.10111939907073975</c:v>
                </c:pt>
                <c:pt idx="2980">
                  <c:v>-0.10111939907073975</c:v>
                </c:pt>
                <c:pt idx="2981">
                  <c:v>-0.10264786332845688</c:v>
                </c:pt>
                <c:pt idx="2982">
                  <c:v>-0.10477125644683838</c:v>
                </c:pt>
                <c:pt idx="2983">
                  <c:v>-0.10678954422473907</c:v>
                </c:pt>
                <c:pt idx="2984">
                  <c:v>-0.10841886699199677</c:v>
                </c:pt>
                <c:pt idx="2985">
                  <c:v>-0.10841886699199677</c:v>
                </c:pt>
                <c:pt idx="2986">
                  <c:v>-0.10946989804506302</c:v>
                </c:pt>
                <c:pt idx="2987">
                  <c:v>-0.10997489094734192</c:v>
                </c:pt>
                <c:pt idx="2988">
                  <c:v>-0.11065499484539032</c:v>
                </c:pt>
                <c:pt idx="2989">
                  <c:v>-0.11065499484539032</c:v>
                </c:pt>
                <c:pt idx="2990">
                  <c:v>-0.11178679019212723</c:v>
                </c:pt>
                <c:pt idx="2991">
                  <c:v>-0.11357033252716064</c:v>
                </c:pt>
                <c:pt idx="2992">
                  <c:v>-0.11591779440641403</c:v>
                </c:pt>
                <c:pt idx="2993">
                  <c:v>-0.11863519251346588</c:v>
                </c:pt>
                <c:pt idx="2994">
                  <c:v>-0.11863519251346588</c:v>
                </c:pt>
                <c:pt idx="2995">
                  <c:v>-0.12147383391857147</c:v>
                </c:pt>
                <c:pt idx="2996">
                  <c:v>-0.1240571066737175</c:v>
                </c:pt>
                <c:pt idx="2997">
                  <c:v>-0.12626788020133972</c:v>
                </c:pt>
                <c:pt idx="2998">
                  <c:v>-0.12791398167610168</c:v>
                </c:pt>
                <c:pt idx="2999">
                  <c:v>-0.12791398167610168</c:v>
                </c:pt>
                <c:pt idx="3000">
                  <c:v>-0.12899883091449738</c:v>
                </c:pt>
                <c:pt idx="3001">
                  <c:v>-0.12955419719219208</c:v>
                </c:pt>
                <c:pt idx="3002">
                  <c:v>-0.12955097854137421</c:v>
                </c:pt>
                <c:pt idx="3003">
                  <c:v>-0.12898184359073639</c:v>
                </c:pt>
                <c:pt idx="3004">
                  <c:v>-0.12898184359073639</c:v>
                </c:pt>
                <c:pt idx="3005">
                  <c:v>-0.12787730991840363</c:v>
                </c:pt>
                <c:pt idx="3006">
                  <c:v>-0.12623801827430725</c:v>
                </c:pt>
                <c:pt idx="3007">
                  <c:v>-0.12412665039300919</c:v>
                </c:pt>
                <c:pt idx="3008">
                  <c:v>-0.12412665039300919</c:v>
                </c:pt>
                <c:pt idx="3009">
                  <c:v>-0.12173354625701904</c:v>
                </c:pt>
                <c:pt idx="3010">
                  <c:v>-0.11915870755910873</c:v>
                </c:pt>
                <c:pt idx="3011">
                  <c:v>-0.11670557409524918</c:v>
                </c:pt>
                <c:pt idx="3012">
                  <c:v>-0.11456581950187683</c:v>
                </c:pt>
                <c:pt idx="3013">
                  <c:v>-0.11456581950187683</c:v>
                </c:pt>
                <c:pt idx="3014">
                  <c:v>-0.1129208505153656</c:v>
                </c:pt>
                <c:pt idx="3015">
                  <c:v>-0.11196979880332947</c:v>
                </c:pt>
                <c:pt idx="3016">
                  <c:v>-0.11164867132902145</c:v>
                </c:pt>
                <c:pt idx="3017">
                  <c:v>-0.11155886948108673</c:v>
                </c:pt>
                <c:pt idx="3018">
                  <c:v>-0.11155886948108673</c:v>
                </c:pt>
                <c:pt idx="3019">
                  <c:v>-0.11099660396575928</c:v>
                </c:pt>
                <c:pt idx="3020">
                  <c:v>-0.10984331369400024</c:v>
                </c:pt>
                <c:pt idx="3021">
                  <c:v>-0.10822413116693497</c:v>
                </c:pt>
                <c:pt idx="3022">
                  <c:v>-0.10822413116693497</c:v>
                </c:pt>
                <c:pt idx="3023">
                  <c:v>-0.10660339891910553</c:v>
                </c:pt>
                <c:pt idx="3024">
                  <c:v>-0.10569214820861816</c:v>
                </c:pt>
                <c:pt idx="3025">
                  <c:v>-0.10560556501150131</c:v>
                </c:pt>
                <c:pt idx="3026">
                  <c:v>-0.10632278025150299</c:v>
                </c:pt>
                <c:pt idx="3027">
                  <c:v>-0.10632278025150299</c:v>
                </c:pt>
                <c:pt idx="3028">
                  <c:v>-0.1077449843287468</c:v>
                </c:pt>
                <c:pt idx="3029">
                  <c:v>-0.10981842130422592</c:v>
                </c:pt>
                <c:pt idx="3030">
                  <c:v>-0.11199700832366943</c:v>
                </c:pt>
                <c:pt idx="3031">
                  <c:v>-0.11374394595623016</c:v>
                </c:pt>
                <c:pt idx="3032">
                  <c:v>-0.11374394595623016</c:v>
                </c:pt>
                <c:pt idx="3033">
                  <c:v>-0.11498645693063736</c:v>
                </c:pt>
                <c:pt idx="3034">
                  <c:v>-0.11565764248371124</c:v>
                </c:pt>
                <c:pt idx="3035">
                  <c:v>-0.11631911247968674</c:v>
                </c:pt>
                <c:pt idx="3036">
                  <c:v>-0.11631911247968674</c:v>
                </c:pt>
                <c:pt idx="3037">
                  <c:v>-0.11747539043426514</c:v>
                </c:pt>
                <c:pt idx="3038">
                  <c:v>-0.11925673484802246</c:v>
                </c:pt>
                <c:pt idx="3039">
                  <c:v>-0.12165747582912445</c:v>
                </c:pt>
                <c:pt idx="3040">
                  <c:v>-0.1243242472410202</c:v>
                </c:pt>
                <c:pt idx="3041">
                  <c:v>-0.1243242472410202</c:v>
                </c:pt>
                <c:pt idx="3042">
                  <c:v>-0.12705041468143463</c:v>
                </c:pt>
                <c:pt idx="3043">
                  <c:v>-0.12952780723571777</c:v>
                </c:pt>
                <c:pt idx="3044">
                  <c:v>-0.13154266774654388</c:v>
                </c:pt>
                <c:pt idx="3045">
                  <c:v>-0.13308683037757874</c:v>
                </c:pt>
                <c:pt idx="3046">
                  <c:v>-0.13308683037757874</c:v>
                </c:pt>
                <c:pt idx="3047">
                  <c:v>-0.13405364751815796</c:v>
                </c:pt>
                <c:pt idx="3048">
                  <c:v>-0.13448339700698853</c:v>
                </c:pt>
                <c:pt idx="3049">
                  <c:v>-0.13438181579113007</c:v>
                </c:pt>
                <c:pt idx="3050">
                  <c:v>-0.13438181579113007</c:v>
                </c:pt>
                <c:pt idx="3051">
                  <c:v>-0.13377043604850769</c:v>
                </c:pt>
                <c:pt idx="3052">
                  <c:v>-0.13265958428382874</c:v>
                </c:pt>
                <c:pt idx="3053">
                  <c:v>-0.13106150925159454</c:v>
                </c:pt>
                <c:pt idx="3054">
                  <c:v>-0.12901721894741058</c:v>
                </c:pt>
                <c:pt idx="3055">
                  <c:v>-0.12901721894741058</c:v>
                </c:pt>
                <c:pt idx="3056">
                  <c:v>-0.12660799920558929</c:v>
                </c:pt>
                <c:pt idx="3057">
                  <c:v>-0.12402767688035965</c:v>
                </c:pt>
                <c:pt idx="3058">
                  <c:v>-0.12150052189826965</c:v>
                </c:pt>
                <c:pt idx="3059">
                  <c:v>-0.11926697939634323</c:v>
                </c:pt>
                <c:pt idx="3060">
                  <c:v>-0.11926697939634323</c:v>
                </c:pt>
                <c:pt idx="3061">
                  <c:v>-0.11755615472793579</c:v>
                </c:pt>
                <c:pt idx="3062">
                  <c:v>-0.11650700867176056</c:v>
                </c:pt>
                <c:pt idx="3063">
                  <c:v>-0.1160917803645134</c:v>
                </c:pt>
                <c:pt idx="3064">
                  <c:v>-0.1160917803645134</c:v>
                </c:pt>
                <c:pt idx="3065">
                  <c:v>-0.11579540371894836</c:v>
                </c:pt>
                <c:pt idx="3066">
                  <c:v>-0.11504144221544266</c:v>
                </c:pt>
                <c:pt idx="3067">
                  <c:v>-0.11375518888235092</c:v>
                </c:pt>
                <c:pt idx="3068">
                  <c:v>-0.1120181605219841</c:v>
                </c:pt>
                <c:pt idx="3069">
                  <c:v>-0.1120181605219841</c:v>
                </c:pt>
                <c:pt idx="3070">
                  <c:v>-0.11039034277200699</c:v>
                </c:pt>
                <c:pt idx="3071">
                  <c:v>-0.10946416109800339</c:v>
                </c:pt>
                <c:pt idx="3072">
                  <c:v>-0.10933215916156769</c:v>
                </c:pt>
                <c:pt idx="3073">
                  <c:v>-0.1099943220615387</c:v>
                </c:pt>
                <c:pt idx="3074">
                  <c:v>-0.1099943220615387</c:v>
                </c:pt>
                <c:pt idx="3075">
                  <c:v>-0.11140549927949905</c:v>
                </c:pt>
                <c:pt idx="3076">
                  <c:v>-0.11340558528900146</c:v>
                </c:pt>
                <c:pt idx="3077">
                  <c:v>-0.1156424880027771</c:v>
                </c:pt>
                <c:pt idx="3078">
                  <c:v>-0.1156424880027771</c:v>
                </c:pt>
                <c:pt idx="3079">
                  <c:v>-0.11747392266988754</c:v>
                </c:pt>
                <c:pt idx="3080">
                  <c:v>-0.11877410113811493</c:v>
                </c:pt>
                <c:pt idx="3081">
                  <c:v>-0.11959630250930786</c:v>
                </c:pt>
                <c:pt idx="3082">
                  <c:v>-0.12025457620620728</c:v>
                </c:pt>
                <c:pt idx="3083">
                  <c:v>-0.12143983691930771</c:v>
                </c:pt>
                <c:pt idx="3084">
                  <c:v>-0.12143983691930771</c:v>
                </c:pt>
                <c:pt idx="3085">
                  <c:v>-0.12324050813913345</c:v>
                </c:pt>
                <c:pt idx="3086">
                  <c:v>-0.12559144198894501</c:v>
                </c:pt>
                <c:pt idx="3087">
                  <c:v>-0.12826381623744965</c:v>
                </c:pt>
                <c:pt idx="3088">
                  <c:v>-0.13087648153305054</c:v>
                </c:pt>
                <c:pt idx="3089">
                  <c:v>-0.13087648153305054</c:v>
                </c:pt>
                <c:pt idx="3090">
                  <c:v>-0.13323107361793518</c:v>
                </c:pt>
                <c:pt idx="3091">
                  <c:v>-0.13514140248298645</c:v>
                </c:pt>
                <c:pt idx="3092">
                  <c:v>-0.13652230799198151</c:v>
                </c:pt>
                <c:pt idx="3093">
                  <c:v>-0.13739454746246338</c:v>
                </c:pt>
                <c:pt idx="3094">
                  <c:v>-0.13739454746246338</c:v>
                </c:pt>
                <c:pt idx="3095">
                  <c:v>-0.1377377063035965</c:v>
                </c:pt>
                <c:pt idx="3096">
                  <c:v>-0.13757061958312988</c:v>
                </c:pt>
                <c:pt idx="3097">
                  <c:v>-0.1369219571352005</c:v>
                </c:pt>
                <c:pt idx="3098">
                  <c:v>-0.13584071397781372</c:v>
                </c:pt>
                <c:pt idx="3099">
                  <c:v>-0.13584071397781372</c:v>
                </c:pt>
                <c:pt idx="3100">
                  <c:v>-0.13426424562931061</c:v>
                </c:pt>
                <c:pt idx="3101">
                  <c:v>-0.13228654861450195</c:v>
                </c:pt>
                <c:pt idx="3102">
                  <c:v>-0.12991629540920258</c:v>
                </c:pt>
                <c:pt idx="3103">
                  <c:v>-0.12991629540920258</c:v>
                </c:pt>
                <c:pt idx="3104">
                  <c:v>-0.12068694084882736</c:v>
                </c:pt>
                <c:pt idx="3105">
                  <c:v>-0.11961124837398529</c:v>
                </c:pt>
                <c:pt idx="3106">
                  <c:v>-0.11911367624998093</c:v>
                </c:pt>
                <c:pt idx="3107">
                  <c:v>-0.11868723481893539</c:v>
                </c:pt>
                <c:pt idx="3108">
                  <c:v>-0.11779173463582993</c:v>
                </c:pt>
                <c:pt idx="3109">
                  <c:v>-0.11639334261417389</c:v>
                </c:pt>
                <c:pt idx="3110">
                  <c:v>-0.11639334261417389</c:v>
                </c:pt>
                <c:pt idx="3111">
                  <c:v>-0.11457718908786774</c:v>
                </c:pt>
                <c:pt idx="3112">
                  <c:v>-0.11294306814670563</c:v>
                </c:pt>
                <c:pt idx="3113">
                  <c:v>-0.11202824115753174</c:v>
                </c:pt>
                <c:pt idx="3114">
                  <c:v>-0.11189030110836029</c:v>
                </c:pt>
                <c:pt idx="3115">
                  <c:v>-0.11189030110836029</c:v>
                </c:pt>
                <c:pt idx="3116">
                  <c:v>-0.11252951622009277</c:v>
                </c:pt>
                <c:pt idx="3117">
                  <c:v>-0.11387097090482712</c:v>
                </c:pt>
                <c:pt idx="3118">
                  <c:v>-0.11584481596946716</c:v>
                </c:pt>
                <c:pt idx="3119">
                  <c:v>-0.11804349720478058</c:v>
                </c:pt>
                <c:pt idx="3120">
                  <c:v>-0.11804349720478058</c:v>
                </c:pt>
                <c:pt idx="3121">
                  <c:v>-0.11987552791833878</c:v>
                </c:pt>
                <c:pt idx="3122">
                  <c:v>-0.12122426927089691</c:v>
                </c:pt>
                <c:pt idx="3123">
                  <c:v>-0.12205174565315247</c:v>
                </c:pt>
                <c:pt idx="3124">
                  <c:v>-0.12205174565315247</c:v>
                </c:pt>
                <c:pt idx="3125">
                  <c:v>-0.12276898324489594</c:v>
                </c:pt>
                <c:pt idx="3126">
                  <c:v>-0.12393895536661148</c:v>
                </c:pt>
                <c:pt idx="3127">
                  <c:v>-0.1257488876581192</c:v>
                </c:pt>
                <c:pt idx="3128">
                  <c:v>-0.12808600068092346</c:v>
                </c:pt>
                <c:pt idx="3129">
                  <c:v>-0.12808600068092346</c:v>
                </c:pt>
                <c:pt idx="3130">
                  <c:v>-0.13065363466739655</c:v>
                </c:pt>
                <c:pt idx="3131">
                  <c:v>-0.1332116425037384</c:v>
                </c:pt>
                <c:pt idx="3132">
                  <c:v>-0.1354229599237442</c:v>
                </c:pt>
                <c:pt idx="3133">
                  <c:v>-0.13720542192459106</c:v>
                </c:pt>
                <c:pt idx="3134">
                  <c:v>-0.13720542192459106</c:v>
                </c:pt>
                <c:pt idx="3135">
                  <c:v>-0.13849224150180817</c:v>
                </c:pt>
                <c:pt idx="3136">
                  <c:v>-0.13924434781074524</c:v>
                </c:pt>
                <c:pt idx="3137">
                  <c:v>-0.13949616253376007</c:v>
                </c:pt>
                <c:pt idx="3138">
                  <c:v>-0.13949616253376007</c:v>
                </c:pt>
                <c:pt idx="3139">
                  <c:v>-0.139261394739151</c:v>
                </c:pt>
                <c:pt idx="3140">
                  <c:v>-0.13856983184814453</c:v>
                </c:pt>
                <c:pt idx="3141">
                  <c:v>-0.1374577134847641</c:v>
                </c:pt>
                <c:pt idx="3142">
                  <c:v>-0.13591477274894714</c:v>
                </c:pt>
                <c:pt idx="3143">
                  <c:v>-0.13591477274894714</c:v>
                </c:pt>
                <c:pt idx="3144">
                  <c:v>-0.13389456272125244</c:v>
                </c:pt>
                <c:pt idx="3145">
                  <c:v>-0.13153611123561859</c:v>
                </c:pt>
                <c:pt idx="3146">
                  <c:v>-0.12891262769699097</c:v>
                </c:pt>
                <c:pt idx="3147">
                  <c:v>-0.12631870806217194</c:v>
                </c:pt>
                <c:pt idx="3148">
                  <c:v>-0.12631870806217194</c:v>
                </c:pt>
                <c:pt idx="3149">
                  <c:v>-0.12403604388237</c:v>
                </c:pt>
                <c:pt idx="3150">
                  <c:v>-0.12222413718700409</c:v>
                </c:pt>
                <c:pt idx="3151">
                  <c:v>-0.12109439820051193</c:v>
                </c:pt>
                <c:pt idx="3152">
                  <c:v>-0.12109439820051193</c:v>
                </c:pt>
                <c:pt idx="3153">
                  <c:v>-0.12053833156824112</c:v>
                </c:pt>
                <c:pt idx="3154">
                  <c:v>-0.11997454613447189</c:v>
                </c:pt>
                <c:pt idx="3155">
                  <c:v>-0.11899622529745102</c:v>
                </c:pt>
                <c:pt idx="3156">
                  <c:v>-0.11752036958932877</c:v>
                </c:pt>
                <c:pt idx="3157">
                  <c:v>-0.11752036958932877</c:v>
                </c:pt>
                <c:pt idx="3158">
                  <c:v>-0.11566930264234543</c:v>
                </c:pt>
                <c:pt idx="3159">
                  <c:v>-0.11406835913658142</c:v>
                </c:pt>
                <c:pt idx="3160">
                  <c:v>-0.11314042657613754</c:v>
                </c:pt>
                <c:pt idx="3161">
                  <c:v>-0.11298346519470215</c:v>
                </c:pt>
                <c:pt idx="3162">
                  <c:v>-0.11298346519470215</c:v>
                </c:pt>
                <c:pt idx="3163">
                  <c:v>-0.11360702663660049</c:v>
                </c:pt>
                <c:pt idx="3164">
                  <c:v>-0.11491861939430237</c:v>
                </c:pt>
                <c:pt idx="3165">
                  <c:v>-0.1168220043182373</c:v>
                </c:pt>
                <c:pt idx="3166">
                  <c:v>-0.1168220043182373</c:v>
                </c:pt>
                <c:pt idx="3167">
                  <c:v>-0.11897676438093185</c:v>
                </c:pt>
                <c:pt idx="3168">
                  <c:v>-0.12073324620723724</c:v>
                </c:pt>
                <c:pt idx="3169">
                  <c:v>-0.12201614677906036</c:v>
                </c:pt>
                <c:pt idx="3170">
                  <c:v>-0.12283475697040558</c:v>
                </c:pt>
                <c:pt idx="3171">
                  <c:v>-0.12283475697040558</c:v>
                </c:pt>
                <c:pt idx="3172">
                  <c:v>-0.12351661920547485</c:v>
                </c:pt>
                <c:pt idx="3173">
                  <c:v>-0.12468604743480682</c:v>
                </c:pt>
                <c:pt idx="3174">
                  <c:v>-0.12645052373409271</c:v>
                </c:pt>
                <c:pt idx="3175">
                  <c:v>-0.12873755395412445</c:v>
                </c:pt>
                <c:pt idx="3176">
                  <c:v>-0.12873755395412445</c:v>
                </c:pt>
                <c:pt idx="3177">
                  <c:v>-0.13124805688858032</c:v>
                </c:pt>
                <c:pt idx="3178">
                  <c:v>-0.13369998335838318</c:v>
                </c:pt>
                <c:pt idx="3179">
                  <c:v>-0.13584960997104645</c:v>
                </c:pt>
                <c:pt idx="3180">
                  <c:v>-0.13584960997104645</c:v>
                </c:pt>
                <c:pt idx="3181">
                  <c:v>-0.13753953576087952</c:v>
                </c:pt>
                <c:pt idx="3182">
                  <c:v>-0.13873179256916046</c:v>
                </c:pt>
                <c:pt idx="3183">
                  <c:v>-0.13940569758415222</c:v>
                </c:pt>
                <c:pt idx="3184">
                  <c:v>-0.13956905901432037</c:v>
                </c:pt>
                <c:pt idx="3185">
                  <c:v>-0.13956905901432037</c:v>
                </c:pt>
                <c:pt idx="3186">
                  <c:v>-0.13926210999488831</c:v>
                </c:pt>
                <c:pt idx="3187">
                  <c:v>-0.13852734863758087</c:v>
                </c:pt>
                <c:pt idx="3188">
                  <c:v>-0.13736782968044281</c:v>
                </c:pt>
                <c:pt idx="3189">
                  <c:v>-0.13576887547969818</c:v>
                </c:pt>
                <c:pt idx="3190">
                  <c:v>-0.13576887547969818</c:v>
                </c:pt>
                <c:pt idx="3191">
                  <c:v>-0.13372284173965454</c:v>
                </c:pt>
                <c:pt idx="3192">
                  <c:v>-0.131273552775383</c:v>
                </c:pt>
                <c:pt idx="3193">
                  <c:v>-0.12864641845226288</c:v>
                </c:pt>
                <c:pt idx="3194">
                  <c:v>-0.12864641845226288</c:v>
                </c:pt>
                <c:pt idx="3195">
                  <c:v>-0.12604819238185883</c:v>
                </c:pt>
                <c:pt idx="3196">
                  <c:v>-0.12373537570238113</c:v>
                </c:pt>
                <c:pt idx="3197">
                  <c:v>-0.12196055799722672</c:v>
                </c:pt>
                <c:pt idx="3198">
                  <c:v>-0.12078988552093506</c:v>
                </c:pt>
                <c:pt idx="3199">
                  <c:v>-0.12078988552093506</c:v>
                </c:pt>
                <c:pt idx="3200">
                  <c:v>-0.12021015584468842</c:v>
                </c:pt>
                <c:pt idx="3201">
                  <c:v>-0.11959374696016312</c:v>
                </c:pt>
                <c:pt idx="3202">
                  <c:v>-0.11855904012918472</c:v>
                </c:pt>
                <c:pt idx="3203">
                  <c:v>-0.11706419289112091</c:v>
                </c:pt>
                <c:pt idx="3204">
                  <c:v>-0.11517896503210068</c:v>
                </c:pt>
                <c:pt idx="3205">
                  <c:v>-0.11517896503210068</c:v>
                </c:pt>
                <c:pt idx="3206">
                  <c:v>-0.11357998102903366</c:v>
                </c:pt>
                <c:pt idx="3207">
                  <c:v>-0.11266074329614639</c:v>
                </c:pt>
                <c:pt idx="3208">
                  <c:v>-0.11249817162752151</c:v>
                </c:pt>
                <c:pt idx="3209">
                  <c:v>-0.11310542374849319</c:v>
                </c:pt>
                <c:pt idx="3210">
                  <c:v>-0.11310542374849319</c:v>
                </c:pt>
                <c:pt idx="3211">
                  <c:v>-0.1144159659743309</c:v>
                </c:pt>
                <c:pt idx="3212">
                  <c:v>-0.11627006530761719</c:v>
                </c:pt>
                <c:pt idx="3213">
                  <c:v>-0.11828608065843582</c:v>
                </c:pt>
                <c:pt idx="3214">
                  <c:v>-0.11828608065843582</c:v>
                </c:pt>
                <c:pt idx="3215">
                  <c:v>-0.11991220712661743</c:v>
                </c:pt>
                <c:pt idx="3216">
                  <c:v>-0.12104055285453796</c:v>
                </c:pt>
                <c:pt idx="3217">
                  <c:v>-0.12174922227859497</c:v>
                </c:pt>
                <c:pt idx="3218">
                  <c:v>-0.12237799167633057</c:v>
                </c:pt>
                <c:pt idx="3219">
                  <c:v>-0.12237799167633057</c:v>
                </c:pt>
                <c:pt idx="3220">
                  <c:v>-0.1235131248831749</c:v>
                </c:pt>
                <c:pt idx="3221">
                  <c:v>-0.12525765597820282</c:v>
                </c:pt>
                <c:pt idx="3222">
                  <c:v>-0.12744845449924469</c:v>
                </c:pt>
                <c:pt idx="3223">
                  <c:v>-0.12990948557853699</c:v>
                </c:pt>
                <c:pt idx="3224">
                  <c:v>-0.12990948557853699</c:v>
                </c:pt>
                <c:pt idx="3225">
                  <c:v>-0.13228997588157654</c:v>
                </c:pt>
                <c:pt idx="3226">
                  <c:v>-0.13436265289783478</c:v>
                </c:pt>
                <c:pt idx="3227">
                  <c:v>-0.1360180675983429</c:v>
                </c:pt>
                <c:pt idx="3228">
                  <c:v>-0.1360180675983429</c:v>
                </c:pt>
                <c:pt idx="3229">
                  <c:v>-0.13713124394416809</c:v>
                </c:pt>
                <c:pt idx="3230">
                  <c:v>-0.13772343099117279</c:v>
                </c:pt>
                <c:pt idx="3231">
                  <c:v>-0.13780131936073303</c:v>
                </c:pt>
                <c:pt idx="3232">
                  <c:v>-0.1374056488275528</c:v>
                </c:pt>
                <c:pt idx="3233">
                  <c:v>-0.1374056488275528</c:v>
                </c:pt>
                <c:pt idx="3234">
                  <c:v>-0.13655637204647064</c:v>
                </c:pt>
                <c:pt idx="3235">
                  <c:v>-0.13530933856964111</c:v>
                </c:pt>
                <c:pt idx="3236">
                  <c:v>-0.1335759162902832</c:v>
                </c:pt>
                <c:pt idx="3237">
                  <c:v>-0.13144129514694214</c:v>
                </c:pt>
                <c:pt idx="3238">
                  <c:v>-0.13144129514694214</c:v>
                </c:pt>
                <c:pt idx="3239">
                  <c:v>-0.12894578278064728</c:v>
                </c:pt>
                <c:pt idx="3240">
                  <c:v>-0.12622569501399994</c:v>
                </c:pt>
                <c:pt idx="3241">
                  <c:v>-0.12364345043897629</c:v>
                </c:pt>
                <c:pt idx="3242">
                  <c:v>-0.12364345043897629</c:v>
                </c:pt>
                <c:pt idx="3243">
                  <c:v>-0.12131164968013763</c:v>
                </c:pt>
                <c:pt idx="3244">
                  <c:v>-0.11952643096446991</c:v>
                </c:pt>
                <c:pt idx="3245">
                  <c:v>-0.11840156465768814</c:v>
                </c:pt>
                <c:pt idx="3246">
                  <c:v>-0.11781028658151627</c:v>
                </c:pt>
                <c:pt idx="3247">
                  <c:v>-0.11781028658151627</c:v>
                </c:pt>
                <c:pt idx="3248">
                  <c:v>-0.11724399030208588</c:v>
                </c:pt>
                <c:pt idx="3249">
                  <c:v>-0.11622322350740433</c:v>
                </c:pt>
                <c:pt idx="3250">
                  <c:v>-0.11473900824785233</c:v>
                </c:pt>
                <c:pt idx="3251">
                  <c:v>-0.11286036670207977</c:v>
                </c:pt>
                <c:pt idx="3252">
                  <c:v>-0.11286036670207977</c:v>
                </c:pt>
                <c:pt idx="3253">
                  <c:v>-0.11122037470340729</c:v>
                </c:pt>
                <c:pt idx="3254">
                  <c:v>-0.11030643433332443</c:v>
                </c:pt>
                <c:pt idx="3255">
                  <c:v>-0.11015799641609192</c:v>
                </c:pt>
                <c:pt idx="3256">
                  <c:v>-0.11015799641609192</c:v>
                </c:pt>
                <c:pt idx="3257">
                  <c:v>-0.11076807975769043</c:v>
                </c:pt>
                <c:pt idx="3258">
                  <c:v>-0.11207836866378784</c:v>
                </c:pt>
                <c:pt idx="3259">
                  <c:v>-0.11394800990819931</c:v>
                </c:pt>
                <c:pt idx="3260">
                  <c:v>-0.11573690921068192</c:v>
                </c:pt>
                <c:pt idx="3261">
                  <c:v>-0.11573690921068192</c:v>
                </c:pt>
                <c:pt idx="3262">
                  <c:v>-0.11713894456624985</c:v>
                </c:pt>
                <c:pt idx="3263">
                  <c:v>-0.11803979426622391</c:v>
                </c:pt>
                <c:pt idx="3264">
                  <c:v>-0.11847434192895889</c:v>
                </c:pt>
                <c:pt idx="3265">
                  <c:v>-0.11907452344894409</c:v>
                </c:pt>
                <c:pt idx="3266">
                  <c:v>-0.11907452344894409</c:v>
                </c:pt>
                <c:pt idx="3267">
                  <c:v>-0.1201293021440506</c:v>
                </c:pt>
                <c:pt idx="3268">
                  <c:v>-0.12177004665136337</c:v>
                </c:pt>
                <c:pt idx="3269">
                  <c:v>-0.12390079349279404</c:v>
                </c:pt>
                <c:pt idx="3270">
                  <c:v>-0.12390079349279404</c:v>
                </c:pt>
                <c:pt idx="3271">
                  <c:v>-0.12625782191753387</c:v>
                </c:pt>
                <c:pt idx="3272">
                  <c:v>-0.12864246964454651</c:v>
                </c:pt>
                <c:pt idx="3273">
                  <c:v>-0.13071261346340179</c:v>
                </c:pt>
                <c:pt idx="3274">
                  <c:v>-0.13396444916725159</c:v>
                </c:pt>
                <c:pt idx="3275">
                  <c:v>-0.13350933790206909</c:v>
                </c:pt>
                <c:pt idx="3276">
                  <c:v>-0.13350933790206909</c:v>
                </c:pt>
                <c:pt idx="3277">
                  <c:v>-0.13257449865341187</c:v>
                </c:pt>
                <c:pt idx="3278">
                  <c:v>-0.13117188215255737</c:v>
                </c:pt>
                <c:pt idx="3279">
                  <c:v>-0.12929254770278931</c:v>
                </c:pt>
                <c:pt idx="3280">
                  <c:v>-0.12695272266864777</c:v>
                </c:pt>
                <c:pt idx="3281">
                  <c:v>-0.12695272266864777</c:v>
                </c:pt>
                <c:pt idx="3282">
                  <c:v>-0.12434765696525574</c:v>
                </c:pt>
                <c:pt idx="3283">
                  <c:v>-0.12160748988389969</c:v>
                </c:pt>
                <c:pt idx="3284">
                  <c:v>-0.11900480091571808</c:v>
                </c:pt>
                <c:pt idx="3285">
                  <c:v>-0.11673199385404587</c:v>
                </c:pt>
                <c:pt idx="3286">
                  <c:v>-0.11673199385404587</c:v>
                </c:pt>
                <c:pt idx="3287">
                  <c:v>-0.1149434894323349</c:v>
                </c:pt>
                <c:pt idx="3288">
                  <c:v>-0.11381387710571289</c:v>
                </c:pt>
                <c:pt idx="3289">
                  <c:v>-0.11325495690107346</c:v>
                </c:pt>
                <c:pt idx="3290">
                  <c:v>-0.11325495690107346</c:v>
                </c:pt>
                <c:pt idx="3291">
                  <c:v>-0.11279598623514175</c:v>
                </c:pt>
                <c:pt idx="3292">
                  <c:v>-0.11189601570367813</c:v>
                </c:pt>
                <c:pt idx="3293">
                  <c:v>-0.11046895384788513</c:v>
                </c:pt>
                <c:pt idx="3294">
                  <c:v>-0.10866198688745499</c:v>
                </c:pt>
                <c:pt idx="3295">
                  <c:v>-0.10866198688745499</c:v>
                </c:pt>
                <c:pt idx="3296">
                  <c:v>-0.1070144921541214</c:v>
                </c:pt>
                <c:pt idx="3297">
                  <c:v>-0.10608450323343277</c:v>
                </c:pt>
                <c:pt idx="3298">
                  <c:v>-0.10595206916332245</c:v>
                </c:pt>
                <c:pt idx="3299">
                  <c:v>-0.10658898949623108</c:v>
                </c:pt>
                <c:pt idx="3300">
                  <c:v>-0.10658898949623108</c:v>
                </c:pt>
                <c:pt idx="3301">
                  <c:v>-0.10787560045719147</c:v>
                </c:pt>
                <c:pt idx="3302">
                  <c:v>-0.10962256044149399</c:v>
                </c:pt>
                <c:pt idx="3303">
                  <c:v>-0.11115464568138123</c:v>
                </c:pt>
                <c:pt idx="3304">
                  <c:v>-0.11222450435161591</c:v>
                </c:pt>
                <c:pt idx="3305">
                  <c:v>-0.11222450435161591</c:v>
                </c:pt>
                <c:pt idx="3306">
                  <c:v>-0.11280630528926849</c:v>
                </c:pt>
                <c:pt idx="3307">
                  <c:v>-0.11300864815711975</c:v>
                </c:pt>
                <c:pt idx="3308">
                  <c:v>-0.11350555717945099</c:v>
                </c:pt>
                <c:pt idx="3309">
                  <c:v>-0.11350555717945099</c:v>
                </c:pt>
                <c:pt idx="3310">
                  <c:v>-0.11447346955537796</c:v>
                </c:pt>
                <c:pt idx="3311">
                  <c:v>-0.11599269509315491</c:v>
                </c:pt>
                <c:pt idx="3312">
                  <c:v>-0.11801960319280624</c:v>
                </c:pt>
                <c:pt idx="3313">
                  <c:v>-0.12029744684696198</c:v>
                </c:pt>
                <c:pt idx="3314">
                  <c:v>-0.12029744684696198</c:v>
                </c:pt>
                <c:pt idx="3315">
                  <c:v>-0.1226050853729248</c:v>
                </c:pt>
                <c:pt idx="3316">
                  <c:v>-0.12468670308589935</c:v>
                </c:pt>
                <c:pt idx="3317">
                  <c:v>-0.12630122900009155</c:v>
                </c:pt>
                <c:pt idx="3318">
                  <c:v>-0.127375528216362</c:v>
                </c:pt>
                <c:pt idx="3319">
                  <c:v>-0.127375528216362</c:v>
                </c:pt>
                <c:pt idx="3320">
                  <c:v>-0.12789882719516754</c:v>
                </c:pt>
                <c:pt idx="3321">
                  <c:v>-0.12788739800453186</c:v>
                </c:pt>
                <c:pt idx="3322">
                  <c:v>-0.12736472487449646</c:v>
                </c:pt>
                <c:pt idx="3323">
                  <c:v>-0.12736472487449646</c:v>
                </c:pt>
                <c:pt idx="3324">
                  <c:v>-0.12632377445697784</c:v>
                </c:pt>
                <c:pt idx="3325">
                  <c:v>-0.12472286075353622</c:v>
                </c:pt>
                <c:pt idx="3326">
                  <c:v>-0.12261579185724258</c:v>
                </c:pt>
                <c:pt idx="3327">
                  <c:v>-0.12010632455348969</c:v>
                </c:pt>
                <c:pt idx="3328">
                  <c:v>-0.1173601970076561</c:v>
                </c:pt>
                <c:pt idx="3329">
                  <c:v>-0.1173601970076561</c:v>
                </c:pt>
                <c:pt idx="3330">
                  <c:v>-0.11463052034378052</c:v>
                </c:pt>
                <c:pt idx="3331">
                  <c:v>-0.11206268519163132</c:v>
                </c:pt>
                <c:pt idx="3332">
                  <c:v>-0.10981006920337677</c:v>
                </c:pt>
                <c:pt idx="3333">
                  <c:v>-0.10807343572378159</c:v>
                </c:pt>
                <c:pt idx="3334">
                  <c:v>-0.10695424675941467</c:v>
                </c:pt>
                <c:pt idx="3335">
                  <c:v>-0.10695424675941467</c:v>
                </c:pt>
                <c:pt idx="3336">
                  <c:v>-0.10643959790468216</c:v>
                </c:pt>
                <c:pt idx="3337">
                  <c:v>-0.10618969053030014</c:v>
                </c:pt>
                <c:pt idx="3338">
                  <c:v>-0.10549786686897278</c:v>
                </c:pt>
                <c:pt idx="3339">
                  <c:v>-0.10426819324493408</c:v>
                </c:pt>
                <c:pt idx="3340">
                  <c:v>-0.10426819324493408</c:v>
                </c:pt>
                <c:pt idx="3341">
                  <c:v>-0.10261492431163788</c:v>
                </c:pt>
                <c:pt idx="3342">
                  <c:v>-0.10097458958625793</c:v>
                </c:pt>
                <c:pt idx="3343">
                  <c:v>-0.10004311800003052</c:v>
                </c:pt>
                <c:pt idx="3344">
                  <c:v>-0.10004311800003052</c:v>
                </c:pt>
                <c:pt idx="3345">
                  <c:v>-9.9909961223602295E-2</c:v>
                </c:pt>
                <c:pt idx="3346">
                  <c:v>-0.10055302828550339</c:v>
                </c:pt>
                <c:pt idx="3347">
                  <c:v>-0.10188021510839462</c:v>
                </c:pt>
                <c:pt idx="3348">
                  <c:v>-0.10338421911001205</c:v>
                </c:pt>
                <c:pt idx="3349">
                  <c:v>-0.10338421911001205</c:v>
                </c:pt>
                <c:pt idx="3350">
                  <c:v>-0.10459644347429276</c:v>
                </c:pt>
                <c:pt idx="3351">
                  <c:v>-0.10532832145690918</c:v>
                </c:pt>
                <c:pt idx="3352">
                  <c:v>-0.1054755374789238</c:v>
                </c:pt>
                <c:pt idx="3353">
                  <c:v>-0.10550764948129654</c:v>
                </c:pt>
                <c:pt idx="3354">
                  <c:v>-0.10550764948129654</c:v>
                </c:pt>
                <c:pt idx="3355">
                  <c:v>-0.10587085783481598</c:v>
                </c:pt>
                <c:pt idx="3356">
                  <c:v>-0.10674417763948441</c:v>
                </c:pt>
                <c:pt idx="3357">
                  <c:v>-0.10817656666040421</c:v>
                </c:pt>
                <c:pt idx="3358">
                  <c:v>-0.10817656666040421</c:v>
                </c:pt>
                <c:pt idx="3359">
                  <c:v>-0.11006517708301544</c:v>
                </c:pt>
                <c:pt idx="3360">
                  <c:v>-0.11225307732820511</c:v>
                </c:pt>
                <c:pt idx="3361">
                  <c:v>-0.11445435136556625</c:v>
                </c:pt>
                <c:pt idx="3362">
                  <c:v>-0.1164868026971817</c:v>
                </c:pt>
                <c:pt idx="3363">
                  <c:v>-0.1164868026971817</c:v>
                </c:pt>
                <c:pt idx="3364">
                  <c:v>-0.11812616139650345</c:v>
                </c:pt>
                <c:pt idx="3365">
                  <c:v>-0.11922390013933182</c:v>
                </c:pt>
                <c:pt idx="3366">
                  <c:v>-0.11979556828737259</c:v>
                </c:pt>
                <c:pt idx="3367">
                  <c:v>-0.11981775611639023</c:v>
                </c:pt>
                <c:pt idx="3368">
                  <c:v>-0.11981775611639023</c:v>
                </c:pt>
                <c:pt idx="3369">
                  <c:v>-0.11925347149372101</c:v>
                </c:pt>
                <c:pt idx="3370">
                  <c:v>-0.11807424575090408</c:v>
                </c:pt>
                <c:pt idx="3371">
                  <c:v>-0.11633677035570145</c:v>
                </c:pt>
                <c:pt idx="3372">
                  <c:v>-0.11633677035570145</c:v>
                </c:pt>
                <c:pt idx="3373">
                  <c:v>-0.11403634399175644</c:v>
                </c:pt>
                <c:pt idx="3374">
                  <c:v>-0.11143004149198532</c:v>
                </c:pt>
                <c:pt idx="3375">
                  <c:v>-0.10868415981531143</c:v>
                </c:pt>
                <c:pt idx="3376">
                  <c:v>-0.10594727098941803</c:v>
                </c:pt>
                <c:pt idx="3377">
                  <c:v>-0.10594727098941803</c:v>
                </c:pt>
                <c:pt idx="3378">
                  <c:v>-0.10346699506044388</c:v>
                </c:pt>
                <c:pt idx="3379">
                  <c:v>-0.10124919563531876</c:v>
                </c:pt>
                <c:pt idx="3380">
                  <c:v>-9.9542513489723206E-2</c:v>
                </c:pt>
                <c:pt idx="3381">
                  <c:v>-9.8459541797637939E-2</c:v>
                </c:pt>
                <c:pt idx="3382">
                  <c:v>-9.8459541797637939E-2</c:v>
                </c:pt>
                <c:pt idx="3383">
                  <c:v>-9.7934409976005554E-2</c:v>
                </c:pt>
                <c:pt idx="3384">
                  <c:v>-9.7807072103023529E-2</c:v>
                </c:pt>
                <c:pt idx="3385">
                  <c:v>-9.7390256822109222E-2</c:v>
                </c:pt>
                <c:pt idx="3386">
                  <c:v>-9.7390256822109222E-2</c:v>
                </c:pt>
                <c:pt idx="3387">
                  <c:v>-9.6414722502231598E-2</c:v>
                </c:pt>
                <c:pt idx="3388">
                  <c:v>-9.5036476850509644E-2</c:v>
                </c:pt>
                <c:pt idx="3389">
                  <c:v>-9.3551225960254669E-2</c:v>
                </c:pt>
                <c:pt idx="3390">
                  <c:v>-9.2599749565124512E-2</c:v>
                </c:pt>
                <c:pt idx="3391">
                  <c:v>-9.2599749565124512E-2</c:v>
                </c:pt>
                <c:pt idx="3392">
                  <c:v>-9.246768057346344E-2</c:v>
                </c:pt>
                <c:pt idx="3393">
                  <c:v>-9.3094602227210999E-2</c:v>
                </c:pt>
                <c:pt idx="3394">
                  <c:v>-9.4287656247615814E-2</c:v>
                </c:pt>
                <c:pt idx="3395">
                  <c:v>-9.544721245765686E-2</c:v>
                </c:pt>
                <c:pt idx="3396">
                  <c:v>-9.544721245765686E-2</c:v>
                </c:pt>
                <c:pt idx="3397">
                  <c:v>-9.6292130649089813E-2</c:v>
                </c:pt>
                <c:pt idx="3398">
                  <c:v>-9.6617773175239563E-2</c:v>
                </c:pt>
                <c:pt idx="3399">
                  <c:v>-9.6455372869968414E-2</c:v>
                </c:pt>
                <c:pt idx="3400">
                  <c:v>-9.6455372869968414E-2</c:v>
                </c:pt>
                <c:pt idx="3401">
                  <c:v>-9.6379369497299194E-2</c:v>
                </c:pt>
                <c:pt idx="3402">
                  <c:v>-9.6680968999862671E-2</c:v>
                </c:pt>
                <c:pt idx="3403">
                  <c:v>-9.7505807876586914E-2</c:v>
                </c:pt>
                <c:pt idx="3404">
                  <c:v>-9.8883301019668579E-2</c:v>
                </c:pt>
                <c:pt idx="3405">
                  <c:v>-9.8883301019668579E-2</c:v>
                </c:pt>
                <c:pt idx="3406">
                  <c:v>-0.10068195313215256</c:v>
                </c:pt>
                <c:pt idx="3407">
                  <c:v>-0.10268015414476395</c:v>
                </c:pt>
                <c:pt idx="3408">
                  <c:v>-0.10473313927650452</c:v>
                </c:pt>
                <c:pt idx="3409">
                  <c:v>-0.10664243251085281</c:v>
                </c:pt>
                <c:pt idx="3410">
                  <c:v>-0.10664243251085281</c:v>
                </c:pt>
                <c:pt idx="3411">
                  <c:v>-0.10823652148246765</c:v>
                </c:pt>
                <c:pt idx="3412">
                  <c:v>-0.10939335823059082</c:v>
                </c:pt>
                <c:pt idx="3413">
                  <c:v>-0.11000958830118179</c:v>
                </c:pt>
                <c:pt idx="3414">
                  <c:v>-0.11000958830118179</c:v>
                </c:pt>
                <c:pt idx="3415">
                  <c:v>-0.11002098023891449</c:v>
                </c:pt>
                <c:pt idx="3416">
                  <c:v>-0.10939740389585495</c:v>
                </c:pt>
                <c:pt idx="3417">
                  <c:v>-0.1081073135137558</c:v>
                </c:pt>
                <c:pt idx="3418">
                  <c:v>-0.10621120780706406</c:v>
                </c:pt>
                <c:pt idx="3419">
                  <c:v>-0.10621120780706406</c:v>
                </c:pt>
                <c:pt idx="3420">
                  <c:v>-0.10385687649250031</c:v>
                </c:pt>
                <c:pt idx="3421">
                  <c:v>-0.10119679570198059</c:v>
                </c:pt>
                <c:pt idx="3422">
                  <c:v>-9.8480910062789917E-2</c:v>
                </c:pt>
                <c:pt idx="3423">
                  <c:v>-9.5857731997966766E-2</c:v>
                </c:pt>
                <c:pt idx="3424">
                  <c:v>-9.5857731997966766E-2</c:v>
                </c:pt>
                <c:pt idx="3425">
                  <c:v>-9.3414671719074249E-2</c:v>
                </c:pt>
                <c:pt idx="3426">
                  <c:v>-9.1326817870140076E-2</c:v>
                </c:pt>
                <c:pt idx="3427">
                  <c:v>-8.9668035507202148E-2</c:v>
                </c:pt>
                <c:pt idx="3428">
                  <c:v>-8.9668035507202148E-2</c:v>
                </c:pt>
                <c:pt idx="3429">
                  <c:v>-8.8555410504341125E-2</c:v>
                </c:pt>
                <c:pt idx="3430">
                  <c:v>-8.8008470833301544E-2</c:v>
                </c:pt>
                <c:pt idx="3431">
                  <c:v>-8.7784841656684875E-2</c:v>
                </c:pt>
                <c:pt idx="3432">
                  <c:v>-8.7631486356258392E-2</c:v>
                </c:pt>
                <c:pt idx="3433">
                  <c:v>-8.7631486356258392E-2</c:v>
                </c:pt>
                <c:pt idx="3434">
                  <c:v>-8.7047562003135681E-2</c:v>
                </c:pt>
                <c:pt idx="3435">
                  <c:v>-8.6083240807056427E-2</c:v>
                </c:pt>
                <c:pt idx="3436">
                  <c:v>-8.5015468299388885E-2</c:v>
                </c:pt>
                <c:pt idx="3437">
                  <c:v>-8.5015468299388885E-2</c:v>
                </c:pt>
                <c:pt idx="3438">
                  <c:v>-8.4139011800289154E-2</c:v>
                </c:pt>
                <c:pt idx="3439">
                  <c:v>-8.3965085446834564E-2</c:v>
                </c:pt>
                <c:pt idx="3440">
                  <c:v>-8.4493562579154968E-2</c:v>
                </c:pt>
                <c:pt idx="3441">
                  <c:v>-8.5247084498405457E-2</c:v>
                </c:pt>
                <c:pt idx="3442">
                  <c:v>-8.5247084498405457E-2</c:v>
                </c:pt>
                <c:pt idx="3443">
                  <c:v>-8.5953548550605774E-2</c:v>
                </c:pt>
                <c:pt idx="3444">
                  <c:v>-8.5958316922187805E-2</c:v>
                </c:pt>
                <c:pt idx="3445">
                  <c:v>-8.6190268397331238E-2</c:v>
                </c:pt>
                <c:pt idx="3446">
                  <c:v>-8.6977265775203705E-2</c:v>
                </c:pt>
                <c:pt idx="3447">
                  <c:v>-8.8262587785720825E-2</c:v>
                </c:pt>
                <c:pt idx="3448">
                  <c:v>-8.989977091550827E-2</c:v>
                </c:pt>
                <c:pt idx="3449">
                  <c:v>-8.989977091550827E-2</c:v>
                </c:pt>
                <c:pt idx="3450">
                  <c:v>-9.1705776751041412E-2</c:v>
                </c:pt>
                <c:pt idx="3451">
                  <c:v>-9.3450725078582764E-2</c:v>
                </c:pt>
                <c:pt idx="3452">
                  <c:v>-9.5120102167129517E-2</c:v>
                </c:pt>
                <c:pt idx="3453">
                  <c:v>-9.6577189862728119E-2</c:v>
                </c:pt>
                <c:pt idx="3454">
                  <c:v>-9.6577189862728119E-2</c:v>
                </c:pt>
                <c:pt idx="3455">
                  <c:v>-9.7702242434024811E-2</c:v>
                </c:pt>
                <c:pt idx="3456">
                  <c:v>-9.834655374288559E-2</c:v>
                </c:pt>
                <c:pt idx="3457">
                  <c:v>-9.831584244966507E-2</c:v>
                </c:pt>
                <c:pt idx="3458">
                  <c:v>-9.7543641924858093E-2</c:v>
                </c:pt>
                <c:pt idx="3459">
                  <c:v>-9.7543641924858093E-2</c:v>
                </c:pt>
                <c:pt idx="3460">
                  <c:v>-9.6115589141845703E-2</c:v>
                </c:pt>
                <c:pt idx="3461">
                  <c:v>-9.4128943979740143E-2</c:v>
                </c:pt>
                <c:pt idx="3462">
                  <c:v>-9.1753542423248291E-2</c:v>
                </c:pt>
                <c:pt idx="3463">
                  <c:v>-9.1753542423248291E-2</c:v>
                </c:pt>
                <c:pt idx="3464">
                  <c:v>-8.9249305427074432E-2</c:v>
                </c:pt>
                <c:pt idx="3465">
                  <c:v>-8.6636476218700409E-2</c:v>
                </c:pt>
                <c:pt idx="3466">
                  <c:v>-8.4128968417644501E-2</c:v>
                </c:pt>
                <c:pt idx="3467">
                  <c:v>-8.1835992634296417E-2</c:v>
                </c:pt>
                <c:pt idx="3468">
                  <c:v>-8.1835992634296417E-2</c:v>
                </c:pt>
                <c:pt idx="3469">
                  <c:v>-7.9807154834270477E-2</c:v>
                </c:pt>
                <c:pt idx="3470">
                  <c:v>-7.8197970986366272E-2</c:v>
                </c:pt>
                <c:pt idx="3471">
                  <c:v>-7.7011637389659882E-2</c:v>
                </c:pt>
                <c:pt idx="3472">
                  <c:v>-7.6264619827270508E-2</c:v>
                </c:pt>
                <c:pt idx="3473">
                  <c:v>-7.6264619827270508E-2</c:v>
                </c:pt>
                <c:pt idx="3474">
                  <c:v>-7.5808711349964142E-2</c:v>
                </c:pt>
                <c:pt idx="3475">
                  <c:v>-7.5481809675693512E-2</c:v>
                </c:pt>
                <c:pt idx="3476">
                  <c:v>-7.5197733938694E-2</c:v>
                </c:pt>
                <c:pt idx="3477">
                  <c:v>-7.5197733938694E-2</c:v>
                </c:pt>
                <c:pt idx="3478">
                  <c:v>-7.4829980731010437E-2</c:v>
                </c:pt>
                <c:pt idx="3479">
                  <c:v>-7.4389547109603882E-2</c:v>
                </c:pt>
                <c:pt idx="3480">
                  <c:v>-7.4082709848880768E-2</c:v>
                </c:pt>
                <c:pt idx="3481">
                  <c:v>-7.3880426585674286E-2</c:v>
                </c:pt>
                <c:pt idx="3482">
                  <c:v>-7.3880426585674286E-2</c:v>
                </c:pt>
                <c:pt idx="3483">
                  <c:v>-7.3813378810882568E-2</c:v>
                </c:pt>
                <c:pt idx="3484">
                  <c:v>-7.3908030986785889E-2</c:v>
                </c:pt>
                <c:pt idx="3485">
                  <c:v>-7.3977731168270111E-2</c:v>
                </c:pt>
                <c:pt idx="3486">
                  <c:v>-7.3977731168270111E-2</c:v>
                </c:pt>
                <c:pt idx="3487">
                  <c:v>-7.3975369334220886E-2</c:v>
                </c:pt>
                <c:pt idx="3488">
                  <c:v>-7.3895640671253204E-2</c:v>
                </c:pt>
                <c:pt idx="3489">
                  <c:v>-7.3848024010658264E-2</c:v>
                </c:pt>
                <c:pt idx="3490">
                  <c:v>-7.3943741619586945E-2</c:v>
                </c:pt>
                <c:pt idx="3491">
                  <c:v>-7.3943741619586945E-2</c:v>
                </c:pt>
                <c:pt idx="3492">
                  <c:v>-7.4313320219516754E-2</c:v>
                </c:pt>
                <c:pt idx="3493">
                  <c:v>-7.5073875486850739E-2</c:v>
                </c:pt>
                <c:pt idx="3494">
                  <c:v>-7.6205186545848846E-2</c:v>
                </c:pt>
                <c:pt idx="3495">
                  <c:v>-7.7587217092514038E-2</c:v>
                </c:pt>
                <c:pt idx="3496">
                  <c:v>-7.7587217092514038E-2</c:v>
                </c:pt>
                <c:pt idx="3497">
                  <c:v>-7.9132974147796631E-2</c:v>
                </c:pt>
                <c:pt idx="3498">
                  <c:v>-8.0714806914329529E-2</c:v>
                </c:pt>
                <c:pt idx="3499">
                  <c:v>-8.2200445234775543E-2</c:v>
                </c:pt>
                <c:pt idx="3500">
                  <c:v>-8.2200445234775543E-2</c:v>
                </c:pt>
                <c:pt idx="3501">
                  <c:v>-8.3530716598033905E-2</c:v>
                </c:pt>
                <c:pt idx="3502">
                  <c:v>-8.4565572440624237E-2</c:v>
                </c:pt>
                <c:pt idx="3503">
                  <c:v>-8.5128501057624817E-2</c:v>
                </c:pt>
                <c:pt idx="3504">
                  <c:v>-8.5073940455913544E-2</c:v>
                </c:pt>
                <c:pt idx="3505">
                  <c:v>-8.5073940455913544E-2</c:v>
                </c:pt>
                <c:pt idx="3506">
                  <c:v>-8.4342464804649353E-2</c:v>
                </c:pt>
                <c:pt idx="3507">
                  <c:v>-8.2961514592170715E-2</c:v>
                </c:pt>
                <c:pt idx="3508">
                  <c:v>-8.1082083284854889E-2</c:v>
                </c:pt>
                <c:pt idx="3509">
                  <c:v>-8.1082083284854889E-2</c:v>
                </c:pt>
                <c:pt idx="3510">
                  <c:v>-7.8875340521335602E-2</c:v>
                </c:pt>
                <c:pt idx="3511">
                  <c:v>-7.6515495777130127E-2</c:v>
                </c:pt>
                <c:pt idx="3512">
                  <c:v>-7.4145831167697906E-2</c:v>
                </c:pt>
                <c:pt idx="3513">
                  <c:v>-7.1842066943645477E-2</c:v>
                </c:pt>
                <c:pt idx="3514">
                  <c:v>-7.1842066943645477E-2</c:v>
                </c:pt>
                <c:pt idx="3515">
                  <c:v>-6.9735124707221985E-2</c:v>
                </c:pt>
                <c:pt idx="3516">
                  <c:v>-6.7850083112716675E-2</c:v>
                </c:pt>
                <c:pt idx="3517">
                  <c:v>-6.6225729882717133E-2</c:v>
                </c:pt>
                <c:pt idx="3518">
                  <c:v>-6.4934492111206055E-2</c:v>
                </c:pt>
                <c:pt idx="3519">
                  <c:v>-6.4934492111206055E-2</c:v>
                </c:pt>
                <c:pt idx="3520">
                  <c:v>-6.3953258097171783E-2</c:v>
                </c:pt>
                <c:pt idx="3521">
                  <c:v>-6.3258327543735504E-2</c:v>
                </c:pt>
                <c:pt idx="3522">
                  <c:v>-6.2765888869762421E-2</c:v>
                </c:pt>
                <c:pt idx="3523">
                  <c:v>-6.2765888869762421E-2</c:v>
                </c:pt>
                <c:pt idx="3524">
                  <c:v>-6.2352512031793594E-2</c:v>
                </c:pt>
                <c:pt idx="3525">
                  <c:v>-6.1946611851453781E-2</c:v>
                </c:pt>
                <c:pt idx="3526">
                  <c:v>-6.1571273952722549E-2</c:v>
                </c:pt>
                <c:pt idx="3527">
                  <c:v>-6.1301611363887787E-2</c:v>
                </c:pt>
                <c:pt idx="3528">
                  <c:v>-6.1301611363887787E-2</c:v>
                </c:pt>
                <c:pt idx="3529">
                  <c:v>-6.1166927218437195E-2</c:v>
                </c:pt>
                <c:pt idx="3530">
                  <c:v>-6.1164051294326782E-2</c:v>
                </c:pt>
                <c:pt idx="3531">
                  <c:v>-6.1262495815753937E-2</c:v>
                </c:pt>
                <c:pt idx="3532">
                  <c:v>-6.1413183808326721E-2</c:v>
                </c:pt>
                <c:pt idx="3533">
                  <c:v>-6.1413183808326721E-2</c:v>
                </c:pt>
                <c:pt idx="3534">
                  <c:v>-6.1567820608615875E-2</c:v>
                </c:pt>
                <c:pt idx="3535">
                  <c:v>-6.1739709228277206E-2</c:v>
                </c:pt>
                <c:pt idx="3536">
                  <c:v>-6.1995230615139008E-2</c:v>
                </c:pt>
                <c:pt idx="3537">
                  <c:v>-6.1995230615139008E-2</c:v>
                </c:pt>
                <c:pt idx="3538">
                  <c:v>-6.238861009478569E-2</c:v>
                </c:pt>
                <c:pt idx="3539">
                  <c:v>-6.2999539077281952E-2</c:v>
                </c:pt>
                <c:pt idx="3540">
                  <c:v>-6.3835307955741882E-2</c:v>
                </c:pt>
                <c:pt idx="3541">
                  <c:v>-6.4892314374446869E-2</c:v>
                </c:pt>
                <c:pt idx="3542">
                  <c:v>-6.4892314374446869E-2</c:v>
                </c:pt>
                <c:pt idx="3543">
                  <c:v>-6.6155165433883667E-2</c:v>
                </c:pt>
                <c:pt idx="3544">
                  <c:v>-6.7499145865440369E-2</c:v>
                </c:pt>
                <c:pt idx="3545">
                  <c:v>-6.8870685994625092E-2</c:v>
                </c:pt>
                <c:pt idx="3546">
                  <c:v>-7.0167727768421173E-2</c:v>
                </c:pt>
                <c:pt idx="3547">
                  <c:v>-7.0167727768421173E-2</c:v>
                </c:pt>
                <c:pt idx="3548">
                  <c:v>-7.1279257535934448E-2</c:v>
                </c:pt>
                <c:pt idx="3549">
                  <c:v>-7.2149716317653656E-2</c:v>
                </c:pt>
                <c:pt idx="3550">
                  <c:v>-7.2601243853569031E-2</c:v>
                </c:pt>
                <c:pt idx="3551">
                  <c:v>-7.2601243853569031E-2</c:v>
                </c:pt>
                <c:pt idx="3552">
                  <c:v>-7.2460755705833435E-2</c:v>
                </c:pt>
                <c:pt idx="3553">
                  <c:v>-7.1676291525363922E-2</c:v>
                </c:pt>
                <c:pt idx="3554">
                  <c:v>-7.0364572107791901E-2</c:v>
                </c:pt>
                <c:pt idx="3555">
                  <c:v>-6.8620644509792328E-2</c:v>
                </c:pt>
                <c:pt idx="3556">
                  <c:v>-6.8620644509792328E-2</c:v>
                </c:pt>
                <c:pt idx="3557">
                  <c:v>-6.6659033298492432E-2</c:v>
                </c:pt>
                <c:pt idx="3558">
                  <c:v>-6.4541272819042206E-2</c:v>
                </c:pt>
                <c:pt idx="3559">
                  <c:v>-6.2296740710735321E-2</c:v>
                </c:pt>
                <c:pt idx="3560">
                  <c:v>-6.2296740710735321E-2</c:v>
                </c:pt>
                <c:pt idx="3561">
                  <c:v>-6.0151278972625732E-2</c:v>
                </c:pt>
                <c:pt idx="3562">
                  <c:v>-5.8119982481002808E-2</c:v>
                </c:pt>
                <c:pt idx="3563">
                  <c:v>-5.6314874440431595E-2</c:v>
                </c:pt>
                <c:pt idx="3564">
                  <c:v>-5.4733105003833771E-2</c:v>
                </c:pt>
                <c:pt idx="3565">
                  <c:v>-5.4733105003833771E-2</c:v>
                </c:pt>
                <c:pt idx="3566">
                  <c:v>-5.3300485014915466E-2</c:v>
                </c:pt>
                <c:pt idx="3567">
                  <c:v>-5.206405371427536E-2</c:v>
                </c:pt>
                <c:pt idx="3568">
                  <c:v>-5.1039297133684158E-2</c:v>
                </c:pt>
                <c:pt idx="3569">
                  <c:v>-5.0236303359270096E-2</c:v>
                </c:pt>
                <c:pt idx="3570">
                  <c:v>-5.0236303359270096E-2</c:v>
                </c:pt>
                <c:pt idx="3571">
                  <c:v>-4.9589570611715317E-2</c:v>
                </c:pt>
                <c:pt idx="3572">
                  <c:v>-4.9053315073251724E-2</c:v>
                </c:pt>
                <c:pt idx="3573">
                  <c:v>-4.8625022172927856E-2</c:v>
                </c:pt>
                <c:pt idx="3574">
                  <c:v>-4.8322852700948715E-2</c:v>
                </c:pt>
                <c:pt idx="3575">
                  <c:v>-4.8185665160417557E-2</c:v>
                </c:pt>
                <c:pt idx="3576">
                  <c:v>-4.8185665160417557E-2</c:v>
                </c:pt>
                <c:pt idx="3577">
                  <c:v>-4.8236649483442307E-2</c:v>
                </c:pt>
                <c:pt idx="3578">
                  <c:v>-4.8449132591485977E-2</c:v>
                </c:pt>
                <c:pt idx="3579">
                  <c:v>-4.8766531050205231E-2</c:v>
                </c:pt>
                <c:pt idx="3580">
                  <c:v>-4.8766531050205231E-2</c:v>
                </c:pt>
                <c:pt idx="3581">
                  <c:v>-4.9157470464706421E-2</c:v>
                </c:pt>
                <c:pt idx="3582">
                  <c:v>-4.9612779170274734E-2</c:v>
                </c:pt>
                <c:pt idx="3583">
                  <c:v>-5.0140485167503357E-2</c:v>
                </c:pt>
                <c:pt idx="3584">
                  <c:v>-5.0807472318410873E-2</c:v>
                </c:pt>
                <c:pt idx="3585">
                  <c:v>-5.0807472318410873E-2</c:v>
                </c:pt>
                <c:pt idx="3586">
                  <c:v>-5.1622785627841949E-2</c:v>
                </c:pt>
                <c:pt idx="3587">
                  <c:v>-5.2544981241226196E-2</c:v>
                </c:pt>
                <c:pt idx="3588">
                  <c:v>-5.3553789854049683E-2</c:v>
                </c:pt>
                <c:pt idx="3589">
                  <c:v>-5.4642494767904282E-2</c:v>
                </c:pt>
                <c:pt idx="3590">
                  <c:v>-5.4642494767904282E-2</c:v>
                </c:pt>
                <c:pt idx="3591">
                  <c:v>-5.5776558816432953E-2</c:v>
                </c:pt>
                <c:pt idx="3592">
                  <c:v>-5.6898389011621475E-2</c:v>
                </c:pt>
                <c:pt idx="3593">
                  <c:v>-5.7976733893156052E-2</c:v>
                </c:pt>
                <c:pt idx="3594">
                  <c:v>-5.7976733893156052E-2</c:v>
                </c:pt>
                <c:pt idx="3595">
                  <c:v>-5.8907229453325272E-2</c:v>
                </c:pt>
                <c:pt idx="3596">
                  <c:v>-5.9579100459814072E-2</c:v>
                </c:pt>
                <c:pt idx="3597">
                  <c:v>-5.9875074774026871E-2</c:v>
                </c:pt>
                <c:pt idx="3598">
                  <c:v>-5.968044325709343E-2</c:v>
                </c:pt>
                <c:pt idx="3599">
                  <c:v>-5.968044325709343E-2</c:v>
                </c:pt>
                <c:pt idx="3600">
                  <c:v>-5.892612412571907E-2</c:v>
                </c:pt>
                <c:pt idx="3601">
                  <c:v>-5.7698208838701248E-2</c:v>
                </c:pt>
                <c:pt idx="3602">
                  <c:v>-5.6128233671188354E-2</c:v>
                </c:pt>
                <c:pt idx="3603">
                  <c:v>-5.4276585578918457E-2</c:v>
                </c:pt>
                <c:pt idx="3604">
                  <c:v>-5.4276585578918457E-2</c:v>
                </c:pt>
                <c:pt idx="3605">
                  <c:v>-5.2302848547697067E-2</c:v>
                </c:pt>
                <c:pt idx="3606">
                  <c:v>-5.0255808979272842E-2</c:v>
                </c:pt>
                <c:pt idx="3607">
                  <c:v>-4.8282291740179062E-2</c:v>
                </c:pt>
                <c:pt idx="3608">
                  <c:v>-4.8282291740179062E-2</c:v>
                </c:pt>
                <c:pt idx="3609">
                  <c:v>-4.6440627425909042E-2</c:v>
                </c:pt>
                <c:pt idx="3610">
                  <c:v>-4.4654741883277893E-2</c:v>
                </c:pt>
                <c:pt idx="3611">
                  <c:v>-4.301852360367775E-2</c:v>
                </c:pt>
                <c:pt idx="3612">
                  <c:v>-4.1439861059188843E-2</c:v>
                </c:pt>
                <c:pt idx="3613">
                  <c:v>-3.7610579282045364E-2</c:v>
                </c:pt>
                <c:pt idx="3614">
                  <c:v>-3.6675997078418732E-2</c:v>
                </c:pt>
                <c:pt idx="3615">
                  <c:v>-3.5916723310947418E-2</c:v>
                </c:pt>
                <c:pt idx="3616">
                  <c:v>-3.5349179059267044E-2</c:v>
                </c:pt>
                <c:pt idx="3617">
                  <c:v>-3.4981951117515564E-2</c:v>
                </c:pt>
                <c:pt idx="3618">
                  <c:v>-3.4866049885749817E-2</c:v>
                </c:pt>
                <c:pt idx="3619">
                  <c:v>-3.4866049885749817E-2</c:v>
                </c:pt>
                <c:pt idx="3620">
                  <c:v>-3.4984312951564789E-2</c:v>
                </c:pt>
                <c:pt idx="3621">
                  <c:v>-3.5292711108922958E-2</c:v>
                </c:pt>
                <c:pt idx="3622">
                  <c:v>-3.5736631602048874E-2</c:v>
                </c:pt>
                <c:pt idx="3623">
                  <c:v>-3.5736631602048874E-2</c:v>
                </c:pt>
                <c:pt idx="3624">
                  <c:v>-3.629925474524498E-2</c:v>
                </c:pt>
                <c:pt idx="3625">
                  <c:v>-3.7009302526712418E-2</c:v>
                </c:pt>
                <c:pt idx="3626">
                  <c:v>-3.7809506058692932E-2</c:v>
                </c:pt>
                <c:pt idx="3627">
                  <c:v>-3.8699563592672348E-2</c:v>
                </c:pt>
                <c:pt idx="3628">
                  <c:v>-3.8699563592672348E-2</c:v>
                </c:pt>
                <c:pt idx="3629">
                  <c:v>-3.9672296494245529E-2</c:v>
                </c:pt>
                <c:pt idx="3630">
                  <c:v>-4.0655747056007385E-2</c:v>
                </c:pt>
                <c:pt idx="3631">
                  <c:v>-4.1649952530860901E-2</c:v>
                </c:pt>
                <c:pt idx="3632">
                  <c:v>-4.263203963637352E-2</c:v>
                </c:pt>
                <c:pt idx="3633">
                  <c:v>-4.263203963637352E-2</c:v>
                </c:pt>
                <c:pt idx="3634">
                  <c:v>-4.3583113700151443E-2</c:v>
                </c:pt>
                <c:pt idx="3635">
                  <c:v>-4.4476207345724106E-2</c:v>
                </c:pt>
                <c:pt idx="3636">
                  <c:v>-4.5309565961360931E-2</c:v>
                </c:pt>
                <c:pt idx="3637">
                  <c:v>-4.6064842492341995E-2</c:v>
                </c:pt>
                <c:pt idx="3638">
                  <c:v>-4.6064842492341995E-2</c:v>
                </c:pt>
                <c:pt idx="3639">
                  <c:v>-4.661211371421814E-2</c:v>
                </c:pt>
                <c:pt idx="3640">
                  <c:v>-4.6867989003658295E-2</c:v>
                </c:pt>
                <c:pt idx="3641">
                  <c:v>-4.67214435338974E-2</c:v>
                </c:pt>
                <c:pt idx="3642">
                  <c:v>-4.67214435338974E-2</c:v>
                </c:pt>
                <c:pt idx="3643">
                  <c:v>-4.6075273305177689E-2</c:v>
                </c:pt>
                <c:pt idx="3644">
                  <c:v>-4.494156688451767E-2</c:v>
                </c:pt>
                <c:pt idx="3645">
                  <c:v>-4.3423760682344437E-2</c:v>
                </c:pt>
                <c:pt idx="3646">
                  <c:v>-4.1667889803647995E-2</c:v>
                </c:pt>
                <c:pt idx="3647">
                  <c:v>-4.1667889803647995E-2</c:v>
                </c:pt>
                <c:pt idx="3648">
                  <c:v>-3.9792992174625397E-2</c:v>
                </c:pt>
                <c:pt idx="3649">
                  <c:v>-3.7992756813764572E-2</c:v>
                </c:pt>
                <c:pt idx="3650">
                  <c:v>-3.6257583647966385E-2</c:v>
                </c:pt>
                <c:pt idx="3651">
                  <c:v>-3.4526955336332321E-2</c:v>
                </c:pt>
                <c:pt idx="3652">
                  <c:v>-3.4526955336332321E-2</c:v>
                </c:pt>
                <c:pt idx="3653">
                  <c:v>-3.2795697450637817E-2</c:v>
                </c:pt>
                <c:pt idx="3654">
                  <c:v>-3.1029621139168739E-2</c:v>
                </c:pt>
                <c:pt idx="3655">
                  <c:v>-2.9357412829995155E-2</c:v>
                </c:pt>
                <c:pt idx="3656">
                  <c:v>-2.9357412829995155E-2</c:v>
                </c:pt>
                <c:pt idx="3657">
                  <c:v>-2.7804315090179443E-2</c:v>
                </c:pt>
                <c:pt idx="3658">
                  <c:v>-2.6395831257104874E-2</c:v>
                </c:pt>
                <c:pt idx="3659">
                  <c:v>-2.5105316191911697E-2</c:v>
                </c:pt>
                <c:pt idx="3660">
                  <c:v>-2.3890024051070213E-2</c:v>
                </c:pt>
                <c:pt idx="3661">
                  <c:v>-2.3890024051070213E-2</c:v>
                </c:pt>
                <c:pt idx="3662">
                  <c:v>-2.2880923002958298E-2</c:v>
                </c:pt>
                <c:pt idx="3663">
                  <c:v>-2.214856818318367E-2</c:v>
                </c:pt>
                <c:pt idx="3664">
                  <c:v>-2.1722322329878807E-2</c:v>
                </c:pt>
                <c:pt idx="3665">
                  <c:v>-2.160867303609848E-2</c:v>
                </c:pt>
                <c:pt idx="3666">
                  <c:v>-2.160867303609848E-2</c:v>
                </c:pt>
                <c:pt idx="3667">
                  <c:v>-2.1767081692814827E-2</c:v>
                </c:pt>
                <c:pt idx="3668">
                  <c:v>-2.2151004523038864E-2</c:v>
                </c:pt>
                <c:pt idx="3669">
                  <c:v>-2.2754980251193047E-2</c:v>
                </c:pt>
                <c:pt idx="3670">
                  <c:v>-2.2754980251193047E-2</c:v>
                </c:pt>
                <c:pt idx="3671">
                  <c:v>-2.356516569852829E-2</c:v>
                </c:pt>
                <c:pt idx="3672">
                  <c:v>-2.4500660598278046E-2</c:v>
                </c:pt>
                <c:pt idx="3673">
                  <c:v>-2.5511302053928375E-2</c:v>
                </c:pt>
                <c:pt idx="3674">
                  <c:v>-2.6510266587138176E-2</c:v>
                </c:pt>
                <c:pt idx="3675">
                  <c:v>-2.6510266587138176E-2</c:v>
                </c:pt>
                <c:pt idx="3676">
                  <c:v>-2.7521634474396706E-2</c:v>
                </c:pt>
                <c:pt idx="3677">
                  <c:v>-2.8592666611075401E-2</c:v>
                </c:pt>
                <c:pt idx="3678">
                  <c:v>-2.9623784124851227E-2</c:v>
                </c:pt>
                <c:pt idx="3679">
                  <c:v>-2.9623784124851227E-2</c:v>
                </c:pt>
                <c:pt idx="3680">
                  <c:v>-3.057401068508625E-2</c:v>
                </c:pt>
                <c:pt idx="3681">
                  <c:v>-3.13740074634552E-2</c:v>
                </c:pt>
                <c:pt idx="3682">
                  <c:v>-3.2039042562246323E-2</c:v>
                </c:pt>
                <c:pt idx="3683">
                  <c:v>-3.2659444957971573E-2</c:v>
                </c:pt>
                <c:pt idx="3684">
                  <c:v>-3.2659444957971573E-2</c:v>
                </c:pt>
                <c:pt idx="3685">
                  <c:v>-3.3251490443944931E-2</c:v>
                </c:pt>
                <c:pt idx="3686">
                  <c:v>-3.3738922327756882E-2</c:v>
                </c:pt>
                <c:pt idx="3687">
                  <c:v>-3.3965613692998886E-2</c:v>
                </c:pt>
                <c:pt idx="3688">
                  <c:v>-3.3818464726209641E-2</c:v>
                </c:pt>
                <c:pt idx="3689">
                  <c:v>-3.3818464726209641E-2</c:v>
                </c:pt>
                <c:pt idx="3690">
                  <c:v>-3.3221036195755005E-2</c:v>
                </c:pt>
                <c:pt idx="3691">
                  <c:v>-3.2202057540416718E-2</c:v>
                </c:pt>
                <c:pt idx="3692">
                  <c:v>-3.0816683545708656E-2</c:v>
                </c:pt>
                <c:pt idx="3693">
                  <c:v>-3.0816683545708656E-2</c:v>
                </c:pt>
                <c:pt idx="3694">
                  <c:v>-2.9204856604337692E-2</c:v>
                </c:pt>
                <c:pt idx="3695">
                  <c:v>-2.7516568079590797E-2</c:v>
                </c:pt>
                <c:pt idx="3696">
                  <c:v>-2.58486308157444E-2</c:v>
                </c:pt>
                <c:pt idx="3697">
                  <c:v>-2.4283209815621376E-2</c:v>
                </c:pt>
                <c:pt idx="3698">
                  <c:v>-2.2680001333355904E-2</c:v>
                </c:pt>
                <c:pt idx="3699">
                  <c:v>-2.2680001333355904E-2</c:v>
                </c:pt>
                <c:pt idx="3700">
                  <c:v>-2.1007668226957321E-2</c:v>
                </c:pt>
                <c:pt idx="3701">
                  <c:v>-1.9267383962869644E-2</c:v>
                </c:pt>
                <c:pt idx="3702">
                  <c:v>-1.7498986795544624E-2</c:v>
                </c:pt>
                <c:pt idx="3703">
                  <c:v>-1.5867551788687706E-2</c:v>
                </c:pt>
                <c:pt idx="3704">
                  <c:v>-1.5867551788687706E-2</c:v>
                </c:pt>
                <c:pt idx="3705">
                  <c:v>-1.4373390935361385E-2</c:v>
                </c:pt>
                <c:pt idx="3706">
                  <c:v>-1.2963873334228992E-2</c:v>
                </c:pt>
                <c:pt idx="3707">
                  <c:v>-1.1639082804322243E-2</c:v>
                </c:pt>
                <c:pt idx="3708">
                  <c:v>-1.0460948571562767E-2</c:v>
                </c:pt>
                <c:pt idx="3709">
                  <c:v>-1.0460948571562767E-2</c:v>
                </c:pt>
                <c:pt idx="3710">
                  <c:v>-9.5498180016875267E-3</c:v>
                </c:pt>
                <c:pt idx="3711">
                  <c:v>-9.0037016198039055E-3</c:v>
                </c:pt>
                <c:pt idx="3712">
                  <c:v>-8.838859386742115E-3</c:v>
                </c:pt>
                <c:pt idx="3713">
                  <c:v>-8.838859386742115E-3</c:v>
                </c:pt>
                <c:pt idx="3714">
                  <c:v>-9.0381661430001259E-3</c:v>
                </c:pt>
                <c:pt idx="3715">
                  <c:v>-9.566781111061573E-3</c:v>
                </c:pt>
                <c:pt idx="3716">
                  <c:v>-1.0362613014876842E-2</c:v>
                </c:pt>
                <c:pt idx="3717">
                  <c:v>-1.1367856524884701E-2</c:v>
                </c:pt>
                <c:pt idx="3718">
                  <c:v>-1.1367856524884701E-2</c:v>
                </c:pt>
                <c:pt idx="3719">
                  <c:v>-1.2486303225159645E-2</c:v>
                </c:pt>
                <c:pt idx="3720">
                  <c:v>-1.3599834404885769E-2</c:v>
                </c:pt>
                <c:pt idx="3721">
                  <c:v>-1.4697869308292866E-2</c:v>
                </c:pt>
                <c:pt idx="3722">
                  <c:v>-1.5790551900863647E-2</c:v>
                </c:pt>
                <c:pt idx="3723">
                  <c:v>-1.5790551900863647E-2</c:v>
                </c:pt>
                <c:pt idx="3724">
                  <c:v>-1.6899917274713516E-2</c:v>
                </c:pt>
                <c:pt idx="3725">
                  <c:v>-1.7979389056563377E-2</c:v>
                </c:pt>
                <c:pt idx="3726">
                  <c:v>-1.8884651362895966E-2</c:v>
                </c:pt>
                <c:pt idx="3727">
                  <c:v>-1.8884651362895966E-2</c:v>
                </c:pt>
                <c:pt idx="3728">
                  <c:v>-1.9589802250266075E-2</c:v>
                </c:pt>
                <c:pt idx="3729">
                  <c:v>-2.014286071062088E-2</c:v>
                </c:pt>
                <c:pt idx="3730">
                  <c:v>-2.0620739087462425E-2</c:v>
                </c:pt>
                <c:pt idx="3731">
                  <c:v>-2.1096404641866684E-2</c:v>
                </c:pt>
                <c:pt idx="3732">
                  <c:v>-2.1096404641866684E-2</c:v>
                </c:pt>
                <c:pt idx="3733">
                  <c:v>-2.1494781598448753E-2</c:v>
                </c:pt>
                <c:pt idx="3734">
                  <c:v>-2.1663026884198189E-2</c:v>
                </c:pt>
                <c:pt idx="3735">
                  <c:v>-2.1500570699572563E-2</c:v>
                </c:pt>
                <c:pt idx="3736">
                  <c:v>-2.1500570699572563E-2</c:v>
                </c:pt>
                <c:pt idx="3737">
                  <c:v>-2.0971987396478653E-2</c:v>
                </c:pt>
                <c:pt idx="3738">
                  <c:v>-2.006261795759201E-2</c:v>
                </c:pt>
                <c:pt idx="3739">
                  <c:v>-1.8857352435588837E-2</c:v>
                </c:pt>
                <c:pt idx="3740">
                  <c:v>-1.7414461821317673E-2</c:v>
                </c:pt>
                <c:pt idx="3741">
                  <c:v>-1.7414461821317673E-2</c:v>
                </c:pt>
                <c:pt idx="3742">
                  <c:v>-1.5841890126466751E-2</c:v>
                </c:pt>
                <c:pt idx="3743">
                  <c:v>-1.432443130761385E-2</c:v>
                </c:pt>
                <c:pt idx="3744">
                  <c:v>-1.2822886928915977E-2</c:v>
                </c:pt>
                <c:pt idx="3745">
                  <c:v>-1.133466511964798E-2</c:v>
                </c:pt>
                <c:pt idx="3746">
                  <c:v>-1.133466511964798E-2</c:v>
                </c:pt>
                <c:pt idx="3747">
                  <c:v>-9.7504602745175362E-3</c:v>
                </c:pt>
                <c:pt idx="3748">
                  <c:v>-8.0053415149450302E-3</c:v>
                </c:pt>
                <c:pt idx="3749">
                  <c:v>-6.2572904862463474E-3</c:v>
                </c:pt>
                <c:pt idx="3750">
                  <c:v>-6.2572904862463474E-3</c:v>
                </c:pt>
                <c:pt idx="3751">
                  <c:v>-4.554311279207468E-3</c:v>
                </c:pt>
                <c:pt idx="3752">
                  <c:v>-3.0031951609998941E-3</c:v>
                </c:pt>
                <c:pt idx="3753">
                  <c:v>-1.529669389128685E-3</c:v>
                </c:pt>
                <c:pt idx="3754">
                  <c:v>-7.9791258031036705E-5</c:v>
                </c:pt>
                <c:pt idx="3755">
                  <c:v>-7.9791258031036705E-5</c:v>
                </c:pt>
                <c:pt idx="3756">
                  <c:v>1.2191933346912265E-3</c:v>
                </c:pt>
                <c:pt idx="3757">
                  <c:v>2.2841435857117176E-3</c:v>
                </c:pt>
                <c:pt idx="3758">
                  <c:v>2.9415152966976166E-3</c:v>
                </c:pt>
                <c:pt idx="3759">
                  <c:v>3.1322049908339977E-3</c:v>
                </c:pt>
                <c:pt idx="3760">
                  <c:v>2.8968148399144411E-3</c:v>
                </c:pt>
                <c:pt idx="3761">
                  <c:v>2.8968148399144411E-3</c:v>
                </c:pt>
                <c:pt idx="3762">
                  <c:v>2.2909934632480145E-3</c:v>
                </c:pt>
                <c:pt idx="3763">
                  <c:v>1.366404234431684E-3</c:v>
                </c:pt>
                <c:pt idx="3764">
                  <c:v>2.48388183536008E-4</c:v>
                </c:pt>
                <c:pt idx="3765">
                  <c:v>2.48388183536008E-4</c:v>
                </c:pt>
                <c:pt idx="3766">
                  <c:v>-9.6612347988411784E-4</c:v>
                </c:pt>
                <c:pt idx="3767">
                  <c:v>-2.2009552922099829E-3</c:v>
                </c:pt>
                <c:pt idx="3768">
                  <c:v>-3.3558923751115799E-3</c:v>
                </c:pt>
                <c:pt idx="3769">
                  <c:v>-4.5013595372438431E-3</c:v>
                </c:pt>
                <c:pt idx="3770">
                  <c:v>-4.5013595372438431E-3</c:v>
                </c:pt>
                <c:pt idx="3771">
                  <c:v>-5.5931410752236843E-3</c:v>
                </c:pt>
                <c:pt idx="3772">
                  <c:v>-6.5915626473724842E-3</c:v>
                </c:pt>
                <c:pt idx="3773">
                  <c:v>-7.4425460770726204E-3</c:v>
                </c:pt>
                <c:pt idx="3774">
                  <c:v>-8.0727534368634224E-3</c:v>
                </c:pt>
                <c:pt idx="3775">
                  <c:v>-8.0727534368634224E-3</c:v>
                </c:pt>
                <c:pt idx="3776">
                  <c:v>-8.5802078247070313E-3</c:v>
                </c:pt>
                <c:pt idx="3777">
                  <c:v>-9.0099601075053215E-3</c:v>
                </c:pt>
                <c:pt idx="3778">
                  <c:v>-9.4004934653639793E-3</c:v>
                </c:pt>
                <c:pt idx="3779">
                  <c:v>-9.4004934653639793E-3</c:v>
                </c:pt>
                <c:pt idx="3780">
                  <c:v>-9.0914219617843628E-3</c:v>
                </c:pt>
                <c:pt idx="3781">
                  <c:v>-8.2772765308618546E-3</c:v>
                </c:pt>
                <c:pt idx="3782">
                  <c:v>-7.1644233539700508E-3</c:v>
                </c:pt>
                <c:pt idx="3783">
                  <c:v>-5.8390405029058456E-3</c:v>
                </c:pt>
                <c:pt idx="3784">
                  <c:v>-4.3760784901678562E-3</c:v>
                </c:pt>
                <c:pt idx="3785">
                  <c:v>-4.3760784901678562E-3</c:v>
                </c:pt>
                <c:pt idx="3786">
                  <c:v>-2.9126226436346769E-3</c:v>
                </c:pt>
                <c:pt idx="3787">
                  <c:v>-1.4809321146458387E-3</c:v>
                </c:pt>
                <c:pt idx="3788">
                  <c:v>-7.0875403253012337E-6</c:v>
                </c:pt>
                <c:pt idx="3789">
                  <c:v>-7.0875403253012337E-6</c:v>
                </c:pt>
                <c:pt idx="3790">
                  <c:v>1.5266381669789553E-3</c:v>
                </c:pt>
                <c:pt idx="3791">
                  <c:v>3.218239638954401E-3</c:v>
                </c:pt>
                <c:pt idx="3792">
                  <c:v>4.9547259695827961E-3</c:v>
                </c:pt>
                <c:pt idx="3793">
                  <c:v>6.6375457681715488E-3</c:v>
                </c:pt>
                <c:pt idx="3794">
                  <c:v>8.2967774942517281E-3</c:v>
                </c:pt>
                <c:pt idx="3795">
                  <c:v>8.2967774942517281E-3</c:v>
                </c:pt>
                <c:pt idx="3796">
                  <c:v>9.8598599433898926E-3</c:v>
                </c:pt>
                <c:pt idx="3797">
                  <c:v>1.1386015452444553E-2</c:v>
                </c:pt>
                <c:pt idx="3798">
                  <c:v>1.2788300402462482E-2</c:v>
                </c:pt>
                <c:pt idx="3799">
                  <c:v>1.3887953944504261E-2</c:v>
                </c:pt>
                <c:pt idx="3800">
                  <c:v>1.3887953944504261E-2</c:v>
                </c:pt>
                <c:pt idx="3801">
                  <c:v>1.4596336521208286E-2</c:v>
                </c:pt>
                <c:pt idx="3802">
                  <c:v>1.4825541526079178E-2</c:v>
                </c:pt>
                <c:pt idx="3803">
                  <c:v>1.4609908685088158E-2</c:v>
                </c:pt>
                <c:pt idx="3804">
                  <c:v>1.4609908685088158E-2</c:v>
                </c:pt>
                <c:pt idx="3805">
                  <c:v>1.4024482108652592E-2</c:v>
                </c:pt>
                <c:pt idx="3806">
                  <c:v>1.3125414028763771E-2</c:v>
                </c:pt>
                <c:pt idx="3807">
                  <c:v>1.1989767663180828E-2</c:v>
                </c:pt>
                <c:pt idx="3808">
                  <c:v>1.0741031728684902E-2</c:v>
                </c:pt>
                <c:pt idx="3809">
                  <c:v>1.0741031728684902E-2</c:v>
                </c:pt>
                <c:pt idx="3810">
                  <c:v>9.4865309074521065E-3</c:v>
                </c:pt>
                <c:pt idx="3811">
                  <c:v>8.282187394797802E-3</c:v>
                </c:pt>
                <c:pt idx="3812">
                  <c:v>7.1588554419577122E-3</c:v>
                </c:pt>
                <c:pt idx="3813">
                  <c:v>6.1250613071024418E-3</c:v>
                </c:pt>
                <c:pt idx="3814">
                  <c:v>6.1250613071024418E-3</c:v>
                </c:pt>
                <c:pt idx="3815">
                  <c:v>5.2099265158176422E-3</c:v>
                </c:pt>
                <c:pt idx="3816">
                  <c:v>4.4739115983247757E-3</c:v>
                </c:pt>
                <c:pt idx="3817">
                  <c:v>3.926305565983057E-3</c:v>
                </c:pt>
                <c:pt idx="3818">
                  <c:v>3.926305565983057E-3</c:v>
                </c:pt>
                <c:pt idx="3819">
                  <c:v>3.1141217332333326E-3</c:v>
                </c:pt>
                <c:pt idx="3820">
                  <c:v>3.1141217332333326E-3</c:v>
                </c:pt>
                <c:pt idx="3821">
                  <c:v>2.7854365762323141E-3</c:v>
                </c:pt>
                <c:pt idx="3822">
                  <c:v>2.5670933537185192E-3</c:v>
                </c:pt>
                <c:pt idx="3823">
                  <c:v>2.547065494582057E-3</c:v>
                </c:pt>
                <c:pt idx="3824">
                  <c:v>2.547065494582057E-3</c:v>
                </c:pt>
                <c:pt idx="3825">
                  <c:v>2.7937341947108507E-3</c:v>
                </c:pt>
                <c:pt idx="3826">
                  <c:v>3.331066807731986E-3</c:v>
                </c:pt>
                <c:pt idx="3827">
                  <c:v>4.1464171372354031E-3</c:v>
                </c:pt>
                <c:pt idx="3828">
                  <c:v>5.2328789606690407E-3</c:v>
                </c:pt>
                <c:pt idx="3829">
                  <c:v>5.2328789606690407E-3</c:v>
                </c:pt>
                <c:pt idx="3830">
                  <c:v>6.5658143721520901E-3</c:v>
                </c:pt>
                <c:pt idx="3831">
                  <c:v>7.9985428601503372E-3</c:v>
                </c:pt>
                <c:pt idx="3832">
                  <c:v>9.4908773899078369E-3</c:v>
                </c:pt>
                <c:pt idx="3833">
                  <c:v>1.0969811119139194E-2</c:v>
                </c:pt>
                <c:pt idx="3834">
                  <c:v>1.0969811119139194E-2</c:v>
                </c:pt>
                <c:pt idx="3835">
                  <c:v>1.2426258064806461E-2</c:v>
                </c:pt>
                <c:pt idx="3836">
                  <c:v>1.3993669301271439E-2</c:v>
                </c:pt>
                <c:pt idx="3837">
                  <c:v>1.5622406266629696E-2</c:v>
                </c:pt>
                <c:pt idx="3838">
                  <c:v>1.5622406266629696E-2</c:v>
                </c:pt>
                <c:pt idx="3839">
                  <c:v>1.7313010990619659E-2</c:v>
                </c:pt>
                <c:pt idx="3840">
                  <c:v>1.9034100696444511E-2</c:v>
                </c:pt>
                <c:pt idx="3841">
                  <c:v>2.0716939121484756E-2</c:v>
                </c:pt>
                <c:pt idx="3842">
                  <c:v>2.238704077899456E-2</c:v>
                </c:pt>
                <c:pt idx="3843">
                  <c:v>2.238704077899456E-2</c:v>
                </c:pt>
                <c:pt idx="3844">
                  <c:v>2.3967007175087929E-2</c:v>
                </c:pt>
                <c:pt idx="3845">
                  <c:v>2.5383790954947472E-2</c:v>
                </c:pt>
                <c:pt idx="3846">
                  <c:v>2.6494916528463364E-2</c:v>
                </c:pt>
                <c:pt idx="3847">
                  <c:v>2.7187630534172058E-2</c:v>
                </c:pt>
                <c:pt idx="3848">
                  <c:v>2.7187630534172058E-2</c:v>
                </c:pt>
                <c:pt idx="3849">
                  <c:v>2.7445545420050621E-2</c:v>
                </c:pt>
                <c:pt idx="3850">
                  <c:v>2.7262233197689056E-2</c:v>
                </c:pt>
                <c:pt idx="3851">
                  <c:v>2.6696905493736267E-2</c:v>
                </c:pt>
                <c:pt idx="3852">
                  <c:v>2.6696905493736267E-2</c:v>
                </c:pt>
                <c:pt idx="3853">
                  <c:v>2.5838674977421761E-2</c:v>
                </c:pt>
                <c:pt idx="3854">
                  <c:v>2.4756953120231628E-2</c:v>
                </c:pt>
                <c:pt idx="3855">
                  <c:v>2.3516874760389328E-2</c:v>
                </c:pt>
                <c:pt idx="3856">
                  <c:v>2.2277688607573509E-2</c:v>
                </c:pt>
                <c:pt idx="3857">
                  <c:v>2.2277688607573509E-2</c:v>
                </c:pt>
                <c:pt idx="3858">
                  <c:v>2.1079756319522858E-2</c:v>
                </c:pt>
                <c:pt idx="3859">
                  <c:v>1.9968496635556221E-2</c:v>
                </c:pt>
                <c:pt idx="3860">
                  <c:v>1.9030917435884476E-2</c:v>
                </c:pt>
                <c:pt idx="3861">
                  <c:v>1.9030917435884476E-2</c:v>
                </c:pt>
                <c:pt idx="3862">
                  <c:v>1.8234241753816605E-2</c:v>
                </c:pt>
                <c:pt idx="3863">
                  <c:v>1.7612788826227188E-2</c:v>
                </c:pt>
                <c:pt idx="3864">
                  <c:v>1.7140641808509827E-2</c:v>
                </c:pt>
                <c:pt idx="3865">
                  <c:v>1.6716562211513519E-2</c:v>
                </c:pt>
                <c:pt idx="3866">
                  <c:v>1.6716562211513519E-2</c:v>
                </c:pt>
                <c:pt idx="3867">
                  <c:v>1.6334354877471924E-2</c:v>
                </c:pt>
                <c:pt idx="3868">
                  <c:v>1.6002684831619263E-2</c:v>
                </c:pt>
                <c:pt idx="3869">
                  <c:v>1.5806388109922409E-2</c:v>
                </c:pt>
                <c:pt idx="3870">
                  <c:v>1.5843372792005539E-2</c:v>
                </c:pt>
                <c:pt idx="3871">
                  <c:v>1.5843372792005539E-2</c:v>
                </c:pt>
                <c:pt idx="3872">
                  <c:v>1.6137650236487389E-2</c:v>
                </c:pt>
                <c:pt idx="3873">
                  <c:v>1.6700394451618195E-2</c:v>
                </c:pt>
                <c:pt idx="3874">
                  <c:v>1.7545774579048157E-2</c:v>
                </c:pt>
                <c:pt idx="3875">
                  <c:v>1.7545774579048157E-2</c:v>
                </c:pt>
                <c:pt idx="3876">
                  <c:v>1.863040030002594E-2</c:v>
                </c:pt>
                <c:pt idx="3877">
                  <c:v>1.9959617406129837E-2</c:v>
                </c:pt>
                <c:pt idx="3878">
                  <c:v>2.1463671699166298E-2</c:v>
                </c:pt>
                <c:pt idx="3879">
                  <c:v>2.2998182103037834E-2</c:v>
                </c:pt>
                <c:pt idx="3880">
                  <c:v>2.2998182103037834E-2</c:v>
                </c:pt>
                <c:pt idx="3881">
                  <c:v>2.4567862972617149E-2</c:v>
                </c:pt>
                <c:pt idx="3882">
                  <c:v>2.612055279314518E-2</c:v>
                </c:pt>
                <c:pt idx="3883">
                  <c:v>2.7668546885251999E-2</c:v>
                </c:pt>
                <c:pt idx="3884">
                  <c:v>2.9281662777066231E-2</c:v>
                </c:pt>
                <c:pt idx="3885">
                  <c:v>2.9281662777066231E-2</c:v>
                </c:pt>
                <c:pt idx="3886">
                  <c:v>3.0906276777386665E-2</c:v>
                </c:pt>
                <c:pt idx="3887">
                  <c:v>3.257644921541214E-2</c:v>
                </c:pt>
                <c:pt idx="3888">
                  <c:v>3.4241564571857452E-2</c:v>
                </c:pt>
                <c:pt idx="3889">
                  <c:v>3.4241564571857452E-2</c:v>
                </c:pt>
                <c:pt idx="3890">
                  <c:v>3.5857141017913818E-2</c:v>
                </c:pt>
                <c:pt idx="3891">
                  <c:v>3.7409685552120209E-2</c:v>
                </c:pt>
                <c:pt idx="3892">
                  <c:v>3.8734089583158493E-2</c:v>
                </c:pt>
                <c:pt idx="3893">
                  <c:v>3.977372869849205E-2</c:v>
                </c:pt>
                <c:pt idx="3894">
                  <c:v>3.977372869849205E-2</c:v>
                </c:pt>
                <c:pt idx="3895">
                  <c:v>4.0435321629047394E-2</c:v>
                </c:pt>
                <c:pt idx="3896">
                  <c:v>4.0648762136697769E-2</c:v>
                </c:pt>
                <c:pt idx="3897">
                  <c:v>4.0454085916280746E-2</c:v>
                </c:pt>
                <c:pt idx="3898">
                  <c:v>4.0454085916280746E-2</c:v>
                </c:pt>
                <c:pt idx="3899">
                  <c:v>4.0404178202152252E-2</c:v>
                </c:pt>
                <c:pt idx="3900">
                  <c:v>3.909553587436676E-2</c:v>
                </c:pt>
                <c:pt idx="3901">
                  <c:v>3.8354873657226563E-2</c:v>
                </c:pt>
                <c:pt idx="3902">
                  <c:v>3.6945521831512451E-2</c:v>
                </c:pt>
                <c:pt idx="3903">
                  <c:v>3.6945521831512451E-2</c:v>
                </c:pt>
                <c:pt idx="3904">
                  <c:v>3.6023266613483429E-2</c:v>
                </c:pt>
                <c:pt idx="3905">
                  <c:v>3.4855421632528305E-2</c:v>
                </c:pt>
                <c:pt idx="3906">
                  <c:v>3.3813927322626114E-2</c:v>
                </c:pt>
                <c:pt idx="3907">
                  <c:v>3.2923303544521332E-2</c:v>
                </c:pt>
                <c:pt idx="3908">
                  <c:v>3.2923303544521332E-2</c:v>
                </c:pt>
                <c:pt idx="3909">
                  <c:v>3.2202813774347305E-2</c:v>
                </c:pt>
                <c:pt idx="3910">
                  <c:v>3.1580697745084763E-2</c:v>
                </c:pt>
                <c:pt idx="3911">
                  <c:v>3.1010841950774193E-2</c:v>
                </c:pt>
                <c:pt idx="3912">
                  <c:v>3.1010841950774193E-2</c:v>
                </c:pt>
                <c:pt idx="3913">
                  <c:v>3.0348394066095352E-2</c:v>
                </c:pt>
                <c:pt idx="3914">
                  <c:v>2.9991660267114639E-2</c:v>
                </c:pt>
                <c:pt idx="3915">
                  <c:v>2.9579911381006241E-2</c:v>
                </c:pt>
                <c:pt idx="3916">
                  <c:v>2.9299940913915634E-2</c:v>
                </c:pt>
                <c:pt idx="3917">
                  <c:v>2.9299940913915634E-2</c:v>
                </c:pt>
                <c:pt idx="3918">
                  <c:v>2.9211599379777908E-2</c:v>
                </c:pt>
                <c:pt idx="3919">
                  <c:v>2.9390711337327957E-2</c:v>
                </c:pt>
                <c:pt idx="3920">
                  <c:v>2.9868911951780319E-2</c:v>
                </c:pt>
                <c:pt idx="3921">
                  <c:v>3.0641259625554085E-2</c:v>
                </c:pt>
                <c:pt idx="3922">
                  <c:v>3.0641259625554085E-2</c:v>
                </c:pt>
                <c:pt idx="3923">
                  <c:v>3.1738247722387314E-2</c:v>
                </c:pt>
                <c:pt idx="3924">
                  <c:v>3.3091183751821518E-2</c:v>
                </c:pt>
                <c:pt idx="3925">
                  <c:v>3.4624543040990829E-2</c:v>
                </c:pt>
                <c:pt idx="3926">
                  <c:v>3.4624543040990829E-2</c:v>
                </c:pt>
                <c:pt idx="3927">
                  <c:v>3.6289073526859283E-2</c:v>
                </c:pt>
                <c:pt idx="3928">
                  <c:v>3.7976313382387161E-2</c:v>
                </c:pt>
                <c:pt idx="3929">
                  <c:v>3.9704244583845139E-2</c:v>
                </c:pt>
                <c:pt idx="3930">
                  <c:v>4.1380099952220917E-2</c:v>
                </c:pt>
                <c:pt idx="3931">
                  <c:v>4.1380099952220917E-2</c:v>
                </c:pt>
                <c:pt idx="3932">
                  <c:v>4.2982421815395355E-2</c:v>
                </c:pt>
                <c:pt idx="3933">
                  <c:v>4.461175948381424E-2</c:v>
                </c:pt>
                <c:pt idx="3934">
                  <c:v>4.6192534267902374E-2</c:v>
                </c:pt>
                <c:pt idx="3935">
                  <c:v>4.7784186899662018E-2</c:v>
                </c:pt>
                <c:pt idx="3936">
                  <c:v>4.7784186899662018E-2</c:v>
                </c:pt>
                <c:pt idx="3937">
                  <c:v>4.9375463277101517E-2</c:v>
                </c:pt>
                <c:pt idx="3938">
                  <c:v>5.0839558243751526E-2</c:v>
                </c:pt>
                <c:pt idx="3939">
                  <c:v>5.215810239315033E-2</c:v>
                </c:pt>
                <c:pt idx="3940">
                  <c:v>5.215810239315033E-2</c:v>
                </c:pt>
                <c:pt idx="3941">
                  <c:v>5.3207676857709885E-2</c:v>
                </c:pt>
                <c:pt idx="3942">
                  <c:v>5.3918037563562393E-2</c:v>
                </c:pt>
                <c:pt idx="3943">
                  <c:v>5.4233115166425705E-2</c:v>
                </c:pt>
                <c:pt idx="3944">
                  <c:v>5.4142102599143982E-2</c:v>
                </c:pt>
                <c:pt idx="3945">
                  <c:v>5.4142102599143982E-2</c:v>
                </c:pt>
                <c:pt idx="3946">
                  <c:v>5.3721368312835693E-2</c:v>
                </c:pt>
                <c:pt idx="3947">
                  <c:v>5.3040336817502975E-2</c:v>
                </c:pt>
                <c:pt idx="3948">
                  <c:v>5.2189644426107407E-2</c:v>
                </c:pt>
                <c:pt idx="3949">
                  <c:v>5.1206711679697037E-2</c:v>
                </c:pt>
                <c:pt idx="3950">
                  <c:v>5.1206711679697037E-2</c:v>
                </c:pt>
                <c:pt idx="3951">
                  <c:v>4.7542106360197067E-2</c:v>
                </c:pt>
                <c:pt idx="3952">
                  <c:v>4.6907737851142883E-2</c:v>
                </c:pt>
                <c:pt idx="3953">
                  <c:v>4.627716913819313E-2</c:v>
                </c:pt>
                <c:pt idx="3954">
                  <c:v>4.5568320900201797E-2</c:v>
                </c:pt>
                <c:pt idx="3955">
                  <c:v>4.5568320900201797E-2</c:v>
                </c:pt>
                <c:pt idx="3956">
                  <c:v>4.4838160276412964E-2</c:v>
                </c:pt>
                <c:pt idx="3957">
                  <c:v>4.4158603996038437E-2</c:v>
                </c:pt>
                <c:pt idx="3958">
                  <c:v>4.3562427163124084E-2</c:v>
                </c:pt>
                <c:pt idx="3959">
                  <c:v>4.3108079582452774E-2</c:v>
                </c:pt>
                <c:pt idx="3960">
                  <c:v>4.3108079582452774E-2</c:v>
                </c:pt>
                <c:pt idx="3961">
                  <c:v>4.2861815541982651E-2</c:v>
                </c:pt>
                <c:pt idx="3962">
                  <c:v>4.2911656200885773E-2</c:v>
                </c:pt>
                <c:pt idx="3963">
                  <c:v>4.3334387242794037E-2</c:v>
                </c:pt>
                <c:pt idx="3964">
                  <c:v>4.413444921374321E-2</c:v>
                </c:pt>
                <c:pt idx="3965">
                  <c:v>4.413444921374321E-2</c:v>
                </c:pt>
                <c:pt idx="3966">
                  <c:v>4.5299962162971497E-2</c:v>
                </c:pt>
                <c:pt idx="3967">
                  <c:v>4.6798825263977051E-2</c:v>
                </c:pt>
                <c:pt idx="3968">
                  <c:v>4.8506483435630798E-2</c:v>
                </c:pt>
                <c:pt idx="3969">
                  <c:v>4.8506483435630798E-2</c:v>
                </c:pt>
                <c:pt idx="3970">
                  <c:v>5.0355464220046997E-2</c:v>
                </c:pt>
                <c:pt idx="3971">
                  <c:v>5.2294585853815079E-2</c:v>
                </c:pt>
                <c:pt idx="3972">
                  <c:v>5.4190635681152344E-2</c:v>
                </c:pt>
                <c:pt idx="3973">
                  <c:v>5.5986367166042328E-2</c:v>
                </c:pt>
                <c:pt idx="3974">
                  <c:v>5.5986367166042328E-2</c:v>
                </c:pt>
                <c:pt idx="3975">
                  <c:v>5.7656414806842804E-2</c:v>
                </c:pt>
                <c:pt idx="3976">
                  <c:v>5.9198815375566483E-2</c:v>
                </c:pt>
                <c:pt idx="3977">
                  <c:v>6.0659948736429214E-2</c:v>
                </c:pt>
                <c:pt idx="3978">
                  <c:v>6.2075112015008926E-2</c:v>
                </c:pt>
                <c:pt idx="3979">
                  <c:v>6.2075112015008926E-2</c:v>
                </c:pt>
                <c:pt idx="3980">
                  <c:v>6.3457287847995758E-2</c:v>
                </c:pt>
                <c:pt idx="3981">
                  <c:v>6.4743570983409882E-2</c:v>
                </c:pt>
                <c:pt idx="3982">
                  <c:v>6.5875612199306488E-2</c:v>
                </c:pt>
                <c:pt idx="3983">
                  <c:v>6.5875612199306488E-2</c:v>
                </c:pt>
                <c:pt idx="3984">
                  <c:v>6.679079681634903E-2</c:v>
                </c:pt>
                <c:pt idx="3985">
                  <c:v>6.7379817366600037E-2</c:v>
                </c:pt>
                <c:pt idx="3986">
                  <c:v>6.759633868932724E-2</c:v>
                </c:pt>
                <c:pt idx="3987">
                  <c:v>6.7472822964191437E-2</c:v>
                </c:pt>
                <c:pt idx="3988">
                  <c:v>6.7472822964191437E-2</c:v>
                </c:pt>
                <c:pt idx="3989">
                  <c:v>6.7081965506076813E-2</c:v>
                </c:pt>
                <c:pt idx="3990">
                  <c:v>6.6483698785305023E-2</c:v>
                </c:pt>
                <c:pt idx="3991">
                  <c:v>6.5763391554355621E-2</c:v>
                </c:pt>
                <c:pt idx="3992">
                  <c:v>6.4940668642520905E-2</c:v>
                </c:pt>
                <c:pt idx="3993">
                  <c:v>6.4940668642520905E-2</c:v>
                </c:pt>
                <c:pt idx="3994">
                  <c:v>6.4072154462337494E-2</c:v>
                </c:pt>
                <c:pt idx="3995">
                  <c:v>6.326574832201004E-2</c:v>
                </c:pt>
                <c:pt idx="3996">
                  <c:v>6.259407103061676E-2</c:v>
                </c:pt>
                <c:pt idx="3997">
                  <c:v>6.259407103061676E-2</c:v>
                </c:pt>
                <c:pt idx="3998">
                  <c:v>6.2056798487901688E-2</c:v>
                </c:pt>
                <c:pt idx="3999">
                  <c:v>6.1476051807403564E-2</c:v>
                </c:pt>
                <c:pt idx="4000">
                  <c:v>6.0749627649784088E-2</c:v>
                </c:pt>
                <c:pt idx="4001">
                  <c:v>5.9858936816453934E-2</c:v>
                </c:pt>
                <c:pt idx="4002">
                  <c:v>5.9858936816453934E-2</c:v>
                </c:pt>
                <c:pt idx="4003">
                  <c:v>5.8839078992605209E-2</c:v>
                </c:pt>
                <c:pt idx="4004">
                  <c:v>5.7866580784320831E-2</c:v>
                </c:pt>
                <c:pt idx="4005">
                  <c:v>5.6993506848812103E-2</c:v>
                </c:pt>
                <c:pt idx="4006">
                  <c:v>5.6993506848812103E-2</c:v>
                </c:pt>
                <c:pt idx="4007">
                  <c:v>5.6249968707561493E-2</c:v>
                </c:pt>
                <c:pt idx="4008">
                  <c:v>5.5748492479324341E-2</c:v>
                </c:pt>
                <c:pt idx="4009">
                  <c:v>5.5604208260774612E-2</c:v>
                </c:pt>
                <c:pt idx="4010">
                  <c:v>5.5921275168657303E-2</c:v>
                </c:pt>
                <c:pt idx="4011">
                  <c:v>5.5921275168657303E-2</c:v>
                </c:pt>
                <c:pt idx="4012">
                  <c:v>5.6774485856294632E-2</c:v>
                </c:pt>
                <c:pt idx="4013">
                  <c:v>5.811314657330513E-2</c:v>
                </c:pt>
                <c:pt idx="4014">
                  <c:v>5.9831548482179642E-2</c:v>
                </c:pt>
                <c:pt idx="4015">
                  <c:v>5.9831548482179642E-2</c:v>
                </c:pt>
                <c:pt idx="4016">
                  <c:v>6.1851296573877335E-2</c:v>
                </c:pt>
                <c:pt idx="4017">
                  <c:v>6.3988469541072845E-2</c:v>
                </c:pt>
                <c:pt idx="4018">
                  <c:v>6.6219069063663483E-2</c:v>
                </c:pt>
                <c:pt idx="4019">
                  <c:v>6.8379618227481842E-2</c:v>
                </c:pt>
                <c:pt idx="4020">
                  <c:v>6.8379618227481842E-2</c:v>
                </c:pt>
                <c:pt idx="4021">
                  <c:v>7.03602135181427E-2</c:v>
                </c:pt>
                <c:pt idx="4022">
                  <c:v>7.2188317775726318E-2</c:v>
                </c:pt>
                <c:pt idx="4023">
                  <c:v>7.3724061250686646E-2</c:v>
                </c:pt>
                <c:pt idx="4024">
                  <c:v>7.5081095099449158E-2</c:v>
                </c:pt>
                <c:pt idx="4025">
                  <c:v>7.5081095099449158E-2</c:v>
                </c:pt>
                <c:pt idx="4026">
                  <c:v>7.6322674751281738E-2</c:v>
                </c:pt>
                <c:pt idx="4027">
                  <c:v>7.7450178563594818E-2</c:v>
                </c:pt>
                <c:pt idx="4028">
                  <c:v>7.8534655272960663E-2</c:v>
                </c:pt>
                <c:pt idx="4029">
                  <c:v>7.8534655272960663E-2</c:v>
                </c:pt>
                <c:pt idx="4030">
                  <c:v>7.9486750066280365E-2</c:v>
                </c:pt>
                <c:pt idx="4031">
                  <c:v>8.0221913754940033E-2</c:v>
                </c:pt>
                <c:pt idx="4032">
                  <c:v>8.0648168921470642E-2</c:v>
                </c:pt>
                <c:pt idx="4033">
                  <c:v>8.0746054649353027E-2</c:v>
                </c:pt>
                <c:pt idx="4034">
                  <c:v>8.0746054649353027E-2</c:v>
                </c:pt>
                <c:pt idx="4035">
                  <c:v>8.0601640045642853E-2</c:v>
                </c:pt>
                <c:pt idx="4036">
                  <c:v>8.0286405980587006E-2</c:v>
                </c:pt>
                <c:pt idx="4037">
                  <c:v>7.9844057559967041E-2</c:v>
                </c:pt>
                <c:pt idx="4038">
                  <c:v>7.9844057559967041E-2</c:v>
                </c:pt>
                <c:pt idx="4039">
                  <c:v>7.9287230968475342E-2</c:v>
                </c:pt>
                <c:pt idx="4040">
                  <c:v>7.8672483563423157E-2</c:v>
                </c:pt>
                <c:pt idx="4041">
                  <c:v>7.8070797026157379E-2</c:v>
                </c:pt>
                <c:pt idx="4042">
                  <c:v>7.7553205192089081E-2</c:v>
                </c:pt>
                <c:pt idx="4043">
                  <c:v>7.7553205192089081E-2</c:v>
                </c:pt>
                <c:pt idx="4044">
                  <c:v>7.714998722076416E-2</c:v>
                </c:pt>
                <c:pt idx="4045">
                  <c:v>7.6768532395362854E-2</c:v>
                </c:pt>
                <c:pt idx="4046">
                  <c:v>7.6203532516956329E-2</c:v>
                </c:pt>
                <c:pt idx="4047">
                  <c:v>7.6203532516956329E-2</c:v>
                </c:pt>
                <c:pt idx="4048">
                  <c:v>7.5319647789001465E-2</c:v>
                </c:pt>
                <c:pt idx="4049">
                  <c:v>7.4171170592308044E-2</c:v>
                </c:pt>
                <c:pt idx="4050">
                  <c:v>7.2805166244506836E-2</c:v>
                </c:pt>
                <c:pt idx="4051">
                  <c:v>7.1392148733139038E-2</c:v>
                </c:pt>
                <c:pt idx="4052">
                  <c:v>7.1392148733139038E-2</c:v>
                </c:pt>
                <c:pt idx="4053">
                  <c:v>7.0136271417140961E-2</c:v>
                </c:pt>
                <c:pt idx="4054">
                  <c:v>6.9066695868968964E-2</c:v>
                </c:pt>
                <c:pt idx="4055">
                  <c:v>6.8319007754325867E-2</c:v>
                </c:pt>
                <c:pt idx="4056">
                  <c:v>6.8040072917938232E-2</c:v>
                </c:pt>
                <c:pt idx="4057">
                  <c:v>6.8040072917938232E-2</c:v>
                </c:pt>
                <c:pt idx="4058">
                  <c:v>6.8304017186164856E-2</c:v>
                </c:pt>
                <c:pt idx="4059">
                  <c:v>6.9152072072029114E-2</c:v>
                </c:pt>
                <c:pt idx="4060">
                  <c:v>7.0609934628009796E-2</c:v>
                </c:pt>
                <c:pt idx="4061">
                  <c:v>7.0609934628009796E-2</c:v>
                </c:pt>
                <c:pt idx="4062">
                  <c:v>7.2551257908344269E-2</c:v>
                </c:pt>
                <c:pt idx="4063">
                  <c:v>7.4876300990581512E-2</c:v>
                </c:pt>
                <c:pt idx="4064">
                  <c:v>7.7462941408157349E-2</c:v>
                </c:pt>
                <c:pt idx="4065">
                  <c:v>8.0018438398838043E-2</c:v>
                </c:pt>
                <c:pt idx="4066">
                  <c:v>8.0018438398838043E-2</c:v>
                </c:pt>
                <c:pt idx="4067">
                  <c:v>8.24732705950737E-2</c:v>
                </c:pt>
                <c:pt idx="4068">
                  <c:v>8.4665626287460327E-2</c:v>
                </c:pt>
                <c:pt idx="4069">
                  <c:v>8.6549729108810425E-2</c:v>
                </c:pt>
                <c:pt idx="4070">
                  <c:v>8.812578022480011E-2</c:v>
                </c:pt>
                <c:pt idx="4071">
                  <c:v>8.9364670217037201E-2</c:v>
                </c:pt>
                <c:pt idx="4072">
                  <c:v>8.9364670217037201E-2</c:v>
                </c:pt>
                <c:pt idx="4073">
                  <c:v>9.0390540659427643E-2</c:v>
                </c:pt>
                <c:pt idx="4074">
                  <c:v>9.1245338320732117E-2</c:v>
                </c:pt>
                <c:pt idx="4075">
                  <c:v>9.2035345733165741E-2</c:v>
                </c:pt>
                <c:pt idx="4076">
                  <c:v>9.2035345733165741E-2</c:v>
                </c:pt>
                <c:pt idx="4077">
                  <c:v>9.2744320631027222E-2</c:v>
                </c:pt>
                <c:pt idx="4078">
                  <c:v>9.3246281147003174E-2</c:v>
                </c:pt>
                <c:pt idx="4079">
                  <c:v>9.3479454517364502E-2</c:v>
                </c:pt>
                <c:pt idx="4080">
                  <c:v>9.346955269575119E-2</c:v>
                </c:pt>
                <c:pt idx="4081">
                  <c:v>9.346955269575119E-2</c:v>
                </c:pt>
                <c:pt idx="4082">
                  <c:v>9.3305379152297974E-2</c:v>
                </c:pt>
                <c:pt idx="4083">
                  <c:v>9.3062147498130798E-2</c:v>
                </c:pt>
                <c:pt idx="4084">
                  <c:v>9.2779047787189484E-2</c:v>
                </c:pt>
                <c:pt idx="4085">
                  <c:v>9.2434108257293701E-2</c:v>
                </c:pt>
                <c:pt idx="4086">
                  <c:v>9.2434108257293701E-2</c:v>
                </c:pt>
                <c:pt idx="4087">
                  <c:v>9.2061012983322144E-2</c:v>
                </c:pt>
                <c:pt idx="4088">
                  <c:v>9.1744624078273773E-2</c:v>
                </c:pt>
                <c:pt idx="4089">
                  <c:v>9.150271862745285E-2</c:v>
                </c:pt>
                <c:pt idx="4090">
                  <c:v>9.150271862745285E-2</c:v>
                </c:pt>
                <c:pt idx="4091">
                  <c:v>9.1279178857803345E-2</c:v>
                </c:pt>
                <c:pt idx="4092">
                  <c:v>9.0913556516170502E-2</c:v>
                </c:pt>
                <c:pt idx="4093">
                  <c:v>9.0208381414413452E-2</c:v>
                </c:pt>
                <c:pt idx="4094">
                  <c:v>8.9032098650932312E-2</c:v>
                </c:pt>
                <c:pt idx="4095">
                  <c:v>8.9032098650932312E-2</c:v>
                </c:pt>
                <c:pt idx="4096">
                  <c:v>8.7417274713516235E-2</c:v>
                </c:pt>
                <c:pt idx="4097">
                  <c:v>8.5553012788295746E-2</c:v>
                </c:pt>
                <c:pt idx="4098">
                  <c:v>8.3613686263561249E-2</c:v>
                </c:pt>
                <c:pt idx="4099">
                  <c:v>8.184698224067688E-2</c:v>
                </c:pt>
                <c:pt idx="4100">
                  <c:v>8.184698224067688E-2</c:v>
                </c:pt>
                <c:pt idx="4101">
                  <c:v>8.0407410860061646E-2</c:v>
                </c:pt>
                <c:pt idx="4102">
                  <c:v>7.9358547925949097E-2</c:v>
                </c:pt>
                <c:pt idx="4103">
                  <c:v>7.8839413821697235E-2</c:v>
                </c:pt>
                <c:pt idx="4104">
                  <c:v>7.8839413821697235E-2</c:v>
                </c:pt>
                <c:pt idx="4105">
                  <c:v>7.8940704464912415E-2</c:v>
                </c:pt>
                <c:pt idx="4106">
                  <c:v>7.9699963331222534E-2</c:v>
                </c:pt>
                <c:pt idx="4107">
                  <c:v>8.1125058233737946E-2</c:v>
                </c:pt>
                <c:pt idx="4108">
                  <c:v>8.3183452486991882E-2</c:v>
                </c:pt>
                <c:pt idx="4109">
                  <c:v>8.3183452486991882E-2</c:v>
                </c:pt>
                <c:pt idx="4110">
                  <c:v>8.5674114525318146E-2</c:v>
                </c:pt>
                <c:pt idx="4111">
                  <c:v>8.847741037607193E-2</c:v>
                </c:pt>
                <c:pt idx="4112">
                  <c:v>9.131091833114624E-2</c:v>
                </c:pt>
                <c:pt idx="4113">
                  <c:v>9.3941271305084229E-2</c:v>
                </c:pt>
                <c:pt idx="4114">
                  <c:v>9.3941271305084229E-2</c:v>
                </c:pt>
                <c:pt idx="4115">
                  <c:v>9.6292078495025635E-2</c:v>
                </c:pt>
                <c:pt idx="4116">
                  <c:v>9.815264493227005E-2</c:v>
                </c:pt>
                <c:pt idx="4117">
                  <c:v>9.9581398069858551E-2</c:v>
                </c:pt>
                <c:pt idx="4118">
                  <c:v>9.9581398069858551E-2</c:v>
                </c:pt>
                <c:pt idx="4119">
                  <c:v>0.10061302781105042</c:v>
                </c:pt>
                <c:pt idx="4120">
                  <c:v>0.10131445527076721</c:v>
                </c:pt>
                <c:pt idx="4121">
                  <c:v>0.10188501328229904</c:v>
                </c:pt>
                <c:pt idx="4122">
                  <c:v>0.10236045718193054</c:v>
                </c:pt>
                <c:pt idx="4123">
                  <c:v>0.10236045718193054</c:v>
                </c:pt>
                <c:pt idx="4124">
                  <c:v>0.10272062569856644</c:v>
                </c:pt>
                <c:pt idx="4125">
                  <c:v>0.10250896960496902</c:v>
                </c:pt>
                <c:pt idx="4126">
                  <c:v>0.10228338092565536</c:v>
                </c:pt>
                <c:pt idx="4127">
                  <c:v>0.10205499827861786</c:v>
                </c:pt>
                <c:pt idx="4128">
                  <c:v>0.10182886570692062</c:v>
                </c:pt>
                <c:pt idx="4129">
                  <c:v>0.10182886570692062</c:v>
                </c:pt>
                <c:pt idx="4130">
                  <c:v>0.10163435339927673</c:v>
                </c:pt>
                <c:pt idx="4131">
                  <c:v>0.10152288526296616</c:v>
                </c:pt>
                <c:pt idx="4132">
                  <c:v>0.1014784574508667</c:v>
                </c:pt>
                <c:pt idx="4133">
                  <c:v>0.10133997350931168</c:v>
                </c:pt>
                <c:pt idx="4134">
                  <c:v>0.10133997350931168</c:v>
                </c:pt>
                <c:pt idx="4135">
                  <c:v>0.10091733932495117</c:v>
                </c:pt>
                <c:pt idx="4136">
                  <c:v>0.10002607107162476</c:v>
                </c:pt>
                <c:pt idx="4137">
                  <c:v>9.8596446216106415E-2</c:v>
                </c:pt>
                <c:pt idx="4138">
                  <c:v>9.8596446216106415E-2</c:v>
                </c:pt>
                <c:pt idx="4139">
                  <c:v>9.6636347472667694E-2</c:v>
                </c:pt>
                <c:pt idx="4140">
                  <c:v>9.4346418976783752E-2</c:v>
                </c:pt>
                <c:pt idx="4141">
                  <c:v>9.2008888721466064E-2</c:v>
                </c:pt>
                <c:pt idx="4142">
                  <c:v>8.9809820055961609E-2</c:v>
                </c:pt>
                <c:pt idx="4143">
                  <c:v>8.9809820055961609E-2</c:v>
                </c:pt>
                <c:pt idx="4144">
                  <c:v>8.805035799741745E-2</c:v>
                </c:pt>
                <c:pt idx="4145">
                  <c:v>8.681042492389679E-2</c:v>
                </c:pt>
                <c:pt idx="4146">
                  <c:v>8.6138218641281128E-2</c:v>
                </c:pt>
                <c:pt idx="4147">
                  <c:v>8.6147718131542206E-2</c:v>
                </c:pt>
                <c:pt idx="4148">
                  <c:v>8.6147718131542206E-2</c:v>
                </c:pt>
                <c:pt idx="4149">
                  <c:v>8.6869463324546814E-2</c:v>
                </c:pt>
                <c:pt idx="4150">
                  <c:v>8.8300786912441254E-2</c:v>
                </c:pt>
                <c:pt idx="4151">
                  <c:v>9.0473778545856476E-2</c:v>
                </c:pt>
                <c:pt idx="4152">
                  <c:v>9.0473778545856476E-2</c:v>
                </c:pt>
                <c:pt idx="4153">
                  <c:v>9.3225948512554169E-2</c:v>
                </c:pt>
                <c:pt idx="4154">
                  <c:v>9.6274480223655701E-2</c:v>
                </c:pt>
                <c:pt idx="4155">
                  <c:v>9.941120445728302E-2</c:v>
                </c:pt>
                <c:pt idx="4156">
                  <c:v>0.1022808626294136</c:v>
                </c:pt>
                <c:pt idx="4157">
                  <c:v>0.1022808626294136</c:v>
                </c:pt>
                <c:pt idx="4158">
                  <c:v>0.10475151240825653</c:v>
                </c:pt>
                <c:pt idx="4159">
                  <c:v>0.10670763254165649</c:v>
                </c:pt>
                <c:pt idx="4160">
                  <c:v>0.10811609774827957</c:v>
                </c:pt>
                <c:pt idx="4161">
                  <c:v>0.10905902087688446</c:v>
                </c:pt>
                <c:pt idx="4162">
                  <c:v>0.10905902087688446</c:v>
                </c:pt>
                <c:pt idx="4163">
                  <c:v>0.10959715396165848</c:v>
                </c:pt>
                <c:pt idx="4164">
                  <c:v>0.1099214106798172</c:v>
                </c:pt>
                <c:pt idx="4165">
                  <c:v>0.11011604219675064</c:v>
                </c:pt>
                <c:pt idx="4166">
                  <c:v>0.11011604219675064</c:v>
                </c:pt>
                <c:pt idx="4167">
                  <c:v>0.11019319295883179</c:v>
                </c:pt>
                <c:pt idx="4168">
                  <c:v>0.11012159287929535</c:v>
                </c:pt>
                <c:pt idx="4169">
                  <c:v>0.10991461575031281</c:v>
                </c:pt>
                <c:pt idx="4170">
                  <c:v>0.10962586104869843</c:v>
                </c:pt>
                <c:pt idx="4171">
                  <c:v>0.10962586104869843</c:v>
                </c:pt>
                <c:pt idx="4172">
                  <c:v>0.10934585332870483</c:v>
                </c:pt>
                <c:pt idx="4173">
                  <c:v>0.10915284603834152</c:v>
                </c:pt>
                <c:pt idx="4174">
                  <c:v>0.10905657708644867</c:v>
                </c:pt>
                <c:pt idx="4175">
                  <c:v>0.10903099179267883</c:v>
                </c:pt>
                <c:pt idx="4176">
                  <c:v>0.10903099179267883</c:v>
                </c:pt>
                <c:pt idx="4177">
                  <c:v>0.10906018316745758</c:v>
                </c:pt>
                <c:pt idx="4178">
                  <c:v>0.1091509535908699</c:v>
                </c:pt>
                <c:pt idx="4179">
                  <c:v>0.10926617681980133</c:v>
                </c:pt>
                <c:pt idx="4180">
                  <c:v>0.10926617681980133</c:v>
                </c:pt>
                <c:pt idx="4181">
                  <c:v>0.10924289375543594</c:v>
                </c:pt>
                <c:pt idx="4182">
                  <c:v>0.10887343436479568</c:v>
                </c:pt>
                <c:pt idx="4183">
                  <c:v>0.10792697966098785</c:v>
                </c:pt>
                <c:pt idx="4184">
                  <c:v>0.10630889981985092</c:v>
                </c:pt>
                <c:pt idx="4185">
                  <c:v>0.10630889981985092</c:v>
                </c:pt>
                <c:pt idx="4186">
                  <c:v>0.10407671332359314</c:v>
                </c:pt>
                <c:pt idx="4187">
                  <c:v>0.10141512751579285</c:v>
                </c:pt>
                <c:pt idx="4188">
                  <c:v>9.8724327981472015E-2</c:v>
                </c:pt>
                <c:pt idx="4189">
                  <c:v>9.621080756187439E-2</c:v>
                </c:pt>
                <c:pt idx="4190">
                  <c:v>9.621080756187439E-2</c:v>
                </c:pt>
                <c:pt idx="4191">
                  <c:v>9.4141855835914612E-2</c:v>
                </c:pt>
                <c:pt idx="4192">
                  <c:v>9.267832338809967E-2</c:v>
                </c:pt>
                <c:pt idx="4193">
                  <c:v>9.1812394559383392E-2</c:v>
                </c:pt>
                <c:pt idx="4194">
                  <c:v>9.1663360595703125E-2</c:v>
                </c:pt>
                <c:pt idx="4195">
                  <c:v>9.1663360595703125E-2</c:v>
                </c:pt>
                <c:pt idx="4196">
                  <c:v>9.2324912548065186E-2</c:v>
                </c:pt>
                <c:pt idx="4197">
                  <c:v>9.3819133937358856E-2</c:v>
                </c:pt>
                <c:pt idx="4198">
                  <c:v>9.6105657517910004E-2</c:v>
                </c:pt>
                <c:pt idx="4199">
                  <c:v>9.9094577133655548E-2</c:v>
                </c:pt>
                <c:pt idx="4200">
                  <c:v>9.9094577133655548E-2</c:v>
                </c:pt>
                <c:pt idx="4201">
                  <c:v>0.10237286984920502</c:v>
                </c:pt>
                <c:pt idx="4202">
                  <c:v>0.10572181642055511</c:v>
                </c:pt>
                <c:pt idx="4203">
                  <c:v>0.10888238251209259</c:v>
                </c:pt>
                <c:pt idx="4204">
                  <c:v>0.11153913289308548</c:v>
                </c:pt>
                <c:pt idx="4205">
                  <c:v>0.11153913289308548</c:v>
                </c:pt>
                <c:pt idx="4206">
                  <c:v>0.11366873979568481</c:v>
                </c:pt>
                <c:pt idx="4207">
                  <c:v>0.11515449732542038</c:v>
                </c:pt>
                <c:pt idx="4208">
                  <c:v>0.11603596061468124</c:v>
                </c:pt>
                <c:pt idx="4209">
                  <c:v>0.11603596061468124</c:v>
                </c:pt>
                <c:pt idx="4210">
                  <c:v>0.11646026372909546</c:v>
                </c:pt>
                <c:pt idx="4211">
                  <c:v>0.11659277975559235</c:v>
                </c:pt>
                <c:pt idx="4212">
                  <c:v>0.1165597140789032</c:v>
                </c:pt>
                <c:pt idx="4213">
                  <c:v>0.11638003587722778</c:v>
                </c:pt>
                <c:pt idx="4214">
                  <c:v>0.11638003587722778</c:v>
                </c:pt>
                <c:pt idx="4215">
                  <c:v>0.11606210470199585</c:v>
                </c:pt>
                <c:pt idx="4216">
                  <c:v>0.1156328022480011</c:v>
                </c:pt>
                <c:pt idx="4217">
                  <c:v>0.1151869148015976</c:v>
                </c:pt>
                <c:pt idx="4218">
                  <c:v>0.11483298242092133</c:v>
                </c:pt>
                <c:pt idx="4219">
                  <c:v>0.11483298242092133</c:v>
                </c:pt>
                <c:pt idx="4220">
                  <c:v>0.11466817557811737</c:v>
                </c:pt>
                <c:pt idx="4221">
                  <c:v>0.11470204591751099</c:v>
                </c:pt>
                <c:pt idx="4222">
                  <c:v>0.11485373228788376</c:v>
                </c:pt>
                <c:pt idx="4223">
                  <c:v>0.11485373228788376</c:v>
                </c:pt>
                <c:pt idx="4224">
                  <c:v>0.11507003009319305</c:v>
                </c:pt>
                <c:pt idx="4225">
                  <c:v>0.11534071713685989</c:v>
                </c:pt>
                <c:pt idx="4226">
                  <c:v>0.11562012135982513</c:v>
                </c:pt>
                <c:pt idx="4227">
                  <c:v>0.11576192080974579</c:v>
                </c:pt>
                <c:pt idx="4228">
                  <c:v>0.11576192080974579</c:v>
                </c:pt>
                <c:pt idx="4229">
                  <c:v>0.11549817025661469</c:v>
                </c:pt>
                <c:pt idx="4230">
                  <c:v>0.11458075046539307</c:v>
                </c:pt>
                <c:pt idx="4231">
                  <c:v>0.11284627020359039</c:v>
                </c:pt>
                <c:pt idx="4232">
                  <c:v>0.11284627020359039</c:v>
                </c:pt>
                <c:pt idx="4233">
                  <c:v>0.11043150722980499</c:v>
                </c:pt>
                <c:pt idx="4234">
                  <c:v>0.10753399133682251</c:v>
                </c:pt>
                <c:pt idx="4235">
                  <c:v>0.10451463609933853</c:v>
                </c:pt>
                <c:pt idx="4236">
                  <c:v>0.10170808434486389</c:v>
                </c:pt>
                <c:pt idx="4237">
                  <c:v>0.10170808434486389</c:v>
                </c:pt>
                <c:pt idx="4238">
                  <c:v>9.9256366491317749E-2</c:v>
                </c:pt>
                <c:pt idx="4239">
                  <c:v>9.7419753670692444E-2</c:v>
                </c:pt>
                <c:pt idx="4240">
                  <c:v>9.6261054277420044E-2</c:v>
                </c:pt>
                <c:pt idx="4241">
                  <c:v>9.5876269042491913E-2</c:v>
                </c:pt>
                <c:pt idx="4242">
                  <c:v>9.5876269042491913E-2</c:v>
                </c:pt>
                <c:pt idx="4243">
                  <c:v>9.6399135887622833E-2</c:v>
                </c:pt>
                <c:pt idx="4244">
                  <c:v>9.7871266305446625E-2</c:v>
                </c:pt>
                <c:pt idx="4245">
                  <c:v>0.10017860680818558</c:v>
                </c:pt>
                <c:pt idx="4246">
                  <c:v>0.10017860680818558</c:v>
                </c:pt>
                <c:pt idx="4247">
                  <c:v>0.10323010385036469</c:v>
                </c:pt>
                <c:pt idx="4248">
                  <c:v>0.1066904217004776</c:v>
                </c:pt>
                <c:pt idx="4249">
                  <c:v>0.11023306101560593</c:v>
                </c:pt>
                <c:pt idx="4250">
                  <c:v>0.11365636438131332</c:v>
                </c:pt>
                <c:pt idx="4251">
                  <c:v>0.11365636438131332</c:v>
                </c:pt>
                <c:pt idx="4252">
                  <c:v>0.11656782031059265</c:v>
                </c:pt>
                <c:pt idx="4253">
                  <c:v>0.11882971227169037</c:v>
                </c:pt>
                <c:pt idx="4254">
                  <c:v>0.12040738761425018</c:v>
                </c:pt>
                <c:pt idx="4255">
                  <c:v>0.12130030989646912</c:v>
                </c:pt>
                <c:pt idx="4256">
                  <c:v>0.12130030989646912</c:v>
                </c:pt>
                <c:pt idx="4257">
                  <c:v>0.1216677650809288</c:v>
                </c:pt>
                <c:pt idx="4258">
                  <c:v>0.12168619781732559</c:v>
                </c:pt>
                <c:pt idx="4259">
                  <c:v>0.1214321032166481</c:v>
                </c:pt>
                <c:pt idx="4260">
                  <c:v>0.1214321032166481</c:v>
                </c:pt>
                <c:pt idx="4261">
                  <c:v>0.12094765156507492</c:v>
                </c:pt>
                <c:pt idx="4262">
                  <c:v>0.12030527740716934</c:v>
                </c:pt>
                <c:pt idx="4263">
                  <c:v>0.11957334727048874</c:v>
                </c:pt>
                <c:pt idx="4264">
                  <c:v>0.11889178305864334</c:v>
                </c:pt>
                <c:pt idx="4265">
                  <c:v>0.11889178305864334</c:v>
                </c:pt>
                <c:pt idx="4266">
                  <c:v>0.11839724332094193</c:v>
                </c:pt>
                <c:pt idx="4267">
                  <c:v>0.11815917491912842</c:v>
                </c:pt>
                <c:pt idx="4268">
                  <c:v>0.11819671094417572</c:v>
                </c:pt>
                <c:pt idx="4269">
                  <c:v>0.11819671094417572</c:v>
                </c:pt>
                <c:pt idx="4270">
                  <c:v>0.11843271553516388</c:v>
                </c:pt>
                <c:pt idx="4271">
                  <c:v>0.11879521608352661</c:v>
                </c:pt>
                <c:pt idx="4272">
                  <c:v>0.11924389004707336</c:v>
                </c:pt>
                <c:pt idx="4273">
                  <c:v>0.11973056942224503</c:v>
                </c:pt>
                <c:pt idx="4274">
                  <c:v>0.11973056942224503</c:v>
                </c:pt>
                <c:pt idx="4275">
                  <c:v>0.12007715553045273</c:v>
                </c:pt>
                <c:pt idx="4276">
                  <c:v>0.11996576935052872</c:v>
                </c:pt>
                <c:pt idx="4277">
                  <c:v>0.11916053295135498</c:v>
                </c:pt>
                <c:pt idx="4278">
                  <c:v>0.11750563979148865</c:v>
                </c:pt>
                <c:pt idx="4279">
                  <c:v>0.11750563979148865</c:v>
                </c:pt>
                <c:pt idx="4280">
                  <c:v>0.11505676060914993</c:v>
                </c:pt>
                <c:pt idx="4281">
                  <c:v>0.11209924519062042</c:v>
                </c:pt>
                <c:pt idx="4282">
                  <c:v>0.10889996588230133</c:v>
                </c:pt>
                <c:pt idx="4283">
                  <c:v>0.10889996588230133</c:v>
                </c:pt>
                <c:pt idx="4284">
                  <c:v>0.10580030828714371</c:v>
                </c:pt>
                <c:pt idx="4285">
                  <c:v>0.10305027663707733</c:v>
                </c:pt>
                <c:pt idx="4286">
                  <c:v>0.10084741562604904</c:v>
                </c:pt>
                <c:pt idx="4287">
                  <c:v>9.9381886422634125E-2</c:v>
                </c:pt>
                <c:pt idx="4288">
                  <c:v>9.9381886422634125E-2</c:v>
                </c:pt>
                <c:pt idx="4289">
                  <c:v>9.8766997456550598E-2</c:v>
                </c:pt>
                <c:pt idx="4290">
                  <c:v>9.9108673632144928E-2</c:v>
                </c:pt>
                <c:pt idx="4291">
                  <c:v>0.10046732425689697</c:v>
                </c:pt>
                <c:pt idx="4292">
                  <c:v>0.10278013348579407</c:v>
                </c:pt>
                <c:pt idx="4293">
                  <c:v>0.10278013348579407</c:v>
                </c:pt>
                <c:pt idx="4294">
                  <c:v>0.1058441698551178</c:v>
                </c:pt>
                <c:pt idx="4295">
                  <c:v>0.10942281037569046</c:v>
                </c:pt>
                <c:pt idx="4296">
                  <c:v>0.11315133422613144</c:v>
                </c:pt>
                <c:pt idx="4297">
                  <c:v>0.12222792953252792</c:v>
                </c:pt>
                <c:pt idx="4298">
                  <c:v>0.12393087893724442</c:v>
                </c:pt>
                <c:pt idx="4299">
                  <c:v>0.12494952976703644</c:v>
                </c:pt>
                <c:pt idx="4300">
                  <c:v>0.12535104155540466</c:v>
                </c:pt>
                <c:pt idx="4301">
                  <c:v>0.12529028952121735</c:v>
                </c:pt>
                <c:pt idx="4302">
                  <c:v>0.12486298382282257</c:v>
                </c:pt>
                <c:pt idx="4303">
                  <c:v>0.12486298382282257</c:v>
                </c:pt>
                <c:pt idx="4304">
                  <c:v>0.12413298338651657</c:v>
                </c:pt>
                <c:pt idx="4305">
                  <c:v>0.12322316318750381</c:v>
                </c:pt>
                <c:pt idx="4306">
                  <c:v>0.12223111093044281</c:v>
                </c:pt>
                <c:pt idx="4307">
                  <c:v>0.12129592150449753</c:v>
                </c:pt>
                <c:pt idx="4308">
                  <c:v>0.12129592150449753</c:v>
                </c:pt>
                <c:pt idx="4309">
                  <c:v>0.12057667970657349</c:v>
                </c:pt>
                <c:pt idx="4310">
                  <c:v>0.12017972767353058</c:v>
                </c:pt>
                <c:pt idx="4311">
                  <c:v>0.12013328075408936</c:v>
                </c:pt>
                <c:pt idx="4312">
                  <c:v>0.12013328075408936</c:v>
                </c:pt>
                <c:pt idx="4313">
                  <c:v>0.12036611884832382</c:v>
                </c:pt>
                <c:pt idx="4314">
                  <c:v>0.12079928070306778</c:v>
                </c:pt>
                <c:pt idx="4315">
                  <c:v>0.12135262042284012</c:v>
                </c:pt>
                <c:pt idx="4316">
                  <c:v>0.1219642162322998</c:v>
                </c:pt>
                <c:pt idx="4317">
                  <c:v>0.12244885414838791</c:v>
                </c:pt>
                <c:pt idx="4318">
                  <c:v>0.12244885414838791</c:v>
                </c:pt>
                <c:pt idx="4319">
                  <c:v>0.12249850481748581</c:v>
                </c:pt>
                <c:pt idx="4320">
                  <c:v>0.12185585498809814</c:v>
                </c:pt>
                <c:pt idx="4321">
                  <c:v>0.1203429102897644</c:v>
                </c:pt>
                <c:pt idx="4322">
                  <c:v>0.11796709895133972</c:v>
                </c:pt>
                <c:pt idx="4323">
                  <c:v>0.11796709895133972</c:v>
                </c:pt>
                <c:pt idx="4324">
                  <c:v>0.11500172317028046</c:v>
                </c:pt>
                <c:pt idx="4325">
                  <c:v>0.11174653470516205</c:v>
                </c:pt>
                <c:pt idx="4326">
                  <c:v>0.10846758633852005</c:v>
                </c:pt>
                <c:pt idx="4327">
                  <c:v>0.10846758633852005</c:v>
                </c:pt>
                <c:pt idx="4328">
                  <c:v>0.1055251732468605</c:v>
                </c:pt>
                <c:pt idx="4329">
                  <c:v>0.10307285189628601</c:v>
                </c:pt>
                <c:pt idx="4330">
                  <c:v>0.10131428390741348</c:v>
                </c:pt>
                <c:pt idx="4331">
                  <c:v>0.10044511407613754</c:v>
                </c:pt>
                <c:pt idx="4332">
                  <c:v>0.10044511407613754</c:v>
                </c:pt>
                <c:pt idx="4333">
                  <c:v>0.10056159645318985</c:v>
                </c:pt>
                <c:pt idx="4334">
                  <c:v>0.10171259194612503</c:v>
                </c:pt>
                <c:pt idx="4335">
                  <c:v>0.1039041131734848</c:v>
                </c:pt>
                <c:pt idx="4336">
                  <c:v>0.10691433399915695</c:v>
                </c:pt>
                <c:pt idx="4337">
                  <c:v>0.10691433399915695</c:v>
                </c:pt>
                <c:pt idx="4338">
                  <c:v>0.11044452339410782</c:v>
                </c:pt>
                <c:pt idx="4339">
                  <c:v>0.11424529552459717</c:v>
                </c:pt>
                <c:pt idx="4340">
                  <c:v>0.11784924566745758</c:v>
                </c:pt>
                <c:pt idx="4341">
                  <c:v>0.11784924566745758</c:v>
                </c:pt>
                <c:pt idx="4342">
                  <c:v>0.12103378027677536</c:v>
                </c:pt>
                <c:pt idx="4343">
                  <c:v>0.12358525395393372</c:v>
                </c:pt>
                <c:pt idx="4344">
                  <c:v>0.12540017068386078</c:v>
                </c:pt>
                <c:pt idx="4345">
                  <c:v>0.1265450119972229</c:v>
                </c:pt>
                <c:pt idx="4346">
                  <c:v>0.1265450119972229</c:v>
                </c:pt>
                <c:pt idx="4347">
                  <c:v>0.12703067064285278</c:v>
                </c:pt>
                <c:pt idx="4348">
                  <c:v>0.12696503102779388</c:v>
                </c:pt>
                <c:pt idx="4349">
                  <c:v>0.1264609694480896</c:v>
                </c:pt>
                <c:pt idx="4350">
                  <c:v>0.12561649084091187</c:v>
                </c:pt>
                <c:pt idx="4351">
                  <c:v>0.12561649084091187</c:v>
                </c:pt>
                <c:pt idx="4352">
                  <c:v>0.12453410774469376</c:v>
                </c:pt>
                <c:pt idx="4353">
                  <c:v>0.12337268143892288</c:v>
                </c:pt>
                <c:pt idx="4354">
                  <c:v>0.12224835902452469</c:v>
                </c:pt>
                <c:pt idx="4355">
                  <c:v>0.12224835902452469</c:v>
                </c:pt>
                <c:pt idx="4356">
                  <c:v>0.12131194770336151</c:v>
                </c:pt>
                <c:pt idx="4357">
                  <c:v>0.12072506546974182</c:v>
                </c:pt>
                <c:pt idx="4358">
                  <c:v>0.12051281332969666</c:v>
                </c:pt>
                <c:pt idx="4359">
                  <c:v>0.12064266949892044</c:v>
                </c:pt>
                <c:pt idx="4360">
                  <c:v>0.12064266949892044</c:v>
                </c:pt>
                <c:pt idx="4361">
                  <c:v>0.12103982269763947</c:v>
                </c:pt>
                <c:pt idx="4362">
                  <c:v>0.12161142379045486</c:v>
                </c:pt>
                <c:pt idx="4363">
                  <c:v>0.12228049337863922</c:v>
                </c:pt>
                <c:pt idx="4364">
                  <c:v>0.12286373227834702</c:v>
                </c:pt>
                <c:pt idx="4365">
                  <c:v>0.12286373227834702</c:v>
                </c:pt>
                <c:pt idx="4366">
                  <c:v>0.12306763976812363</c:v>
                </c:pt>
                <c:pt idx="4367">
                  <c:v>0.12257411330938339</c:v>
                </c:pt>
                <c:pt idx="4368">
                  <c:v>0.1212315559387207</c:v>
                </c:pt>
                <c:pt idx="4369">
                  <c:v>0.1212315559387207</c:v>
                </c:pt>
                <c:pt idx="4370">
                  <c:v>0.11905757337808609</c:v>
                </c:pt>
                <c:pt idx="4371">
                  <c:v>0.11618593335151672</c:v>
                </c:pt>
                <c:pt idx="4372">
                  <c:v>0.11301547288894653</c:v>
                </c:pt>
                <c:pt idx="4373">
                  <c:v>0.10974416881799698</c:v>
                </c:pt>
                <c:pt idx="4374">
                  <c:v>0.10974416881799698</c:v>
                </c:pt>
                <c:pt idx="4375">
                  <c:v>0.10667172074317932</c:v>
                </c:pt>
                <c:pt idx="4376">
                  <c:v>0.10410063713788986</c:v>
                </c:pt>
                <c:pt idx="4377">
                  <c:v>0.10213746875524521</c:v>
                </c:pt>
                <c:pt idx="4378">
                  <c:v>0.10101711004972458</c:v>
                </c:pt>
                <c:pt idx="4379">
                  <c:v>0.10101711004972458</c:v>
                </c:pt>
                <c:pt idx="4380">
                  <c:v>0.10086937248706818</c:v>
                </c:pt>
                <c:pt idx="4381">
                  <c:v>0.10179635137319565</c:v>
                </c:pt>
                <c:pt idx="4382">
                  <c:v>0.10373888909816742</c:v>
                </c:pt>
                <c:pt idx="4383">
                  <c:v>0.10373888909816742</c:v>
                </c:pt>
                <c:pt idx="4384">
                  <c:v>0.10661172866821289</c:v>
                </c:pt>
                <c:pt idx="4385">
                  <c:v>0.11003447324037552</c:v>
                </c:pt>
                <c:pt idx="4386">
                  <c:v>0.11371522396802902</c:v>
                </c:pt>
                <c:pt idx="4387">
                  <c:v>0.11736980825662613</c:v>
                </c:pt>
                <c:pt idx="4388">
                  <c:v>0.11736980825662613</c:v>
                </c:pt>
                <c:pt idx="4389">
                  <c:v>0.12056396156549454</c:v>
                </c:pt>
                <c:pt idx="4390">
                  <c:v>0.1232256218791008</c:v>
                </c:pt>
                <c:pt idx="4391">
                  <c:v>0.12518608570098877</c:v>
                </c:pt>
                <c:pt idx="4392">
                  <c:v>0.1264367550611496</c:v>
                </c:pt>
                <c:pt idx="4393">
                  <c:v>0.1264367550611496</c:v>
                </c:pt>
                <c:pt idx="4394">
                  <c:v>0.12704417109489441</c:v>
                </c:pt>
                <c:pt idx="4395">
                  <c:v>0.12705419957637787</c:v>
                </c:pt>
                <c:pt idx="4396">
                  <c:v>0.12658198177814484</c:v>
                </c:pt>
                <c:pt idx="4397">
                  <c:v>0.12658198177814484</c:v>
                </c:pt>
                <c:pt idx="4398">
                  <c:v>0.12574009597301483</c:v>
                </c:pt>
                <c:pt idx="4399">
                  <c:v>0.12463667988777161</c:v>
                </c:pt>
                <c:pt idx="4400">
                  <c:v>0.12336351722478867</c:v>
                </c:pt>
                <c:pt idx="4401">
                  <c:v>0.12208809703588486</c:v>
                </c:pt>
                <c:pt idx="4402">
                  <c:v>0.12208809703588486</c:v>
                </c:pt>
                <c:pt idx="4403">
                  <c:v>0.12093150615692139</c:v>
                </c:pt>
                <c:pt idx="4404">
                  <c:v>0.12009049206972122</c:v>
                </c:pt>
                <c:pt idx="4405">
                  <c:v>0.11966682225465775</c:v>
                </c:pt>
                <c:pt idx="4406">
                  <c:v>0.11960136145353317</c:v>
                </c:pt>
                <c:pt idx="4407">
                  <c:v>0.11960136145353317</c:v>
                </c:pt>
                <c:pt idx="4408">
                  <c:v>0.11983595788478851</c:v>
                </c:pt>
                <c:pt idx="4409">
                  <c:v>0.12029538303613663</c:v>
                </c:pt>
                <c:pt idx="4410">
                  <c:v>0.12090394645929337</c:v>
                </c:pt>
                <c:pt idx="4411">
                  <c:v>0.12090394645929337</c:v>
                </c:pt>
                <c:pt idx="4412">
                  <c:v>0.12150827795267105</c:v>
                </c:pt>
                <c:pt idx="4413">
                  <c:v>0.12178213149309158</c:v>
                </c:pt>
                <c:pt idx="4414">
                  <c:v>0.12143082916736603</c:v>
                </c:pt>
                <c:pt idx="4415">
                  <c:v>0.12022864818572998</c:v>
                </c:pt>
                <c:pt idx="4416">
                  <c:v>0.12022864818572998</c:v>
                </c:pt>
                <c:pt idx="4417">
                  <c:v>0.11822530627250671</c:v>
                </c:pt>
                <c:pt idx="4418">
                  <c:v>0.11556851863861084</c:v>
                </c:pt>
                <c:pt idx="4419">
                  <c:v>0.11252479255199432</c:v>
                </c:pt>
                <c:pt idx="4420">
                  <c:v>0.10946193337440491</c:v>
                </c:pt>
                <c:pt idx="4421">
                  <c:v>0.10946193337440491</c:v>
                </c:pt>
                <c:pt idx="4422">
                  <c:v>0.10649731755256653</c:v>
                </c:pt>
                <c:pt idx="4423">
                  <c:v>0.1039682999253273</c:v>
                </c:pt>
                <c:pt idx="4424">
                  <c:v>0.10204298049211502</c:v>
                </c:pt>
                <c:pt idx="4425">
                  <c:v>0.10204298049211502</c:v>
                </c:pt>
                <c:pt idx="4426">
                  <c:v>0.10084405541419983</c:v>
                </c:pt>
                <c:pt idx="4427">
                  <c:v>0.10056835412979126</c:v>
                </c:pt>
                <c:pt idx="4428">
                  <c:v>0.10132388025522232</c:v>
                </c:pt>
                <c:pt idx="4429">
                  <c:v>0.10305129736661911</c:v>
                </c:pt>
                <c:pt idx="4430">
                  <c:v>0.10305129736661911</c:v>
                </c:pt>
                <c:pt idx="4431">
                  <c:v>0.10567151010036469</c:v>
                </c:pt>
                <c:pt idx="4432">
                  <c:v>0.10895466804504395</c:v>
                </c:pt>
                <c:pt idx="4433">
                  <c:v>0.11246132105588913</c:v>
                </c:pt>
                <c:pt idx="4434">
                  <c:v>0.11246132105588913</c:v>
                </c:pt>
                <c:pt idx="4435">
                  <c:v>0.11601556092500687</c:v>
                </c:pt>
                <c:pt idx="4436">
                  <c:v>0.11917684227228165</c:v>
                </c:pt>
                <c:pt idx="4437">
                  <c:v>0.12177147716283798</c:v>
                </c:pt>
                <c:pt idx="4438">
                  <c:v>0.12377526611089706</c:v>
                </c:pt>
                <c:pt idx="4439">
                  <c:v>0.12377526611089706</c:v>
                </c:pt>
                <c:pt idx="4440">
                  <c:v>0.12510150671005249</c:v>
                </c:pt>
                <c:pt idx="4441">
                  <c:v>0.12584161758422852</c:v>
                </c:pt>
                <c:pt idx="4442">
                  <c:v>0.12603692710399628</c:v>
                </c:pt>
                <c:pt idx="4443">
                  <c:v>0.12575538456439972</c:v>
                </c:pt>
                <c:pt idx="4444">
                  <c:v>0.12507151067256927</c:v>
                </c:pt>
                <c:pt idx="4445">
                  <c:v>0.12507151067256927</c:v>
                </c:pt>
                <c:pt idx="4446">
                  <c:v>0.1240939274430275</c:v>
                </c:pt>
                <c:pt idx="4447">
                  <c:v>0.12289749830961227</c:v>
                </c:pt>
                <c:pt idx="4448">
                  <c:v>0.12165090441703796</c:v>
                </c:pt>
                <c:pt idx="4449">
                  <c:v>0.12165090441703796</c:v>
                </c:pt>
                <c:pt idx="4450">
                  <c:v>0.12050032615661621</c:v>
                </c:pt>
                <c:pt idx="4451">
                  <c:v>0.11958614736795425</c:v>
                </c:pt>
                <c:pt idx="4452">
                  <c:v>0.11902514845132828</c:v>
                </c:pt>
                <c:pt idx="4453">
                  <c:v>0.11879761517047882</c:v>
                </c:pt>
                <c:pt idx="4454">
                  <c:v>0.11879761517047882</c:v>
                </c:pt>
                <c:pt idx="4455">
                  <c:v>0.1188548356294632</c:v>
                </c:pt>
                <c:pt idx="4456">
                  <c:v>0.11916461586952209</c:v>
                </c:pt>
                <c:pt idx="4457">
                  <c:v>0.11969053000211716</c:v>
                </c:pt>
                <c:pt idx="4458">
                  <c:v>0.12024654448032379</c:v>
                </c:pt>
                <c:pt idx="4459">
                  <c:v>0.12024654448032379</c:v>
                </c:pt>
                <c:pt idx="4460">
                  <c:v>0.1205354630947113</c:v>
                </c:pt>
                <c:pt idx="4461">
                  <c:v>0.12025930732488632</c:v>
                </c:pt>
                <c:pt idx="4462">
                  <c:v>0.11917335540056229</c:v>
                </c:pt>
                <c:pt idx="4463">
                  <c:v>0.11917335540056229</c:v>
                </c:pt>
                <c:pt idx="4464">
                  <c:v>0.11728429794311523</c:v>
                </c:pt>
                <c:pt idx="4465">
                  <c:v>0.11483781039714813</c:v>
                </c:pt>
                <c:pt idx="4466">
                  <c:v>0.11201034486293793</c:v>
                </c:pt>
                <c:pt idx="4467">
                  <c:v>0.10914177447557449</c:v>
                </c:pt>
                <c:pt idx="4468">
                  <c:v>0.10914177447557449</c:v>
                </c:pt>
                <c:pt idx="4469">
                  <c:v>0.10640896856784821</c:v>
                </c:pt>
                <c:pt idx="4470">
                  <c:v>0.10398206859827042</c:v>
                </c:pt>
                <c:pt idx="4471">
                  <c:v>0.10125918686389923</c:v>
                </c:pt>
                <c:pt idx="4472">
                  <c:v>0.10289782285690308</c:v>
                </c:pt>
                <c:pt idx="4473">
                  <c:v>0.10533749312162399</c:v>
                </c:pt>
                <c:pt idx="4474">
                  <c:v>0.10533749312162399</c:v>
                </c:pt>
                <c:pt idx="4475">
                  <c:v>0.1084330677986145</c:v>
                </c:pt>
                <c:pt idx="4476">
                  <c:v>0.11176197230815887</c:v>
                </c:pt>
                <c:pt idx="4477">
                  <c:v>0.11506566405296326</c:v>
                </c:pt>
                <c:pt idx="4478">
                  <c:v>0.11812303960323334</c:v>
                </c:pt>
                <c:pt idx="4479">
                  <c:v>0.11812303960323334</c:v>
                </c:pt>
                <c:pt idx="4480">
                  <c:v>0.12062320113182068</c:v>
                </c:pt>
                <c:pt idx="4481">
                  <c:v>0.12259786576032639</c:v>
                </c:pt>
                <c:pt idx="4482">
                  <c:v>0.12395863980054855</c:v>
                </c:pt>
                <c:pt idx="4483">
                  <c:v>0.12395863980054855</c:v>
                </c:pt>
                <c:pt idx="4484">
                  <c:v>0.12474232912063599</c:v>
                </c:pt>
                <c:pt idx="4485">
                  <c:v>0.12503616511821747</c:v>
                </c:pt>
                <c:pt idx="4486">
                  <c:v>0.12488747388124466</c:v>
                </c:pt>
                <c:pt idx="4487">
                  <c:v>0.12434389442205429</c:v>
                </c:pt>
                <c:pt idx="4488">
                  <c:v>0.12434389442205429</c:v>
                </c:pt>
                <c:pt idx="4489">
                  <c:v>0.12348489463329315</c:v>
                </c:pt>
                <c:pt idx="4490">
                  <c:v>0.1224023848772049</c:v>
                </c:pt>
                <c:pt idx="4491">
                  <c:v>0.1211673766374588</c:v>
                </c:pt>
                <c:pt idx="4492">
                  <c:v>0.11997199803590775</c:v>
                </c:pt>
                <c:pt idx="4493">
                  <c:v>0.11997199803590775</c:v>
                </c:pt>
                <c:pt idx="4494">
                  <c:v>0.1189626082777977</c:v>
                </c:pt>
                <c:pt idx="4495">
                  <c:v>0.1182621493935585</c:v>
                </c:pt>
                <c:pt idx="4496">
                  <c:v>0.11789377778768539</c:v>
                </c:pt>
                <c:pt idx="4497">
                  <c:v>0.11779077351093292</c:v>
                </c:pt>
                <c:pt idx="4498">
                  <c:v>0.11779077351093292</c:v>
                </c:pt>
                <c:pt idx="4499">
                  <c:v>0.11791723966598511</c:v>
                </c:pt>
                <c:pt idx="4500">
                  <c:v>0.11823537945747375</c:v>
                </c:pt>
                <c:pt idx="4501">
                  <c:v>0.11861344426870346</c:v>
                </c:pt>
                <c:pt idx="4502">
                  <c:v>0.11861344426870346</c:v>
                </c:pt>
                <c:pt idx="4503">
                  <c:v>0.11876965314149857</c:v>
                </c:pt>
                <c:pt idx="4504">
                  <c:v>0.11838944256305695</c:v>
                </c:pt>
                <c:pt idx="4505">
                  <c:v>0.11731091141700745</c:v>
                </c:pt>
                <c:pt idx="4506">
                  <c:v>0.11546081304550171</c:v>
                </c:pt>
                <c:pt idx="4507">
                  <c:v>0.11546081304550171</c:v>
                </c:pt>
                <c:pt idx="4508">
                  <c:v>0.11305898427963257</c:v>
                </c:pt>
                <c:pt idx="4509">
                  <c:v>0.11039681732654572</c:v>
                </c:pt>
                <c:pt idx="4510">
                  <c:v>0.10766040533781052</c:v>
                </c:pt>
                <c:pt idx="4511">
                  <c:v>0.10766040533781052</c:v>
                </c:pt>
                <c:pt idx="4512">
                  <c:v>0.10514751821756363</c:v>
                </c:pt>
                <c:pt idx="4513">
                  <c:v>0.1029621809720993</c:v>
                </c:pt>
                <c:pt idx="4514">
                  <c:v>0.10126528143882751</c:v>
                </c:pt>
                <c:pt idx="4515">
                  <c:v>0.10021895170211792</c:v>
                </c:pt>
                <c:pt idx="4516">
                  <c:v>0.10021895170211792</c:v>
                </c:pt>
                <c:pt idx="4517">
                  <c:v>9.9957704544067383E-2</c:v>
                </c:pt>
                <c:pt idx="4518">
                  <c:v>0.10060583800077438</c:v>
                </c:pt>
                <c:pt idx="4519">
                  <c:v>0.10219927877187729</c:v>
                </c:pt>
                <c:pt idx="4520">
                  <c:v>0.10456479340791702</c:v>
                </c:pt>
                <c:pt idx="4521">
                  <c:v>0.10456479340791702</c:v>
                </c:pt>
                <c:pt idx="4522">
                  <c:v>0.10741430521011353</c:v>
                </c:pt>
                <c:pt idx="4523">
                  <c:v>0.11052560806274414</c:v>
                </c:pt>
                <c:pt idx="4524">
                  <c:v>0.11353060603141785</c:v>
                </c:pt>
                <c:pt idx="4525">
                  <c:v>0.11353060603141785</c:v>
                </c:pt>
                <c:pt idx="4526">
                  <c:v>0.11627643555402756</c:v>
                </c:pt>
                <c:pt idx="4527">
                  <c:v>0.11858430504798889</c:v>
                </c:pt>
                <c:pt idx="4528">
                  <c:v>0.1203264445066452</c:v>
                </c:pt>
                <c:pt idx="4529">
                  <c:v>0.12153284251689911</c:v>
                </c:pt>
                <c:pt idx="4530">
                  <c:v>0.12153284251689911</c:v>
                </c:pt>
                <c:pt idx="4531">
                  <c:v>0.12218544632196426</c:v>
                </c:pt>
                <c:pt idx="4532">
                  <c:v>0.12239871174097061</c:v>
                </c:pt>
                <c:pt idx="4533">
                  <c:v>0.12227042019367218</c:v>
                </c:pt>
                <c:pt idx="4534">
                  <c:v>0.12227042019367218</c:v>
                </c:pt>
                <c:pt idx="4535">
                  <c:v>0.12183389067649841</c:v>
                </c:pt>
                <c:pt idx="4536">
                  <c:v>0.12109450250864029</c:v>
                </c:pt>
                <c:pt idx="4537">
                  <c:v>0.12010160833597183</c:v>
                </c:pt>
                <c:pt idx="4538">
                  <c:v>0.11891213804483414</c:v>
                </c:pt>
                <c:pt idx="4539">
                  <c:v>0.11891213804483414</c:v>
                </c:pt>
                <c:pt idx="4540">
                  <c:v>0.11770067363977432</c:v>
                </c:pt>
                <c:pt idx="4541">
                  <c:v>0.11666924506425858</c:v>
                </c:pt>
                <c:pt idx="4542">
                  <c:v>0.1158943697810173</c:v>
                </c:pt>
                <c:pt idx="4543">
                  <c:v>0.11538194119930267</c:v>
                </c:pt>
                <c:pt idx="4544">
                  <c:v>0.11538194119930267</c:v>
                </c:pt>
                <c:pt idx="4545">
                  <c:v>0.11507616937160492</c:v>
                </c:pt>
                <c:pt idx="4546">
                  <c:v>0.11495284736156464</c:v>
                </c:pt>
                <c:pt idx="4547">
                  <c:v>0.11500873416662216</c:v>
                </c:pt>
                <c:pt idx="4548">
                  <c:v>0.11500873416662216</c:v>
                </c:pt>
                <c:pt idx="4549">
                  <c:v>0.11512824147939682</c:v>
                </c:pt>
                <c:pt idx="4550">
                  <c:v>0.11505027115345001</c:v>
                </c:pt>
                <c:pt idx="4551">
                  <c:v>0.11446349322795868</c:v>
                </c:pt>
                <c:pt idx="4552">
                  <c:v>0.11319854110479355</c:v>
                </c:pt>
                <c:pt idx="4553">
                  <c:v>0.11319854110479355</c:v>
                </c:pt>
                <c:pt idx="4554">
                  <c:v>0.11125348508358002</c:v>
                </c:pt>
                <c:pt idx="4555">
                  <c:v>0.10880535095930099</c:v>
                </c:pt>
                <c:pt idx="4556">
                  <c:v>0.10621615499258041</c:v>
                </c:pt>
                <c:pt idx="4557">
                  <c:v>0.1036541759967804</c:v>
                </c:pt>
                <c:pt idx="4558">
                  <c:v>0.1036541759967804</c:v>
                </c:pt>
                <c:pt idx="4559">
                  <c:v>0.10132288187742233</c:v>
                </c:pt>
                <c:pt idx="4560">
                  <c:v>9.9381908774375916E-2</c:v>
                </c:pt>
                <c:pt idx="4561">
                  <c:v>9.7879193723201752E-2</c:v>
                </c:pt>
                <c:pt idx="4562">
                  <c:v>9.7879193723201752E-2</c:v>
                </c:pt>
                <c:pt idx="4563">
                  <c:v>9.7001396119594574E-2</c:v>
                </c:pt>
                <c:pt idx="4564">
                  <c:v>9.6902437508106232E-2</c:v>
                </c:pt>
                <c:pt idx="4565">
                  <c:v>9.7670882940292358E-2</c:v>
                </c:pt>
                <c:pt idx="4566">
                  <c:v>9.9284261465072632E-2</c:v>
                </c:pt>
                <c:pt idx="4567">
                  <c:v>0.10160467028617859</c:v>
                </c:pt>
                <c:pt idx="4568">
                  <c:v>0.10160467028617859</c:v>
                </c:pt>
                <c:pt idx="4569">
                  <c:v>0.10429126769304276</c:v>
                </c:pt>
                <c:pt idx="4570">
                  <c:v>0.10714801400899887</c:v>
                </c:pt>
                <c:pt idx="4571">
                  <c:v>0.10993697494268417</c:v>
                </c:pt>
                <c:pt idx="4572">
                  <c:v>0.1124158650636673</c:v>
                </c:pt>
                <c:pt idx="4573">
                  <c:v>0.1124158650636673</c:v>
                </c:pt>
                <c:pt idx="4574">
                  <c:v>0.11449941247701645</c:v>
                </c:pt>
                <c:pt idx="4575">
                  <c:v>0.11603317409753799</c:v>
                </c:pt>
                <c:pt idx="4576">
                  <c:v>0.11702287197113037</c:v>
                </c:pt>
                <c:pt idx="4577">
                  <c:v>0.11702287197113037</c:v>
                </c:pt>
                <c:pt idx="4578">
                  <c:v>0.11755389720201492</c:v>
                </c:pt>
                <c:pt idx="4579">
                  <c:v>0.11775889247655869</c:v>
                </c:pt>
                <c:pt idx="4580">
                  <c:v>0.11770977079868317</c:v>
                </c:pt>
                <c:pt idx="4581">
                  <c:v>0.11740428954362869</c:v>
                </c:pt>
                <c:pt idx="4582">
                  <c:v>0.11740428954362869</c:v>
                </c:pt>
                <c:pt idx="4583">
                  <c:v>0.11679157614707947</c:v>
                </c:pt>
                <c:pt idx="4584">
                  <c:v>0.11588113009929657</c:v>
                </c:pt>
                <c:pt idx="4585">
                  <c:v>0.11478189378976822</c:v>
                </c:pt>
                <c:pt idx="4586">
                  <c:v>0.11364862322807312</c:v>
                </c:pt>
                <c:pt idx="4587">
                  <c:v>0.11364862322807312</c:v>
                </c:pt>
                <c:pt idx="4588">
                  <c:v>0.11266161501407623</c:v>
                </c:pt>
                <c:pt idx="4589">
                  <c:v>0.111845962703228</c:v>
                </c:pt>
                <c:pt idx="4590">
                  <c:v>0.11120569705963135</c:v>
                </c:pt>
                <c:pt idx="4591">
                  <c:v>0.11120569705963135</c:v>
                </c:pt>
                <c:pt idx="4592">
                  <c:v>0.11072118580341339</c:v>
                </c:pt>
                <c:pt idx="4593">
                  <c:v>0.11041435599327087</c:v>
                </c:pt>
                <c:pt idx="4594">
                  <c:v>0.11028923094272614</c:v>
                </c:pt>
                <c:pt idx="4595">
                  <c:v>0.11017678678035736</c:v>
                </c:pt>
                <c:pt idx="4596">
                  <c:v>0.11017678678035736</c:v>
                </c:pt>
                <c:pt idx="4597">
                  <c:v>0.10982264578342438</c:v>
                </c:pt>
                <c:pt idx="4598">
                  <c:v>0.10898735374212265</c:v>
                </c:pt>
                <c:pt idx="4599">
                  <c:v>0.1074981614947319</c:v>
                </c:pt>
                <c:pt idx="4600">
                  <c:v>0.1074981614947319</c:v>
                </c:pt>
                <c:pt idx="4601">
                  <c:v>0.10546017438173294</c:v>
                </c:pt>
                <c:pt idx="4602">
                  <c:v>0.10302407294511795</c:v>
                </c:pt>
                <c:pt idx="4603">
                  <c:v>0.10045924037694931</c:v>
                </c:pt>
                <c:pt idx="4604">
                  <c:v>9.8037756979465485E-2</c:v>
                </c:pt>
                <c:pt idx="4605">
                  <c:v>9.8037756979465485E-2</c:v>
                </c:pt>
                <c:pt idx="4606">
                  <c:v>9.5861524343490601E-2</c:v>
                </c:pt>
                <c:pt idx="4607">
                  <c:v>9.4134032726287842E-2</c:v>
                </c:pt>
                <c:pt idx="4608">
                  <c:v>9.289250522851944E-2</c:v>
                </c:pt>
                <c:pt idx="4609">
                  <c:v>9.2245407402515411E-2</c:v>
                </c:pt>
                <c:pt idx="4610">
                  <c:v>9.2245407402515411E-2</c:v>
                </c:pt>
                <c:pt idx="4611">
                  <c:v>9.2329882085323334E-2</c:v>
                </c:pt>
                <c:pt idx="4612">
                  <c:v>9.3213163316249847E-2</c:v>
                </c:pt>
                <c:pt idx="4613">
                  <c:v>9.484582394361496E-2</c:v>
                </c:pt>
                <c:pt idx="4614">
                  <c:v>9.484582394361496E-2</c:v>
                </c:pt>
                <c:pt idx="4615">
                  <c:v>9.7101762890815735E-2</c:v>
                </c:pt>
                <c:pt idx="4616">
                  <c:v>9.9668219685554504E-2</c:v>
                </c:pt>
                <c:pt idx="4617">
                  <c:v>0.10230319201946259</c:v>
                </c:pt>
                <c:pt idx="4618">
                  <c:v>0.10484170913696289</c:v>
                </c:pt>
                <c:pt idx="4619">
                  <c:v>0.10484170913696289</c:v>
                </c:pt>
                <c:pt idx="4620">
                  <c:v>0.10702518373727798</c:v>
                </c:pt>
                <c:pt idx="4621">
                  <c:v>0.10881099104881287</c:v>
                </c:pt>
                <c:pt idx="4622">
                  <c:v>0.11009330302476883</c:v>
                </c:pt>
                <c:pt idx="4623">
                  <c:v>0.11087194085121155</c:v>
                </c:pt>
                <c:pt idx="4624">
                  <c:v>0.11087194085121155</c:v>
                </c:pt>
                <c:pt idx="4625">
                  <c:v>0.11128389090299606</c:v>
                </c:pt>
                <c:pt idx="4626">
                  <c:v>0.11144696921110153</c:v>
                </c:pt>
                <c:pt idx="4627">
                  <c:v>0.11143193393945694</c:v>
                </c:pt>
                <c:pt idx="4628">
                  <c:v>0.11121553182601929</c:v>
                </c:pt>
                <c:pt idx="4629">
                  <c:v>0.11121553182601929</c:v>
                </c:pt>
                <c:pt idx="4630">
                  <c:v>0.11071296036243439</c:v>
                </c:pt>
                <c:pt idx="4631">
                  <c:v>0.10990873724222183</c:v>
                </c:pt>
                <c:pt idx="4632">
                  <c:v>0.10891898721456528</c:v>
                </c:pt>
                <c:pt idx="4633">
                  <c:v>0.10891898721456528</c:v>
                </c:pt>
                <c:pt idx="4634">
                  <c:v>0.1078583151102066</c:v>
                </c:pt>
                <c:pt idx="4635">
                  <c:v>0.10688050836324692</c:v>
                </c:pt>
                <c:pt idx="4636">
                  <c:v>0.10601441562175751</c:v>
                </c:pt>
                <c:pt idx="4637">
                  <c:v>0.10523033142089844</c:v>
                </c:pt>
                <c:pt idx="4638">
                  <c:v>0.10523033142089844</c:v>
                </c:pt>
                <c:pt idx="4639">
                  <c:v>0.10457542538642883</c:v>
                </c:pt>
                <c:pt idx="4640">
                  <c:v>0.10406773537397385</c:v>
                </c:pt>
                <c:pt idx="4641">
                  <c:v>0.10372277349233627</c:v>
                </c:pt>
                <c:pt idx="4642">
                  <c:v>0.10372277349233627</c:v>
                </c:pt>
                <c:pt idx="4643">
                  <c:v>0.10336384177207947</c:v>
                </c:pt>
                <c:pt idx="4644">
                  <c:v>9.795224666595459E-2</c:v>
                </c:pt>
                <c:pt idx="4645">
                  <c:v>9.5539852976799011E-2</c:v>
                </c:pt>
                <c:pt idx="4646">
                  <c:v>9.3027152121067047E-2</c:v>
                </c:pt>
                <c:pt idx="4647">
                  <c:v>9.071648120880127E-2</c:v>
                </c:pt>
                <c:pt idx="4648">
                  <c:v>8.8722929358482361E-2</c:v>
                </c:pt>
                <c:pt idx="4649">
                  <c:v>8.8722929358482361E-2</c:v>
                </c:pt>
                <c:pt idx="4650">
                  <c:v>8.7155729532241821E-2</c:v>
                </c:pt>
                <c:pt idx="4651">
                  <c:v>8.6083889007568359E-2</c:v>
                </c:pt>
                <c:pt idx="4652">
                  <c:v>8.5592560470104218E-2</c:v>
                </c:pt>
                <c:pt idx="4653">
                  <c:v>8.5592560470104218E-2</c:v>
                </c:pt>
                <c:pt idx="4654">
                  <c:v>8.5774101316928864E-2</c:v>
                </c:pt>
                <c:pt idx="4655">
                  <c:v>8.6684852838516235E-2</c:v>
                </c:pt>
                <c:pt idx="4656">
                  <c:v>8.8264964520931244E-2</c:v>
                </c:pt>
                <c:pt idx="4657">
                  <c:v>9.0394526720046997E-2</c:v>
                </c:pt>
                <c:pt idx="4658">
                  <c:v>9.0394526720046997E-2</c:v>
                </c:pt>
                <c:pt idx="4659">
                  <c:v>9.2832557857036591E-2</c:v>
                </c:pt>
                <c:pt idx="4660">
                  <c:v>9.5245838165283203E-2</c:v>
                </c:pt>
                <c:pt idx="4661">
                  <c:v>9.7520917654037476E-2</c:v>
                </c:pt>
                <c:pt idx="4662">
                  <c:v>9.9440470337867737E-2</c:v>
                </c:pt>
                <c:pt idx="4663">
                  <c:v>9.9440470337867737E-2</c:v>
                </c:pt>
                <c:pt idx="4664">
                  <c:v>0.10092899948358536</c:v>
                </c:pt>
                <c:pt idx="4665">
                  <c:v>0.10201534628868103</c:v>
                </c:pt>
                <c:pt idx="4666">
                  <c:v>0.10266800969839096</c:v>
                </c:pt>
                <c:pt idx="4667">
                  <c:v>0.10266800969839096</c:v>
                </c:pt>
                <c:pt idx="4668">
                  <c:v>0.10300539433956146</c:v>
                </c:pt>
                <c:pt idx="4669">
                  <c:v>0.10317923128604889</c:v>
                </c:pt>
                <c:pt idx="4670">
                  <c:v>0.10322143882513046</c:v>
                </c:pt>
                <c:pt idx="4671">
                  <c:v>0.10307180136442184</c:v>
                </c:pt>
                <c:pt idx="4672">
                  <c:v>0.10307180136442184</c:v>
                </c:pt>
                <c:pt idx="4673">
                  <c:v>0.10265936702489853</c:v>
                </c:pt>
                <c:pt idx="4674">
                  <c:v>0.10193226486444473</c:v>
                </c:pt>
                <c:pt idx="4675">
                  <c:v>0.10098639130592346</c:v>
                </c:pt>
                <c:pt idx="4676">
                  <c:v>9.9964521825313568E-2</c:v>
                </c:pt>
                <c:pt idx="4677">
                  <c:v>9.9964521825313568E-2</c:v>
                </c:pt>
                <c:pt idx="4678">
                  <c:v>9.8915234208106995E-2</c:v>
                </c:pt>
                <c:pt idx="4679">
                  <c:v>9.792376309633255E-2</c:v>
                </c:pt>
                <c:pt idx="4680">
                  <c:v>9.6951588988304138E-2</c:v>
                </c:pt>
                <c:pt idx="4681">
                  <c:v>9.6045099198818207E-2</c:v>
                </c:pt>
                <c:pt idx="4682">
                  <c:v>9.6045099198818207E-2</c:v>
                </c:pt>
                <c:pt idx="4683">
                  <c:v>9.5310591161251068E-2</c:v>
                </c:pt>
                <c:pt idx="4684">
                  <c:v>9.4686925411224365E-2</c:v>
                </c:pt>
                <c:pt idx="4685">
                  <c:v>9.408077597618103E-2</c:v>
                </c:pt>
                <c:pt idx="4686">
                  <c:v>9.408077597618103E-2</c:v>
                </c:pt>
                <c:pt idx="4687">
                  <c:v>9.3284770846366882E-2</c:v>
                </c:pt>
                <c:pt idx="4688">
                  <c:v>9.2080920934677124E-2</c:v>
                </c:pt>
                <c:pt idx="4689">
                  <c:v>9.040474146604538E-2</c:v>
                </c:pt>
                <c:pt idx="4690">
                  <c:v>8.8295795023441315E-2</c:v>
                </c:pt>
                <c:pt idx="4691">
                  <c:v>8.5994958877563477E-2</c:v>
                </c:pt>
                <c:pt idx="4692">
                  <c:v>8.5994958877563477E-2</c:v>
                </c:pt>
                <c:pt idx="4693">
                  <c:v>8.3671800792217255E-2</c:v>
                </c:pt>
                <c:pt idx="4694">
                  <c:v>8.1545904278755188E-2</c:v>
                </c:pt>
                <c:pt idx="4695">
                  <c:v>7.9743534326553345E-2</c:v>
                </c:pt>
                <c:pt idx="4696">
                  <c:v>7.9743534326553345E-2</c:v>
                </c:pt>
                <c:pt idx="4697">
                  <c:v>7.8312627971172333E-2</c:v>
                </c:pt>
                <c:pt idx="4698">
                  <c:v>7.7399007976055145E-2</c:v>
                </c:pt>
                <c:pt idx="4699">
                  <c:v>7.7069371938705444E-2</c:v>
                </c:pt>
                <c:pt idx="4700">
                  <c:v>7.7412381768226624E-2</c:v>
                </c:pt>
                <c:pt idx="4701">
                  <c:v>7.7412381768226624E-2</c:v>
                </c:pt>
                <c:pt idx="4702">
                  <c:v>7.840283215045929E-2</c:v>
                </c:pt>
                <c:pt idx="4703">
                  <c:v>7.9992100596427917E-2</c:v>
                </c:pt>
                <c:pt idx="4704">
                  <c:v>8.1961631774902344E-2</c:v>
                </c:pt>
                <c:pt idx="4705">
                  <c:v>8.4152720868587494E-2</c:v>
                </c:pt>
                <c:pt idx="4706">
                  <c:v>8.4152720868587494E-2</c:v>
                </c:pt>
                <c:pt idx="4707">
                  <c:v>8.6320184171199799E-2</c:v>
                </c:pt>
                <c:pt idx="4708">
                  <c:v>8.8267713785171509E-2</c:v>
                </c:pt>
                <c:pt idx="4709">
                  <c:v>8.9954711496829987E-2</c:v>
                </c:pt>
                <c:pt idx="4710">
                  <c:v>8.9954711496829987E-2</c:v>
                </c:pt>
                <c:pt idx="4711">
                  <c:v>9.1235809028148651E-2</c:v>
                </c:pt>
                <c:pt idx="4712">
                  <c:v>9.2141240835189819E-2</c:v>
                </c:pt>
                <c:pt idx="4713">
                  <c:v>9.2725396156311035E-2</c:v>
                </c:pt>
                <c:pt idx="4714">
                  <c:v>9.307580441236496E-2</c:v>
                </c:pt>
                <c:pt idx="4715">
                  <c:v>9.307580441236496E-2</c:v>
                </c:pt>
                <c:pt idx="4716">
                  <c:v>9.3332864344120026E-2</c:v>
                </c:pt>
                <c:pt idx="4717">
                  <c:v>9.3510843813419342E-2</c:v>
                </c:pt>
                <c:pt idx="4718">
                  <c:v>9.350382536649704E-2</c:v>
                </c:pt>
                <c:pt idx="4719">
                  <c:v>9.350382536649704E-2</c:v>
                </c:pt>
                <c:pt idx="4720">
                  <c:v>9.3219369649887085E-2</c:v>
                </c:pt>
                <c:pt idx="4721">
                  <c:v>9.2607185244560242E-2</c:v>
                </c:pt>
                <c:pt idx="4722">
                  <c:v>9.173959493637085E-2</c:v>
                </c:pt>
                <c:pt idx="4723">
                  <c:v>9.0754866600036621E-2</c:v>
                </c:pt>
                <c:pt idx="4724">
                  <c:v>9.0754866600036621E-2</c:v>
                </c:pt>
                <c:pt idx="4725">
                  <c:v>8.9673660695552826E-2</c:v>
                </c:pt>
                <c:pt idx="4726">
                  <c:v>8.8546246290206909E-2</c:v>
                </c:pt>
                <c:pt idx="4727">
                  <c:v>8.7369993329048157E-2</c:v>
                </c:pt>
                <c:pt idx="4728">
                  <c:v>8.6187563836574554E-2</c:v>
                </c:pt>
                <c:pt idx="4729">
                  <c:v>8.6187563836574554E-2</c:v>
                </c:pt>
                <c:pt idx="4730">
                  <c:v>8.5149616003036499E-2</c:v>
                </c:pt>
                <c:pt idx="4731">
                  <c:v>8.4233663976192474E-2</c:v>
                </c:pt>
                <c:pt idx="4732">
                  <c:v>8.3384290337562561E-2</c:v>
                </c:pt>
                <c:pt idx="4733">
                  <c:v>8.3384290337562561E-2</c:v>
                </c:pt>
                <c:pt idx="4734">
                  <c:v>8.2434646785259247E-2</c:v>
                </c:pt>
                <c:pt idx="4735">
                  <c:v>8.1119753420352936E-2</c:v>
                </c:pt>
                <c:pt idx="4736">
                  <c:v>7.9471670091152191E-2</c:v>
                </c:pt>
                <c:pt idx="4737">
                  <c:v>7.7527329325675964E-2</c:v>
                </c:pt>
                <c:pt idx="4738">
                  <c:v>7.7527329325675964E-2</c:v>
                </c:pt>
                <c:pt idx="4739">
                  <c:v>7.541695237159729E-2</c:v>
                </c:pt>
                <c:pt idx="4740">
                  <c:v>7.3354005813598633E-2</c:v>
                </c:pt>
                <c:pt idx="4741">
                  <c:v>7.1401357650756836E-2</c:v>
                </c:pt>
                <c:pt idx="4742">
                  <c:v>7.1401357650756836E-2</c:v>
                </c:pt>
                <c:pt idx="4743">
                  <c:v>6.9730192422866821E-2</c:v>
                </c:pt>
                <c:pt idx="4744">
                  <c:v>6.8418852984905243E-2</c:v>
                </c:pt>
                <c:pt idx="4745">
                  <c:v>6.7602343857288361E-2</c:v>
                </c:pt>
                <c:pt idx="4746">
                  <c:v>6.7393608391284943E-2</c:v>
                </c:pt>
                <c:pt idx="4747">
                  <c:v>6.7393608391284943E-2</c:v>
                </c:pt>
                <c:pt idx="4748">
                  <c:v>6.7797526717185974E-2</c:v>
                </c:pt>
                <c:pt idx="4749">
                  <c:v>6.8781711161136627E-2</c:v>
                </c:pt>
                <c:pt idx="4750">
                  <c:v>7.0241779088973999E-2</c:v>
                </c:pt>
                <c:pt idx="4751">
                  <c:v>7.1991778910160065E-2</c:v>
                </c:pt>
                <c:pt idx="4752">
                  <c:v>7.1991778910160065E-2</c:v>
                </c:pt>
                <c:pt idx="4753">
                  <c:v>7.3866136372089386E-2</c:v>
                </c:pt>
                <c:pt idx="4754">
                  <c:v>7.5738497078418732E-2</c:v>
                </c:pt>
                <c:pt idx="4755">
                  <c:v>7.7417142689228058E-2</c:v>
                </c:pt>
                <c:pt idx="4756">
                  <c:v>7.7417142689228058E-2</c:v>
                </c:pt>
                <c:pt idx="4757">
                  <c:v>7.8881673514842987E-2</c:v>
                </c:pt>
                <c:pt idx="4758">
                  <c:v>8.0038808286190033E-2</c:v>
                </c:pt>
                <c:pt idx="4759">
                  <c:v>8.0859459936618805E-2</c:v>
                </c:pt>
                <c:pt idx="4760">
                  <c:v>8.1477314233779907E-2</c:v>
                </c:pt>
                <c:pt idx="4761">
                  <c:v>8.1477314233779907E-2</c:v>
                </c:pt>
                <c:pt idx="4762">
                  <c:v>8.1944853067398071E-2</c:v>
                </c:pt>
                <c:pt idx="4763">
                  <c:v>8.2354769110679626E-2</c:v>
                </c:pt>
                <c:pt idx="4764">
                  <c:v>8.2701064646244049E-2</c:v>
                </c:pt>
                <c:pt idx="4765">
                  <c:v>8.2701064646244049E-2</c:v>
                </c:pt>
                <c:pt idx="4766">
                  <c:v>8.2853041589260101E-2</c:v>
                </c:pt>
                <c:pt idx="4767">
                  <c:v>8.2673005759716034E-2</c:v>
                </c:pt>
                <c:pt idx="4768">
                  <c:v>8.2133039832115173E-2</c:v>
                </c:pt>
                <c:pt idx="4769">
                  <c:v>8.1272266805171967E-2</c:v>
                </c:pt>
                <c:pt idx="4770">
                  <c:v>8.1272266805171967E-2</c:v>
                </c:pt>
                <c:pt idx="4771">
                  <c:v>8.0210156738758087E-2</c:v>
                </c:pt>
                <c:pt idx="4772">
                  <c:v>7.9020686447620392E-2</c:v>
                </c:pt>
                <c:pt idx="4773">
                  <c:v>7.7673569321632385E-2</c:v>
                </c:pt>
                <c:pt idx="4774">
                  <c:v>7.6240621507167816E-2</c:v>
                </c:pt>
                <c:pt idx="4775">
                  <c:v>7.6240621507167816E-2</c:v>
                </c:pt>
                <c:pt idx="4776">
                  <c:v>7.4740283191204071E-2</c:v>
                </c:pt>
                <c:pt idx="4777">
                  <c:v>7.3305144906044006E-2</c:v>
                </c:pt>
                <c:pt idx="4778">
                  <c:v>7.2044655680656433E-2</c:v>
                </c:pt>
                <c:pt idx="4779">
                  <c:v>7.2044655680656433E-2</c:v>
                </c:pt>
                <c:pt idx="4780">
                  <c:v>7.0923551917076111E-2</c:v>
                </c:pt>
                <c:pt idx="4781">
                  <c:v>6.9828204810619354E-2</c:v>
                </c:pt>
                <c:pt idx="4782">
                  <c:v>6.8492159247398376E-2</c:v>
                </c:pt>
                <c:pt idx="4783">
                  <c:v>6.6919386386871338E-2</c:v>
                </c:pt>
                <c:pt idx="4784">
                  <c:v>6.6919386386871338E-2</c:v>
                </c:pt>
                <c:pt idx="4785">
                  <c:v>6.516585499048233E-2</c:v>
                </c:pt>
                <c:pt idx="4786">
                  <c:v>6.3295900821685791E-2</c:v>
                </c:pt>
                <c:pt idx="4787">
                  <c:v>6.1529777944087982E-2</c:v>
                </c:pt>
                <c:pt idx="4788">
                  <c:v>6.1529777944087982E-2</c:v>
                </c:pt>
                <c:pt idx="4789">
                  <c:v>5.9865016490221024E-2</c:v>
                </c:pt>
                <c:pt idx="4790">
                  <c:v>5.8374874293804169E-2</c:v>
                </c:pt>
                <c:pt idx="4791">
                  <c:v>5.7224813848733902E-2</c:v>
                </c:pt>
                <c:pt idx="4792">
                  <c:v>5.6524764746427536E-2</c:v>
                </c:pt>
                <c:pt idx="4793">
                  <c:v>5.6524764746427536E-2</c:v>
                </c:pt>
                <c:pt idx="4794">
                  <c:v>5.6364741176366806E-2</c:v>
                </c:pt>
                <c:pt idx="4795">
                  <c:v>5.6767243891954422E-2</c:v>
                </c:pt>
                <c:pt idx="4796">
                  <c:v>5.7659707963466644E-2</c:v>
                </c:pt>
                <c:pt idx="4797">
                  <c:v>5.7659707963466644E-2</c:v>
                </c:pt>
                <c:pt idx="4798">
                  <c:v>5.8892082422971725E-2</c:v>
                </c:pt>
                <c:pt idx="4799">
                  <c:v>6.0329534113407135E-2</c:v>
                </c:pt>
                <c:pt idx="4800">
                  <c:v>6.183922290802002E-2</c:v>
                </c:pt>
                <c:pt idx="4801">
                  <c:v>6.3370741903781891E-2</c:v>
                </c:pt>
                <c:pt idx="4802">
                  <c:v>6.3370741903781891E-2</c:v>
                </c:pt>
                <c:pt idx="4803">
                  <c:v>6.4778544008731842E-2</c:v>
                </c:pt>
                <c:pt idx="4804">
                  <c:v>6.6015131771564484E-2</c:v>
                </c:pt>
                <c:pt idx="4805">
                  <c:v>6.7064337432384491E-2</c:v>
                </c:pt>
                <c:pt idx="4806">
                  <c:v>6.7868985235691071E-2</c:v>
                </c:pt>
                <c:pt idx="4807">
                  <c:v>6.7868985235691071E-2</c:v>
                </c:pt>
                <c:pt idx="4808">
                  <c:v>6.8575359880924225E-2</c:v>
                </c:pt>
                <c:pt idx="4809">
                  <c:v>6.9234445691108704E-2</c:v>
                </c:pt>
                <c:pt idx="4810">
                  <c:v>6.9840379059314728E-2</c:v>
                </c:pt>
                <c:pt idx="4811">
                  <c:v>6.9840379059314728E-2</c:v>
                </c:pt>
                <c:pt idx="4812">
                  <c:v>7.0367269217967987E-2</c:v>
                </c:pt>
                <c:pt idx="4813">
                  <c:v>7.0681490004062653E-2</c:v>
                </c:pt>
                <c:pt idx="4814">
                  <c:v>7.0658713579177856E-2</c:v>
                </c:pt>
                <c:pt idx="4815">
                  <c:v>7.0238701999187469E-2</c:v>
                </c:pt>
                <c:pt idx="4816">
                  <c:v>7.0238701999187469E-2</c:v>
                </c:pt>
                <c:pt idx="4817">
                  <c:v>6.5448805689811707E-2</c:v>
                </c:pt>
                <c:pt idx="4818">
                  <c:v>6.3774801790714264E-2</c:v>
                </c:pt>
                <c:pt idx="4819">
                  <c:v>6.2032312154769897E-2</c:v>
                </c:pt>
                <c:pt idx="4820">
                  <c:v>6.0279916971921921E-2</c:v>
                </c:pt>
                <c:pt idx="4821">
                  <c:v>5.8686554431915283E-2</c:v>
                </c:pt>
                <c:pt idx="4822">
                  <c:v>5.8686554431915283E-2</c:v>
                </c:pt>
                <c:pt idx="4823">
                  <c:v>5.7287354022264481E-2</c:v>
                </c:pt>
                <c:pt idx="4824">
                  <c:v>5.5959906429052353E-2</c:v>
                </c:pt>
                <c:pt idx="4825">
                  <c:v>5.4592229425907135E-2</c:v>
                </c:pt>
                <c:pt idx="4826">
                  <c:v>5.3104832768440247E-2</c:v>
                </c:pt>
                <c:pt idx="4827">
                  <c:v>5.3104832768440247E-2</c:v>
                </c:pt>
                <c:pt idx="4828">
                  <c:v>5.1509801298379898E-2</c:v>
                </c:pt>
                <c:pt idx="4829">
                  <c:v>4.9913797527551651E-2</c:v>
                </c:pt>
                <c:pt idx="4830">
                  <c:v>4.8414163291454315E-2</c:v>
                </c:pt>
                <c:pt idx="4831">
                  <c:v>4.7017917037010193E-2</c:v>
                </c:pt>
                <c:pt idx="4832">
                  <c:v>4.7017917037010193E-2</c:v>
                </c:pt>
                <c:pt idx="4833">
                  <c:v>4.5745633542537689E-2</c:v>
                </c:pt>
                <c:pt idx="4834">
                  <c:v>4.4742975383996964E-2</c:v>
                </c:pt>
                <c:pt idx="4835">
                  <c:v>4.4120069593191147E-2</c:v>
                </c:pt>
                <c:pt idx="4836">
                  <c:v>4.4120069593191147E-2</c:v>
                </c:pt>
                <c:pt idx="4837">
                  <c:v>4.394347220659256E-2</c:v>
                </c:pt>
                <c:pt idx="4838">
                  <c:v>4.4217366725206375E-2</c:v>
                </c:pt>
                <c:pt idx="4839">
                  <c:v>4.4854037463665009E-2</c:v>
                </c:pt>
                <c:pt idx="4840">
                  <c:v>4.5744553208351135E-2</c:v>
                </c:pt>
                <c:pt idx="4841">
                  <c:v>4.5744553208351135E-2</c:v>
                </c:pt>
                <c:pt idx="4842">
                  <c:v>4.6782456338405609E-2</c:v>
                </c:pt>
                <c:pt idx="4843">
                  <c:v>4.7917068004608154E-2</c:v>
                </c:pt>
                <c:pt idx="4844">
                  <c:v>4.9105063080787659E-2</c:v>
                </c:pt>
                <c:pt idx="4845">
                  <c:v>5.025056004524231E-2</c:v>
                </c:pt>
                <c:pt idx="4846">
                  <c:v>5.025056004524231E-2</c:v>
                </c:pt>
                <c:pt idx="4847">
                  <c:v>5.1264055073261261E-2</c:v>
                </c:pt>
                <c:pt idx="4848">
                  <c:v>5.2173357456922531E-2</c:v>
                </c:pt>
                <c:pt idx="4849">
                  <c:v>5.3015094250440598E-2</c:v>
                </c:pt>
                <c:pt idx="4850">
                  <c:v>5.3015094250440598E-2</c:v>
                </c:pt>
                <c:pt idx="4851">
                  <c:v>5.3830940276384354E-2</c:v>
                </c:pt>
                <c:pt idx="4852">
                  <c:v>5.4679960012435913E-2</c:v>
                </c:pt>
                <c:pt idx="4853">
                  <c:v>5.5487260222434998E-2</c:v>
                </c:pt>
                <c:pt idx="4854">
                  <c:v>5.6127555668354034E-2</c:v>
                </c:pt>
                <c:pt idx="4855">
                  <c:v>5.6127555668354034E-2</c:v>
                </c:pt>
                <c:pt idx="4856">
                  <c:v>5.6535292416810989E-2</c:v>
                </c:pt>
                <c:pt idx="4857">
                  <c:v>5.6615792214870453E-2</c:v>
                </c:pt>
                <c:pt idx="4858">
                  <c:v>5.6269876658916473E-2</c:v>
                </c:pt>
                <c:pt idx="4859">
                  <c:v>5.5507052689790726E-2</c:v>
                </c:pt>
                <c:pt idx="4860">
                  <c:v>5.5507052689790726E-2</c:v>
                </c:pt>
                <c:pt idx="4861">
                  <c:v>5.4352659732103348E-2</c:v>
                </c:pt>
                <c:pt idx="4862">
                  <c:v>5.2868273109197617E-2</c:v>
                </c:pt>
                <c:pt idx="4863">
                  <c:v>5.1154054701328278E-2</c:v>
                </c:pt>
                <c:pt idx="4864">
                  <c:v>5.1154054701328278E-2</c:v>
                </c:pt>
                <c:pt idx="4865">
                  <c:v>4.9269229173660278E-2</c:v>
                </c:pt>
                <c:pt idx="4866">
                  <c:v>4.7305159270763397E-2</c:v>
                </c:pt>
                <c:pt idx="4867">
                  <c:v>4.5343976467847824E-2</c:v>
                </c:pt>
                <c:pt idx="4868">
                  <c:v>4.351106658577919E-2</c:v>
                </c:pt>
                <c:pt idx="4869">
                  <c:v>4.351106658577919E-2</c:v>
                </c:pt>
                <c:pt idx="4870">
                  <c:v>4.1852284222841263E-2</c:v>
                </c:pt>
                <c:pt idx="4871">
                  <c:v>4.0304269641637802E-2</c:v>
                </c:pt>
                <c:pt idx="4872">
                  <c:v>3.8859721273183823E-2</c:v>
                </c:pt>
                <c:pt idx="4873">
                  <c:v>3.8859721273183823E-2</c:v>
                </c:pt>
                <c:pt idx="4874">
                  <c:v>3.7455905228853226E-2</c:v>
                </c:pt>
                <c:pt idx="4875">
                  <c:v>3.6046911031007767E-2</c:v>
                </c:pt>
                <c:pt idx="4876">
                  <c:v>3.4674018621444702E-2</c:v>
                </c:pt>
                <c:pt idx="4877">
                  <c:v>3.3342164009809494E-2</c:v>
                </c:pt>
                <c:pt idx="4878">
                  <c:v>3.3342164009809494E-2</c:v>
                </c:pt>
                <c:pt idx="4879">
                  <c:v>3.2081436365842819E-2</c:v>
                </c:pt>
                <c:pt idx="4880">
                  <c:v>3.0988758429884911E-2</c:v>
                </c:pt>
                <c:pt idx="4881">
                  <c:v>3.0158260837197304E-2</c:v>
                </c:pt>
                <c:pt idx="4882">
                  <c:v>2.9656043276190758E-2</c:v>
                </c:pt>
                <c:pt idx="4883">
                  <c:v>2.9656043276190758E-2</c:v>
                </c:pt>
                <c:pt idx="4884">
                  <c:v>2.9484400525689125E-2</c:v>
                </c:pt>
                <c:pt idx="4885">
                  <c:v>2.9628073796629906E-2</c:v>
                </c:pt>
                <c:pt idx="4886">
                  <c:v>3.0073093250393867E-2</c:v>
                </c:pt>
                <c:pt idx="4887">
                  <c:v>3.0073093250393867E-2</c:v>
                </c:pt>
                <c:pt idx="4888">
                  <c:v>3.075028583407402E-2</c:v>
                </c:pt>
                <c:pt idx="4889">
                  <c:v>3.1575050204992294E-2</c:v>
                </c:pt>
                <c:pt idx="4890">
                  <c:v>3.2468322664499283E-2</c:v>
                </c:pt>
                <c:pt idx="4891">
                  <c:v>3.3364400267601013E-2</c:v>
                </c:pt>
                <c:pt idx="4892">
                  <c:v>3.3364400267601013E-2</c:v>
                </c:pt>
                <c:pt idx="4893">
                  <c:v>3.4238550812005997E-2</c:v>
                </c:pt>
                <c:pt idx="4894">
                  <c:v>3.5079512745141983E-2</c:v>
                </c:pt>
                <c:pt idx="4895">
                  <c:v>3.5919785499572754E-2</c:v>
                </c:pt>
                <c:pt idx="4896">
                  <c:v>3.5919785499572754E-2</c:v>
                </c:pt>
                <c:pt idx="4897">
                  <c:v>3.6814611405134201E-2</c:v>
                </c:pt>
                <c:pt idx="4898">
                  <c:v>3.7728294730186462E-2</c:v>
                </c:pt>
                <c:pt idx="4899">
                  <c:v>3.8647759705781937E-2</c:v>
                </c:pt>
                <c:pt idx="4900">
                  <c:v>3.9520379155874252E-2</c:v>
                </c:pt>
                <c:pt idx="4901">
                  <c:v>3.9520379155874252E-2</c:v>
                </c:pt>
                <c:pt idx="4902">
                  <c:v>4.0236085653305054E-2</c:v>
                </c:pt>
                <c:pt idx="4903">
                  <c:v>4.0728788822889328E-2</c:v>
                </c:pt>
                <c:pt idx="4904">
                  <c:v>4.0900606662034988E-2</c:v>
                </c:pt>
                <c:pt idx="4905">
                  <c:v>4.0642473846673965E-2</c:v>
                </c:pt>
                <c:pt idx="4906">
                  <c:v>4.0642473846673965E-2</c:v>
                </c:pt>
                <c:pt idx="4907">
                  <c:v>3.9906837046146393E-2</c:v>
                </c:pt>
                <c:pt idx="4908">
                  <c:v>3.8731437176465988E-2</c:v>
                </c:pt>
                <c:pt idx="4909">
                  <c:v>3.7170816212892532E-2</c:v>
                </c:pt>
                <c:pt idx="4910">
                  <c:v>3.7170816212892532E-2</c:v>
                </c:pt>
                <c:pt idx="4911">
                  <c:v>3.5357348620891571E-2</c:v>
                </c:pt>
                <c:pt idx="4912">
                  <c:v>3.3370610326528549E-2</c:v>
                </c:pt>
                <c:pt idx="4913">
                  <c:v>3.1279165297746658E-2</c:v>
                </c:pt>
                <c:pt idx="4914">
                  <c:v>2.9216505587100983E-2</c:v>
                </c:pt>
                <c:pt idx="4915">
                  <c:v>2.9216505587100983E-2</c:v>
                </c:pt>
                <c:pt idx="4916">
                  <c:v>2.7212262153625488E-2</c:v>
                </c:pt>
                <c:pt idx="4917">
                  <c:v>2.5331506505608559E-2</c:v>
                </c:pt>
                <c:pt idx="4918">
                  <c:v>2.3626184090971947E-2</c:v>
                </c:pt>
                <c:pt idx="4919">
                  <c:v>2.2083304822444916E-2</c:v>
                </c:pt>
                <c:pt idx="4920">
                  <c:v>2.2083304822444916E-2</c:v>
                </c:pt>
                <c:pt idx="4921">
                  <c:v>2.0694989711046219E-2</c:v>
                </c:pt>
                <c:pt idx="4922">
                  <c:v>1.9383622333407402E-2</c:v>
                </c:pt>
                <c:pt idx="4923">
                  <c:v>1.8103539943695068E-2</c:v>
                </c:pt>
                <c:pt idx="4924">
                  <c:v>1.8103539943695068E-2</c:v>
                </c:pt>
                <c:pt idx="4925">
                  <c:v>1.6849322244524956E-2</c:v>
                </c:pt>
                <c:pt idx="4926">
                  <c:v>1.5662010759115219E-2</c:v>
                </c:pt>
                <c:pt idx="4927">
                  <c:v>1.4652465470135212E-2</c:v>
                </c:pt>
                <c:pt idx="4928">
                  <c:v>1.3892160728573799E-2</c:v>
                </c:pt>
                <c:pt idx="4929">
                  <c:v>1.3892160728573799E-2</c:v>
                </c:pt>
                <c:pt idx="4930">
                  <c:v>1.3415638357400894E-2</c:v>
                </c:pt>
                <c:pt idx="4931">
                  <c:v>1.3235876336693764E-2</c:v>
                </c:pt>
                <c:pt idx="4932">
                  <c:v>1.3350417837500572E-2</c:v>
                </c:pt>
                <c:pt idx="4933">
                  <c:v>1.3350417837500572E-2</c:v>
                </c:pt>
                <c:pt idx="4934">
                  <c:v>1.374782994389534E-2</c:v>
                </c:pt>
                <c:pt idx="4935">
                  <c:v>1.4375150203704834E-2</c:v>
                </c:pt>
                <c:pt idx="4936">
                  <c:v>1.5125185251235962E-2</c:v>
                </c:pt>
                <c:pt idx="4937">
                  <c:v>1.5897130593657494E-2</c:v>
                </c:pt>
                <c:pt idx="4938">
                  <c:v>1.5897130593657494E-2</c:v>
                </c:pt>
                <c:pt idx="4939">
                  <c:v>1.6643190756440163E-2</c:v>
                </c:pt>
                <c:pt idx="4940">
                  <c:v>1.73830296844244E-2</c:v>
                </c:pt>
                <c:pt idx="4941">
                  <c:v>1.8214613199234009E-2</c:v>
                </c:pt>
                <c:pt idx="4942">
                  <c:v>1.9129972904920578E-2</c:v>
                </c:pt>
                <c:pt idx="4943">
                  <c:v>2.0086873322725296E-2</c:v>
                </c:pt>
                <c:pt idx="4944">
                  <c:v>2.0086873322725296E-2</c:v>
                </c:pt>
                <c:pt idx="4945">
                  <c:v>2.1083863452076912E-2</c:v>
                </c:pt>
                <c:pt idx="4946">
                  <c:v>2.2029947489500046E-2</c:v>
                </c:pt>
                <c:pt idx="4947">
                  <c:v>2.2938083857297897E-2</c:v>
                </c:pt>
                <c:pt idx="4948">
                  <c:v>2.3756878450512886E-2</c:v>
                </c:pt>
                <c:pt idx="4949">
                  <c:v>2.3756878450512886E-2</c:v>
                </c:pt>
                <c:pt idx="4950">
                  <c:v>2.4336177855730057E-2</c:v>
                </c:pt>
                <c:pt idx="4951">
                  <c:v>2.4562850594520569E-2</c:v>
                </c:pt>
                <c:pt idx="4952">
                  <c:v>2.4358216673135757E-2</c:v>
                </c:pt>
                <c:pt idx="4953">
                  <c:v>2.4358216673135757E-2</c:v>
                </c:pt>
                <c:pt idx="4954">
                  <c:v>2.3661114275455475E-2</c:v>
                </c:pt>
                <c:pt idx="4955">
                  <c:v>2.2528965026140213E-2</c:v>
                </c:pt>
                <c:pt idx="4956">
                  <c:v>2.1035864949226379E-2</c:v>
                </c:pt>
                <c:pt idx="4957">
                  <c:v>1.9216651096940041E-2</c:v>
                </c:pt>
                <c:pt idx="4958">
                  <c:v>1.9216651096940041E-2</c:v>
                </c:pt>
                <c:pt idx="4959">
                  <c:v>1.7245179042220116E-2</c:v>
                </c:pt>
                <c:pt idx="4960">
                  <c:v>1.5171471983194351E-2</c:v>
                </c:pt>
                <c:pt idx="4961">
                  <c:v>1.3129608705639839E-2</c:v>
                </c:pt>
                <c:pt idx="4962">
                  <c:v>1.1174894869327545E-2</c:v>
                </c:pt>
                <c:pt idx="4963">
                  <c:v>1.1174894869327545E-2</c:v>
                </c:pt>
                <c:pt idx="4964">
                  <c:v>9.2753544449806213E-3</c:v>
                </c:pt>
                <c:pt idx="4965">
                  <c:v>7.5322166085243225E-3</c:v>
                </c:pt>
                <c:pt idx="4966">
                  <c:v>5.9182774275541306E-3</c:v>
                </c:pt>
                <c:pt idx="4967">
                  <c:v>4.5002209953963757E-3</c:v>
                </c:pt>
                <c:pt idx="4968">
                  <c:v>4.5002209953963757E-3</c:v>
                </c:pt>
                <c:pt idx="4969">
                  <c:v>3.2517628278583288E-3</c:v>
                </c:pt>
                <c:pt idx="4970">
                  <c:v>2.045186934992671E-3</c:v>
                </c:pt>
                <c:pt idx="4971">
                  <c:v>8.9134107111021876E-4</c:v>
                </c:pt>
                <c:pt idx="4972">
                  <c:v>8.9134107111021876E-4</c:v>
                </c:pt>
                <c:pt idx="4973">
                  <c:v>-2.2585524129681289E-4</c:v>
                </c:pt>
                <c:pt idx="4974">
                  <c:v>-1.1925068683922291E-3</c:v>
                </c:pt>
                <c:pt idx="4975">
                  <c:v>-1.9064809894189239E-3</c:v>
                </c:pt>
                <c:pt idx="4976">
                  <c:v>-2.3280773311853409E-3</c:v>
                </c:pt>
                <c:pt idx="4977">
                  <c:v>-2.3280773311853409E-3</c:v>
                </c:pt>
                <c:pt idx="4978">
                  <c:v>-2.4383566342294216E-3</c:v>
                </c:pt>
                <c:pt idx="4979">
                  <c:v>-2.2399418521672487E-3</c:v>
                </c:pt>
                <c:pt idx="4980">
                  <c:v>-1.7633893294259906E-3</c:v>
                </c:pt>
                <c:pt idx="4981">
                  <c:v>-1.0808537481352687E-3</c:v>
                </c:pt>
                <c:pt idx="4982">
                  <c:v>-1.0808537481352687E-3</c:v>
                </c:pt>
                <c:pt idx="4983">
                  <c:v>-2.9769429238513112E-4</c:v>
                </c:pt>
                <c:pt idx="4984">
                  <c:v>4.6308766468428075E-4</c:v>
                </c:pt>
                <c:pt idx="4985">
                  <c:v>1.2167663080617785E-3</c:v>
                </c:pt>
                <c:pt idx="4986">
                  <c:v>1.2167663080617785E-3</c:v>
                </c:pt>
                <c:pt idx="4987">
                  <c:v>1.9882686901837587E-3</c:v>
                </c:pt>
                <c:pt idx="4988">
                  <c:v>5.8651338331401348E-3</c:v>
                </c:pt>
                <c:pt idx="4989">
                  <c:v>6.7662084475159645E-3</c:v>
                </c:pt>
                <c:pt idx="4990">
                  <c:v>7.5924484990537167E-3</c:v>
                </c:pt>
                <c:pt idx="4991">
                  <c:v>8.3694672212004662E-3</c:v>
                </c:pt>
                <c:pt idx="4992">
                  <c:v>8.3694672212004662E-3</c:v>
                </c:pt>
                <c:pt idx="4993">
                  <c:v>8.9670289307832718E-3</c:v>
                </c:pt>
                <c:pt idx="4994">
                  <c:v>9.2294970527291298E-3</c:v>
                </c:pt>
                <c:pt idx="4995">
                  <c:v>9.0651670470833778E-3</c:v>
                </c:pt>
                <c:pt idx="4996">
                  <c:v>9.0651670470833778E-3</c:v>
                </c:pt>
                <c:pt idx="4997">
                  <c:v>8.4291482344269753E-3</c:v>
                </c:pt>
                <c:pt idx="4998">
                  <c:v>7.3443329893052578E-3</c:v>
                </c:pt>
                <c:pt idx="4999">
                  <c:v>5.9297080151736736E-3</c:v>
                </c:pt>
                <c:pt idx="5000">
                  <c:v>4.217817448079586E-3</c:v>
                </c:pt>
                <c:pt idx="5001">
                  <c:v>4.217817448079586E-3</c:v>
                </c:pt>
                <c:pt idx="5002">
                  <c:v>2.335462486371398E-3</c:v>
                </c:pt>
                <c:pt idx="5003">
                  <c:v>4.2197373113594949E-4</c:v>
                </c:pt>
                <c:pt idx="5004">
                  <c:v>-1.508155488409102E-3</c:v>
                </c:pt>
                <c:pt idx="5005">
                  <c:v>-3.3487612381577492E-3</c:v>
                </c:pt>
                <c:pt idx="5006">
                  <c:v>-3.3487612381577492E-3</c:v>
                </c:pt>
                <c:pt idx="5007">
                  <c:v>-5.1724342629313469E-3</c:v>
                </c:pt>
                <c:pt idx="5008">
                  <c:v>-6.967584602534771E-3</c:v>
                </c:pt>
                <c:pt idx="5009">
                  <c:v>-8.6267255246639252E-3</c:v>
                </c:pt>
                <c:pt idx="5010">
                  <c:v>-1.0120040737092495E-2</c:v>
                </c:pt>
                <c:pt idx="5011">
                  <c:v>-1.0120040737092495E-2</c:v>
                </c:pt>
                <c:pt idx="5012">
                  <c:v>-1.1400760151445866E-2</c:v>
                </c:pt>
                <c:pt idx="5013">
                  <c:v>-1.257944293320179E-2</c:v>
                </c:pt>
                <c:pt idx="5014">
                  <c:v>-1.3437896035611629E-2</c:v>
                </c:pt>
                <c:pt idx="5015">
                  <c:v>-1.3437896035611629E-2</c:v>
                </c:pt>
                <c:pt idx="5016">
                  <c:v>-1.4541606418788433E-2</c:v>
                </c:pt>
                <c:pt idx="5017">
                  <c:v>-1.5560205094516277E-2</c:v>
                </c:pt>
                <c:pt idx="5018">
                  <c:v>-1.6511080786585808E-2</c:v>
                </c:pt>
                <c:pt idx="5019">
                  <c:v>-1.6851417720317841E-2</c:v>
                </c:pt>
                <c:pt idx="5020">
                  <c:v>-1.6851417720317841E-2</c:v>
                </c:pt>
                <c:pt idx="5021">
                  <c:v>-1.7010454088449478E-2</c:v>
                </c:pt>
                <c:pt idx="5022">
                  <c:v>-1.681707426905632E-2</c:v>
                </c:pt>
                <c:pt idx="5023">
                  <c:v>-1.6293782740831375E-2</c:v>
                </c:pt>
                <c:pt idx="5024">
                  <c:v>-1.6293782740831375E-2</c:v>
                </c:pt>
                <c:pt idx="5025">
                  <c:v>-1.5529404394328594E-2</c:v>
                </c:pt>
                <c:pt idx="5026">
                  <c:v>-1.4657219871878624E-2</c:v>
                </c:pt>
                <c:pt idx="5027">
                  <c:v>-1.3810528442263603E-2</c:v>
                </c:pt>
                <c:pt idx="5028">
                  <c:v>-1.3031544163823128E-2</c:v>
                </c:pt>
                <c:pt idx="5029">
                  <c:v>-1.3031544163823128E-2</c:v>
                </c:pt>
                <c:pt idx="5030">
                  <c:v>-1.220450084656477E-2</c:v>
                </c:pt>
                <c:pt idx="5031">
                  <c:v>-1.1263037100434303E-2</c:v>
                </c:pt>
                <c:pt idx="5032">
                  <c:v>-1.0180615819990635E-2</c:v>
                </c:pt>
                <c:pt idx="5033">
                  <c:v>-9.0556582435965538E-3</c:v>
                </c:pt>
                <c:pt idx="5034">
                  <c:v>-9.0556582435965538E-3</c:v>
                </c:pt>
                <c:pt idx="5035">
                  <c:v>-8.0507798120379448E-3</c:v>
                </c:pt>
                <c:pt idx="5036">
                  <c:v>-7.1825855411589146E-3</c:v>
                </c:pt>
                <c:pt idx="5037">
                  <c:v>-6.4051779918372631E-3</c:v>
                </c:pt>
                <c:pt idx="5038">
                  <c:v>-6.4051779918372631E-3</c:v>
                </c:pt>
                <c:pt idx="5039">
                  <c:v>-5.6921974755823612E-3</c:v>
                </c:pt>
                <c:pt idx="5040">
                  <c:v>-5.0857779569923878E-3</c:v>
                </c:pt>
                <c:pt idx="5041">
                  <c:v>-4.7317724674940109E-3</c:v>
                </c:pt>
                <c:pt idx="5042">
                  <c:v>-4.7779115848243237E-3</c:v>
                </c:pt>
                <c:pt idx="5043">
                  <c:v>-4.7779115848243237E-3</c:v>
                </c:pt>
                <c:pt idx="5044">
                  <c:v>-5.2637639455497265E-3</c:v>
                </c:pt>
                <c:pt idx="5045">
                  <c:v>-6.1496924608945847E-3</c:v>
                </c:pt>
                <c:pt idx="5046">
                  <c:v>-7.3535498231649399E-3</c:v>
                </c:pt>
                <c:pt idx="5047">
                  <c:v>-8.7871570140123367E-3</c:v>
                </c:pt>
                <c:pt idx="5048">
                  <c:v>-8.7871570140123367E-3</c:v>
                </c:pt>
                <c:pt idx="5049">
                  <c:v>-1.0416418313980103E-2</c:v>
                </c:pt>
                <c:pt idx="5050">
                  <c:v>-1.2154284864664078E-2</c:v>
                </c:pt>
                <c:pt idx="5051">
                  <c:v>-1.392041053622961E-2</c:v>
                </c:pt>
                <c:pt idx="5052">
                  <c:v>-1.5669731423258781E-2</c:v>
                </c:pt>
                <c:pt idx="5053">
                  <c:v>-1.5669731423258781E-2</c:v>
                </c:pt>
                <c:pt idx="5054">
                  <c:v>-1.7387740314006805E-2</c:v>
                </c:pt>
                <c:pt idx="5055">
                  <c:v>-1.9137458875775337E-2</c:v>
                </c:pt>
                <c:pt idx="5056">
                  <c:v>-2.083553746342659E-2</c:v>
                </c:pt>
                <c:pt idx="5057">
                  <c:v>-2.083553746342659E-2</c:v>
                </c:pt>
                <c:pt idx="5058">
                  <c:v>-2.2392870858311653E-2</c:v>
                </c:pt>
                <c:pt idx="5059">
                  <c:v>-2.3791797459125519E-2</c:v>
                </c:pt>
                <c:pt idx="5060">
                  <c:v>-2.5033796206116676E-2</c:v>
                </c:pt>
                <c:pt idx="5061">
                  <c:v>-2.6225809007883072E-2</c:v>
                </c:pt>
                <c:pt idx="5062">
                  <c:v>-2.7398478239774704E-2</c:v>
                </c:pt>
                <c:pt idx="5063">
                  <c:v>-2.7398478239774704E-2</c:v>
                </c:pt>
                <c:pt idx="5064">
                  <c:v>-2.8475312516093254E-2</c:v>
                </c:pt>
                <c:pt idx="5065">
                  <c:v>-2.9330817982554436E-2</c:v>
                </c:pt>
                <c:pt idx="5066">
                  <c:v>-2.9845938086509705E-2</c:v>
                </c:pt>
                <c:pt idx="5067">
                  <c:v>-2.9968401417136192E-2</c:v>
                </c:pt>
                <c:pt idx="5068">
                  <c:v>-2.9968401417136192E-2</c:v>
                </c:pt>
                <c:pt idx="5069">
                  <c:v>-2.9688823968172073E-2</c:v>
                </c:pt>
                <c:pt idx="5070">
                  <c:v>-2.9065079987049103E-2</c:v>
                </c:pt>
                <c:pt idx="5071">
                  <c:v>-2.8196189552545547E-2</c:v>
                </c:pt>
                <c:pt idx="5072">
                  <c:v>-2.8196189552545547E-2</c:v>
                </c:pt>
                <c:pt idx="5073">
                  <c:v>-2.7234960347414017E-2</c:v>
                </c:pt>
                <c:pt idx="5074">
                  <c:v>-2.629876509308815E-2</c:v>
                </c:pt>
                <c:pt idx="5075">
                  <c:v>-2.5418074801564217E-2</c:v>
                </c:pt>
                <c:pt idx="5076">
                  <c:v>-2.4506106972694397E-2</c:v>
                </c:pt>
                <c:pt idx="5077">
                  <c:v>-2.4506106972694397E-2</c:v>
                </c:pt>
                <c:pt idx="5078">
                  <c:v>-2.3491710424423218E-2</c:v>
                </c:pt>
                <c:pt idx="5079">
                  <c:v>-2.2402625530958176E-2</c:v>
                </c:pt>
                <c:pt idx="5080">
                  <c:v>-2.1304046735167503E-2</c:v>
                </c:pt>
                <c:pt idx="5081">
                  <c:v>-2.0338287577033043E-2</c:v>
                </c:pt>
                <c:pt idx="5082">
                  <c:v>-2.0338287577033043E-2</c:v>
                </c:pt>
                <c:pt idx="5083">
                  <c:v>-1.9534684717655182E-2</c:v>
                </c:pt>
                <c:pt idx="5084">
                  <c:v>-1.8841465935111046E-2</c:v>
                </c:pt>
                <c:pt idx="5085">
                  <c:v>-1.8250767141580582E-2</c:v>
                </c:pt>
                <c:pt idx="5086">
                  <c:v>-1.8250767141580582E-2</c:v>
                </c:pt>
                <c:pt idx="5087">
                  <c:v>-1.7817998304963112E-2</c:v>
                </c:pt>
                <c:pt idx="5088">
                  <c:v>-1.7638634890317917E-2</c:v>
                </c:pt>
                <c:pt idx="5089">
                  <c:v>-1.778801716864109E-2</c:v>
                </c:pt>
                <c:pt idx="5090">
                  <c:v>-1.8277505412697792E-2</c:v>
                </c:pt>
                <c:pt idx="5091">
                  <c:v>-1.8277505412697792E-2</c:v>
                </c:pt>
                <c:pt idx="5092">
                  <c:v>-1.9068839028477669E-2</c:v>
                </c:pt>
                <c:pt idx="5093">
                  <c:v>-2.0105987787246704E-2</c:v>
                </c:pt>
                <c:pt idx="5094">
                  <c:v>-2.1332692354917526E-2</c:v>
                </c:pt>
                <c:pt idx="5095">
                  <c:v>-2.2732743993401527E-2</c:v>
                </c:pt>
                <c:pt idx="5096">
                  <c:v>-2.2732743993401527E-2</c:v>
                </c:pt>
                <c:pt idx="5097">
                  <c:v>-2.4263741448521614E-2</c:v>
                </c:pt>
                <c:pt idx="5098">
                  <c:v>-2.5847025215625763E-2</c:v>
                </c:pt>
                <c:pt idx="5099">
                  <c:v>-2.7467740699648857E-2</c:v>
                </c:pt>
                <c:pt idx="5100">
                  <c:v>-2.7467740699648857E-2</c:v>
                </c:pt>
                <c:pt idx="5101">
                  <c:v>-2.9103446751832962E-2</c:v>
                </c:pt>
                <c:pt idx="5102">
                  <c:v>-3.0755618587136269E-2</c:v>
                </c:pt>
                <c:pt idx="5103">
                  <c:v>-3.2388672232627869E-2</c:v>
                </c:pt>
                <c:pt idx="5104">
                  <c:v>-3.3917341381311417E-2</c:v>
                </c:pt>
                <c:pt idx="5105">
                  <c:v>-3.3917341381311417E-2</c:v>
                </c:pt>
                <c:pt idx="5106">
                  <c:v>-3.536812961101532E-2</c:v>
                </c:pt>
                <c:pt idx="5107">
                  <c:v>-3.6723997443914413E-2</c:v>
                </c:pt>
                <c:pt idx="5108">
                  <c:v>-3.8015246391296387E-2</c:v>
                </c:pt>
                <c:pt idx="5109">
                  <c:v>-3.9275623857975006E-2</c:v>
                </c:pt>
                <c:pt idx="5110">
                  <c:v>-3.9275623857975006E-2</c:v>
                </c:pt>
                <c:pt idx="5111">
                  <c:v>-4.0378723293542862E-2</c:v>
                </c:pt>
                <c:pt idx="5112">
                  <c:v>-4.1228480637073517E-2</c:v>
                </c:pt>
                <c:pt idx="5113">
                  <c:v>-4.1735239326953888E-2</c:v>
                </c:pt>
                <c:pt idx="5114">
                  <c:v>-4.1735239326953888E-2</c:v>
                </c:pt>
                <c:pt idx="5115">
                  <c:v>-4.1816297918558121E-2</c:v>
                </c:pt>
                <c:pt idx="5116">
                  <c:v>-4.1475646197795868E-2</c:v>
                </c:pt>
                <c:pt idx="5117">
                  <c:v>-4.0776569396257401E-2</c:v>
                </c:pt>
                <c:pt idx="5118">
                  <c:v>-3.9811134338378906E-2</c:v>
                </c:pt>
                <c:pt idx="5119">
                  <c:v>-3.9811134338378906E-2</c:v>
                </c:pt>
                <c:pt idx="5120">
                  <c:v>-3.8713455200195313E-2</c:v>
                </c:pt>
                <c:pt idx="5121">
                  <c:v>-3.7622053176164627E-2</c:v>
                </c:pt>
                <c:pt idx="5122">
                  <c:v>-3.6577191203832626E-2</c:v>
                </c:pt>
                <c:pt idx="5123">
                  <c:v>-3.6577191203832626E-2</c:v>
                </c:pt>
                <c:pt idx="5124">
                  <c:v>-3.5547133535146713E-2</c:v>
                </c:pt>
                <c:pt idx="5125">
                  <c:v>-3.4476771950721741E-2</c:v>
                </c:pt>
                <c:pt idx="5126">
                  <c:v>-3.3380668610334396E-2</c:v>
                </c:pt>
                <c:pt idx="5127">
                  <c:v>-3.2333251088857651E-2</c:v>
                </c:pt>
                <c:pt idx="5128">
                  <c:v>-3.2333251088857651E-2</c:v>
                </c:pt>
                <c:pt idx="5129">
                  <c:v>-3.141731396317482E-2</c:v>
                </c:pt>
                <c:pt idx="5130">
                  <c:v>-3.0675772577524185E-2</c:v>
                </c:pt>
                <c:pt idx="5131">
                  <c:v>-3.0071642249822617E-2</c:v>
                </c:pt>
                <c:pt idx="5132">
                  <c:v>-2.9609043151140213E-2</c:v>
                </c:pt>
                <c:pt idx="5133">
                  <c:v>-2.9609043151140213E-2</c:v>
                </c:pt>
                <c:pt idx="5134">
                  <c:v>-2.9327720403671265E-2</c:v>
                </c:pt>
                <c:pt idx="5135">
                  <c:v>-2.9301149770617485E-2</c:v>
                </c:pt>
                <c:pt idx="5136">
                  <c:v>-2.9547380283474922E-2</c:v>
                </c:pt>
                <c:pt idx="5137">
                  <c:v>-3.004627488553524E-2</c:v>
                </c:pt>
                <c:pt idx="5138">
                  <c:v>-3.004627488553524E-2</c:v>
                </c:pt>
                <c:pt idx="5139">
                  <c:v>-3.0769176781177521E-2</c:v>
                </c:pt>
                <c:pt idx="5140">
                  <c:v>-3.1651478260755539E-2</c:v>
                </c:pt>
                <c:pt idx="5141">
                  <c:v>-3.2666739076375961E-2</c:v>
                </c:pt>
                <c:pt idx="5142">
                  <c:v>-3.2666739076375961E-2</c:v>
                </c:pt>
                <c:pt idx="5143">
                  <c:v>-3.3820055425167084E-2</c:v>
                </c:pt>
                <c:pt idx="5144">
                  <c:v>-3.51380854845047E-2</c:v>
                </c:pt>
                <c:pt idx="5145">
                  <c:v>-3.6560375243425369E-2</c:v>
                </c:pt>
                <c:pt idx="5146">
                  <c:v>-3.8056187331676483E-2</c:v>
                </c:pt>
                <c:pt idx="5147">
                  <c:v>-3.8056187331676483E-2</c:v>
                </c:pt>
                <c:pt idx="5148">
                  <c:v>-3.9600644260644913E-2</c:v>
                </c:pt>
                <c:pt idx="5149">
                  <c:v>-4.1137546300888062E-2</c:v>
                </c:pt>
                <c:pt idx="5150">
                  <c:v>-4.2685247957706451E-2</c:v>
                </c:pt>
                <c:pt idx="5151">
                  <c:v>-4.2685247957706451E-2</c:v>
                </c:pt>
                <c:pt idx="5152">
                  <c:v>-4.4232528656721115E-2</c:v>
                </c:pt>
                <c:pt idx="5153">
                  <c:v>-4.5779440551996231E-2</c:v>
                </c:pt>
                <c:pt idx="5154">
                  <c:v>-4.7300972044467926E-2</c:v>
                </c:pt>
                <c:pt idx="5155">
                  <c:v>-5.1354914903640747E-2</c:v>
                </c:pt>
                <c:pt idx="5156">
                  <c:v>-5.2251935005187988E-2</c:v>
                </c:pt>
                <c:pt idx="5157">
                  <c:v>-5.2785381674766541E-2</c:v>
                </c:pt>
                <c:pt idx="5158">
                  <c:v>-5.2866499871015549E-2</c:v>
                </c:pt>
                <c:pt idx="5159">
                  <c:v>-5.2496906369924545E-2</c:v>
                </c:pt>
                <c:pt idx="5160">
                  <c:v>-5.1758252084255219E-2</c:v>
                </c:pt>
                <c:pt idx="5161">
                  <c:v>-5.1758252084255219E-2</c:v>
                </c:pt>
                <c:pt idx="5162">
                  <c:v>-5.0738420337438583E-2</c:v>
                </c:pt>
                <c:pt idx="5163">
                  <c:v>-4.9542684108018875E-2</c:v>
                </c:pt>
                <c:pt idx="5164">
                  <c:v>-4.8292007297277451E-2</c:v>
                </c:pt>
                <c:pt idx="5165">
                  <c:v>-4.7064274549484253E-2</c:v>
                </c:pt>
                <c:pt idx="5166">
                  <c:v>-4.7064274549484253E-2</c:v>
                </c:pt>
                <c:pt idx="5167">
                  <c:v>-4.5884311199188232E-2</c:v>
                </c:pt>
                <c:pt idx="5168">
                  <c:v>-4.4757667928934097E-2</c:v>
                </c:pt>
                <c:pt idx="5169">
                  <c:v>-4.3700311332941055E-2</c:v>
                </c:pt>
                <c:pt idx="5170">
                  <c:v>-4.3700311332941055E-2</c:v>
                </c:pt>
                <c:pt idx="5171">
                  <c:v>-4.2743701487779617E-2</c:v>
                </c:pt>
                <c:pt idx="5172">
                  <c:v>-4.1916448622941971E-2</c:v>
                </c:pt>
                <c:pt idx="5173">
                  <c:v>-4.1266579180955887E-2</c:v>
                </c:pt>
                <c:pt idx="5174">
                  <c:v>-4.0807761251926422E-2</c:v>
                </c:pt>
                <c:pt idx="5175">
                  <c:v>-4.0807761251926422E-2</c:v>
                </c:pt>
                <c:pt idx="5176">
                  <c:v>-4.0509894490242004E-2</c:v>
                </c:pt>
                <c:pt idx="5177">
                  <c:v>-4.0400560945272446E-2</c:v>
                </c:pt>
                <c:pt idx="5178">
                  <c:v>-4.0514513850212097E-2</c:v>
                </c:pt>
                <c:pt idx="5179">
                  <c:v>-4.08310666680336E-2</c:v>
                </c:pt>
                <c:pt idx="5180">
                  <c:v>-4.08310666680336E-2</c:v>
                </c:pt>
                <c:pt idx="5181">
                  <c:v>-4.1336778551340103E-2</c:v>
                </c:pt>
                <c:pt idx="5182">
                  <c:v>-4.2001634836196899E-2</c:v>
                </c:pt>
                <c:pt idx="5183">
                  <c:v>-4.2772993445396423E-2</c:v>
                </c:pt>
                <c:pt idx="5184">
                  <c:v>-4.2772993445396423E-2</c:v>
                </c:pt>
                <c:pt idx="5185">
                  <c:v>-4.4599447399377823E-2</c:v>
                </c:pt>
                <c:pt idx="5186">
                  <c:v>-4.4599447399377823E-2</c:v>
                </c:pt>
                <c:pt idx="5187">
                  <c:v>-4.5694869011640549E-2</c:v>
                </c:pt>
                <c:pt idx="5188">
                  <c:v>-4.6912577003240585E-2</c:v>
                </c:pt>
                <c:pt idx="5189">
                  <c:v>-4.8240065574645996E-2</c:v>
                </c:pt>
                <c:pt idx="5190">
                  <c:v>-4.8240065574645996E-2</c:v>
                </c:pt>
                <c:pt idx="5191">
                  <c:v>-4.9685314297676086E-2</c:v>
                </c:pt>
                <c:pt idx="5192">
                  <c:v>-5.1171179860830307E-2</c:v>
                </c:pt>
                <c:pt idx="5193">
                  <c:v>-5.2719894796609879E-2</c:v>
                </c:pt>
                <c:pt idx="5194">
                  <c:v>-5.4369963705539703E-2</c:v>
                </c:pt>
                <c:pt idx="5195">
                  <c:v>-5.4369963705539703E-2</c:v>
                </c:pt>
                <c:pt idx="5196">
                  <c:v>-5.6078139692544937E-2</c:v>
                </c:pt>
                <c:pt idx="5197">
                  <c:v>-5.7840168476104736E-2</c:v>
                </c:pt>
                <c:pt idx="5198">
                  <c:v>-5.9577394276857376E-2</c:v>
                </c:pt>
                <c:pt idx="5199">
                  <c:v>-6.1183489859104156E-2</c:v>
                </c:pt>
                <c:pt idx="5200">
                  <c:v>-6.1183489859104156E-2</c:v>
                </c:pt>
                <c:pt idx="5201">
                  <c:v>-6.2576562166213989E-2</c:v>
                </c:pt>
                <c:pt idx="5202">
                  <c:v>-6.3639126718044281E-2</c:v>
                </c:pt>
                <c:pt idx="5203">
                  <c:v>-6.4270436763763428E-2</c:v>
                </c:pt>
                <c:pt idx="5204">
                  <c:v>-6.4270436763763428E-2</c:v>
                </c:pt>
                <c:pt idx="5205">
                  <c:v>-6.4392037689685822E-2</c:v>
                </c:pt>
                <c:pt idx="5206">
                  <c:v>-6.4018897712230682E-2</c:v>
                </c:pt>
                <c:pt idx="5207">
                  <c:v>-6.3241958618164063E-2</c:v>
                </c:pt>
                <c:pt idx="5208">
                  <c:v>-6.2167897820472717E-2</c:v>
                </c:pt>
                <c:pt idx="5209">
                  <c:v>-6.2167897820472717E-2</c:v>
                </c:pt>
                <c:pt idx="5210">
                  <c:v>-6.0875538736581802E-2</c:v>
                </c:pt>
                <c:pt idx="5211">
                  <c:v>-5.9447169303894043E-2</c:v>
                </c:pt>
                <c:pt idx="5212">
                  <c:v>-5.8013826608657837E-2</c:v>
                </c:pt>
                <c:pt idx="5213">
                  <c:v>-5.6687314063310623E-2</c:v>
                </c:pt>
                <c:pt idx="5214">
                  <c:v>-5.6687314063310623E-2</c:v>
                </c:pt>
                <c:pt idx="5215">
                  <c:v>-5.5518787354230881E-2</c:v>
                </c:pt>
                <c:pt idx="5216">
                  <c:v>-5.4507851600646973E-2</c:v>
                </c:pt>
                <c:pt idx="5217">
                  <c:v>-5.365525558590889E-2</c:v>
                </c:pt>
                <c:pt idx="5218">
                  <c:v>-5.365525558590889E-2</c:v>
                </c:pt>
                <c:pt idx="5219">
                  <c:v>-5.2952595055103302E-2</c:v>
                </c:pt>
                <c:pt idx="5220">
                  <c:v>-5.2469968795776367E-2</c:v>
                </c:pt>
                <c:pt idx="5221">
                  <c:v>-5.2246775478124619E-2</c:v>
                </c:pt>
                <c:pt idx="5222">
                  <c:v>-5.2213653922080994E-2</c:v>
                </c:pt>
                <c:pt idx="5223">
                  <c:v>-5.2213653922080994E-2</c:v>
                </c:pt>
                <c:pt idx="5224">
                  <c:v>-5.2337568253278732E-2</c:v>
                </c:pt>
                <c:pt idx="5225">
                  <c:v>-5.2582774311304092E-2</c:v>
                </c:pt>
                <c:pt idx="5226">
                  <c:v>-5.2930749952793121E-2</c:v>
                </c:pt>
                <c:pt idx="5227">
                  <c:v>-5.2930749952793121E-2</c:v>
                </c:pt>
                <c:pt idx="5228">
                  <c:v>-5.3397905081510544E-2</c:v>
                </c:pt>
                <c:pt idx="5229">
                  <c:v>-5.3991001099348068E-2</c:v>
                </c:pt>
                <c:pt idx="5230">
                  <c:v>-5.4687786847352982E-2</c:v>
                </c:pt>
                <c:pt idx="5231">
                  <c:v>-5.5450640618801117E-2</c:v>
                </c:pt>
                <c:pt idx="5232">
                  <c:v>-5.5450640618801117E-2</c:v>
                </c:pt>
                <c:pt idx="5233">
                  <c:v>-5.625452846288681E-2</c:v>
                </c:pt>
                <c:pt idx="5234">
                  <c:v>-5.7114772498607635E-2</c:v>
                </c:pt>
                <c:pt idx="5235">
                  <c:v>-5.8066342025995255E-2</c:v>
                </c:pt>
                <c:pt idx="5236">
                  <c:v>-5.9156704694032669E-2</c:v>
                </c:pt>
                <c:pt idx="5237">
                  <c:v>-5.9156704694032669E-2</c:v>
                </c:pt>
                <c:pt idx="5238">
                  <c:v>-6.041104719042778E-2</c:v>
                </c:pt>
                <c:pt idx="5239">
                  <c:v>-6.180880218744278E-2</c:v>
                </c:pt>
                <c:pt idx="5240">
                  <c:v>-6.3380852341651917E-2</c:v>
                </c:pt>
                <c:pt idx="5241">
                  <c:v>-6.3380852341651917E-2</c:v>
                </c:pt>
                <c:pt idx="5242">
                  <c:v>-6.5171763300895691E-2</c:v>
                </c:pt>
                <c:pt idx="5243">
                  <c:v>-6.7104160785675049E-2</c:v>
                </c:pt>
                <c:pt idx="5244">
                  <c:v>-6.9101192057132721E-2</c:v>
                </c:pt>
                <c:pt idx="5245">
                  <c:v>-7.107805460691452E-2</c:v>
                </c:pt>
                <c:pt idx="5246">
                  <c:v>-7.107805460691452E-2</c:v>
                </c:pt>
                <c:pt idx="5247">
                  <c:v>-7.2905883193016052E-2</c:v>
                </c:pt>
                <c:pt idx="5248">
                  <c:v>-7.454419881105423E-2</c:v>
                </c:pt>
                <c:pt idx="5249">
                  <c:v>-7.5858235359191895E-2</c:v>
                </c:pt>
                <c:pt idx="5250">
                  <c:v>-7.6669342815876007E-2</c:v>
                </c:pt>
                <c:pt idx="5251">
                  <c:v>-7.6669342815876007E-2</c:v>
                </c:pt>
                <c:pt idx="5252">
                  <c:v>-7.6864972710609436E-2</c:v>
                </c:pt>
                <c:pt idx="5253">
                  <c:v>-7.6445437967777252E-2</c:v>
                </c:pt>
                <c:pt idx="5254">
                  <c:v>-7.5530312955379486E-2</c:v>
                </c:pt>
                <c:pt idx="5255">
                  <c:v>-7.5530312955379486E-2</c:v>
                </c:pt>
                <c:pt idx="5256">
                  <c:v>-7.4275881052017212E-2</c:v>
                </c:pt>
                <c:pt idx="5257">
                  <c:v>-7.2805777192115784E-2</c:v>
                </c:pt>
                <c:pt idx="5258">
                  <c:v>-7.1199625730514526E-2</c:v>
                </c:pt>
                <c:pt idx="5259">
                  <c:v>-6.9570638239383698E-2</c:v>
                </c:pt>
                <c:pt idx="5260">
                  <c:v>-6.9570638239383698E-2</c:v>
                </c:pt>
                <c:pt idx="5261">
                  <c:v>-6.8049468100070953E-2</c:v>
                </c:pt>
                <c:pt idx="5262">
                  <c:v>-6.6735826432704926E-2</c:v>
                </c:pt>
                <c:pt idx="5263">
                  <c:v>-6.5665431320667267E-2</c:v>
                </c:pt>
                <c:pt idx="5264">
                  <c:v>-6.5665431320667267E-2</c:v>
                </c:pt>
                <c:pt idx="5265">
                  <c:v>-6.4862124621868134E-2</c:v>
                </c:pt>
                <c:pt idx="5266">
                  <c:v>-6.4335472881793976E-2</c:v>
                </c:pt>
                <c:pt idx="5267">
                  <c:v>-6.4092062413692474E-2</c:v>
                </c:pt>
                <c:pt idx="5268">
                  <c:v>-6.4105018973350525E-2</c:v>
                </c:pt>
                <c:pt idx="5269">
                  <c:v>-6.4105018973350525E-2</c:v>
                </c:pt>
                <c:pt idx="5270">
                  <c:v>-6.4294919371604919E-2</c:v>
                </c:pt>
                <c:pt idx="5271">
                  <c:v>-6.455935537815094E-2</c:v>
                </c:pt>
                <c:pt idx="5272">
                  <c:v>-6.4842373132705688E-2</c:v>
                </c:pt>
                <c:pt idx="5273">
                  <c:v>-6.5172642469406128E-2</c:v>
                </c:pt>
                <c:pt idx="5274">
                  <c:v>-6.5172642469406128E-2</c:v>
                </c:pt>
                <c:pt idx="5275">
                  <c:v>-6.5580777823925018E-2</c:v>
                </c:pt>
                <c:pt idx="5276">
                  <c:v>-6.6087700426578522E-2</c:v>
                </c:pt>
                <c:pt idx="5277">
                  <c:v>-6.6681675612926483E-2</c:v>
                </c:pt>
                <c:pt idx="5278">
                  <c:v>-6.6681675612926483E-2</c:v>
                </c:pt>
                <c:pt idx="5279">
                  <c:v>-6.7344978451728821E-2</c:v>
                </c:pt>
                <c:pt idx="5280">
                  <c:v>-6.802879273891449E-2</c:v>
                </c:pt>
                <c:pt idx="5281">
                  <c:v>-6.8674668669700623E-2</c:v>
                </c:pt>
                <c:pt idx="5282">
                  <c:v>-6.9351568818092346E-2</c:v>
                </c:pt>
                <c:pt idx="5283">
                  <c:v>-6.9351568818092346E-2</c:v>
                </c:pt>
                <c:pt idx="5284">
                  <c:v>-7.0132970809936523E-2</c:v>
                </c:pt>
                <c:pt idx="5285">
                  <c:v>-7.1103654801845551E-2</c:v>
                </c:pt>
                <c:pt idx="5286">
                  <c:v>-7.2379007935523987E-2</c:v>
                </c:pt>
                <c:pt idx="5287">
                  <c:v>-7.3965489864349365E-2</c:v>
                </c:pt>
                <c:pt idx="5288">
                  <c:v>-7.3965489864349365E-2</c:v>
                </c:pt>
                <c:pt idx="5289">
                  <c:v>-7.586292177438736E-2</c:v>
                </c:pt>
                <c:pt idx="5290">
                  <c:v>-7.7965766191482544E-2</c:v>
                </c:pt>
                <c:pt idx="5291">
                  <c:v>-8.0172710120677948E-2</c:v>
                </c:pt>
                <c:pt idx="5292">
                  <c:v>-8.0172710120677948E-2</c:v>
                </c:pt>
                <c:pt idx="5293">
                  <c:v>-8.2397855818271637E-2</c:v>
                </c:pt>
                <c:pt idx="5294">
                  <c:v>-8.4452241659164429E-2</c:v>
                </c:pt>
                <c:pt idx="5295">
                  <c:v>-8.6306564509868622E-2</c:v>
                </c:pt>
                <c:pt idx="5296">
                  <c:v>-8.7784558534622192E-2</c:v>
                </c:pt>
                <c:pt idx="5297">
                  <c:v>-8.7784558534622192E-2</c:v>
                </c:pt>
                <c:pt idx="5298">
                  <c:v>-8.8686347007751465E-2</c:v>
                </c:pt>
                <c:pt idx="5299">
                  <c:v>-8.893498033285141E-2</c:v>
                </c:pt>
                <c:pt idx="5300">
                  <c:v>-8.8484384119510651E-2</c:v>
                </c:pt>
                <c:pt idx="5301">
                  <c:v>-8.8484384119510651E-2</c:v>
                </c:pt>
                <c:pt idx="5302">
                  <c:v>-8.7439388036727905E-2</c:v>
                </c:pt>
                <c:pt idx="5303">
                  <c:v>-8.5961416363716125E-2</c:v>
                </c:pt>
                <c:pt idx="5304">
                  <c:v>-8.4245175123214722E-2</c:v>
                </c:pt>
                <c:pt idx="5305">
                  <c:v>-8.2419753074645996E-2</c:v>
                </c:pt>
                <c:pt idx="5306">
                  <c:v>-8.2419753074645996E-2</c:v>
                </c:pt>
                <c:pt idx="5307">
                  <c:v>-8.0621212720870972E-2</c:v>
                </c:pt>
                <c:pt idx="5308">
                  <c:v>-7.893747091293335E-2</c:v>
                </c:pt>
                <c:pt idx="5309">
                  <c:v>-7.7483884990215302E-2</c:v>
                </c:pt>
                <c:pt idx="5310">
                  <c:v>-7.6328039169311523E-2</c:v>
                </c:pt>
                <c:pt idx="5311">
                  <c:v>-7.6328039169311523E-2</c:v>
                </c:pt>
                <c:pt idx="5312">
                  <c:v>-7.5539052486419678E-2</c:v>
                </c:pt>
                <c:pt idx="5313">
                  <c:v>-7.5214534997940063E-2</c:v>
                </c:pt>
                <c:pt idx="5314">
                  <c:v>-7.5259216129779816E-2</c:v>
                </c:pt>
                <c:pt idx="5315">
                  <c:v>-7.5531959533691406E-2</c:v>
                </c:pt>
                <c:pt idx="5316">
                  <c:v>-7.5531959533691406E-2</c:v>
                </c:pt>
                <c:pt idx="5317">
                  <c:v>-7.5886763632297516E-2</c:v>
                </c:pt>
                <c:pt idx="5318">
                  <c:v>-7.6117768883705139E-2</c:v>
                </c:pt>
                <c:pt idx="5319">
                  <c:v>-7.613111287355423E-2</c:v>
                </c:pt>
                <c:pt idx="5320">
                  <c:v>-7.6192446053028107E-2</c:v>
                </c:pt>
                <c:pt idx="5321">
                  <c:v>-7.6192446053028107E-2</c:v>
                </c:pt>
                <c:pt idx="5322">
                  <c:v>-7.6504290103912354E-2</c:v>
                </c:pt>
                <c:pt idx="5323">
                  <c:v>-7.7074840664863586E-2</c:v>
                </c:pt>
                <c:pt idx="5324">
                  <c:v>-8.0077163875102997E-2</c:v>
                </c:pt>
                <c:pt idx="5325">
                  <c:v>-8.0565415322780609E-2</c:v>
                </c:pt>
                <c:pt idx="5326">
                  <c:v>-8.0565415322780609E-2</c:v>
                </c:pt>
                <c:pt idx="5327">
                  <c:v>-8.1092514097690582E-2</c:v>
                </c:pt>
                <c:pt idx="5328">
                  <c:v>-8.1803791224956512E-2</c:v>
                </c:pt>
                <c:pt idx="5329">
                  <c:v>-8.2936882972717285E-2</c:v>
                </c:pt>
                <c:pt idx="5330">
                  <c:v>-8.4577903151512146E-2</c:v>
                </c:pt>
                <c:pt idx="5331">
                  <c:v>-8.4577903151512146E-2</c:v>
                </c:pt>
                <c:pt idx="5332">
                  <c:v>-8.6626604199409485E-2</c:v>
                </c:pt>
                <c:pt idx="5333">
                  <c:v>-8.8961996138095856E-2</c:v>
                </c:pt>
                <c:pt idx="5334">
                  <c:v>-9.1386653482913971E-2</c:v>
                </c:pt>
                <c:pt idx="5335">
                  <c:v>-9.3741826713085175E-2</c:v>
                </c:pt>
                <c:pt idx="5336">
                  <c:v>-9.3741826713085175E-2</c:v>
                </c:pt>
                <c:pt idx="5337">
                  <c:v>-9.594167023897171E-2</c:v>
                </c:pt>
                <c:pt idx="5338">
                  <c:v>-9.7869172692298889E-2</c:v>
                </c:pt>
                <c:pt idx="5339">
                  <c:v>-9.9377453327178955E-2</c:v>
                </c:pt>
                <c:pt idx="5340">
                  <c:v>-9.9377453327178955E-2</c:v>
                </c:pt>
                <c:pt idx="5341">
                  <c:v>-0.10027696192264557</c:v>
                </c:pt>
                <c:pt idx="5342">
                  <c:v>-0.10044571757316589</c:v>
                </c:pt>
                <c:pt idx="5343">
                  <c:v>-9.9882997572422028E-2</c:v>
                </c:pt>
                <c:pt idx="5344">
                  <c:v>-9.8685182631015778E-2</c:v>
                </c:pt>
                <c:pt idx="5345">
                  <c:v>-9.8685182631015778E-2</c:v>
                </c:pt>
                <c:pt idx="5346">
                  <c:v>-9.6999213099479675E-2</c:v>
                </c:pt>
                <c:pt idx="5347">
                  <c:v>-9.5027506351470947E-2</c:v>
                </c:pt>
                <c:pt idx="5348">
                  <c:v>-9.2930756509304047E-2</c:v>
                </c:pt>
                <c:pt idx="5349">
                  <c:v>-9.2930756509304047E-2</c:v>
                </c:pt>
                <c:pt idx="5350">
                  <c:v>-9.0822003781795502E-2</c:v>
                </c:pt>
                <c:pt idx="5351">
                  <c:v>-8.8864348828792572E-2</c:v>
                </c:pt>
                <c:pt idx="5352">
                  <c:v>-8.7184011936187744E-2</c:v>
                </c:pt>
                <c:pt idx="5353">
                  <c:v>-8.5900455713272095E-2</c:v>
                </c:pt>
                <c:pt idx="5354">
                  <c:v>-8.5900455713272095E-2</c:v>
                </c:pt>
                <c:pt idx="5355">
                  <c:v>-8.5138276219367981E-2</c:v>
                </c:pt>
                <c:pt idx="5356">
                  <c:v>-8.4918074309825897E-2</c:v>
                </c:pt>
                <c:pt idx="5357">
                  <c:v>-8.5081420838832855E-2</c:v>
                </c:pt>
                <c:pt idx="5358">
                  <c:v>-8.5416197776794434E-2</c:v>
                </c:pt>
                <c:pt idx="5359">
                  <c:v>-8.5416197776794434E-2</c:v>
                </c:pt>
                <c:pt idx="5360">
                  <c:v>-8.5439734160900116E-2</c:v>
                </c:pt>
                <c:pt idx="5361">
                  <c:v>-8.5037492215633392E-2</c:v>
                </c:pt>
                <c:pt idx="5362">
                  <c:v>-8.4421321749687195E-2</c:v>
                </c:pt>
                <c:pt idx="5363">
                  <c:v>-8.4421321749687195E-2</c:v>
                </c:pt>
                <c:pt idx="5364">
                  <c:v>-8.3833858370780945E-2</c:v>
                </c:pt>
                <c:pt idx="5365">
                  <c:v>-8.38288813829422E-2</c:v>
                </c:pt>
                <c:pt idx="5366">
                  <c:v>-8.4623448550701141E-2</c:v>
                </c:pt>
                <c:pt idx="5367">
                  <c:v>-8.6019635200500488E-2</c:v>
                </c:pt>
                <c:pt idx="5368">
                  <c:v>-8.6019635200500488E-2</c:v>
                </c:pt>
                <c:pt idx="5369">
                  <c:v>-8.7546594440937042E-2</c:v>
                </c:pt>
                <c:pt idx="5370">
                  <c:v>-8.889046311378479E-2</c:v>
                </c:pt>
                <c:pt idx="5371">
                  <c:v>-8.9748330414295197E-2</c:v>
                </c:pt>
                <c:pt idx="5372">
                  <c:v>-9.0125352144241333E-2</c:v>
                </c:pt>
                <c:pt idx="5373">
                  <c:v>-9.0125352144241333E-2</c:v>
                </c:pt>
                <c:pt idx="5374">
                  <c:v>-9.0474367141723633E-2</c:v>
                </c:pt>
                <c:pt idx="5375">
                  <c:v>-9.1110765933990479E-2</c:v>
                </c:pt>
                <c:pt idx="5376">
                  <c:v>-9.2292681336402893E-2</c:v>
                </c:pt>
                <c:pt idx="5377">
                  <c:v>-9.2292681336402893E-2</c:v>
                </c:pt>
                <c:pt idx="5378">
                  <c:v>-9.4111397862434387E-2</c:v>
                </c:pt>
                <c:pt idx="5379">
                  <c:v>-9.6392720937728882E-2</c:v>
                </c:pt>
                <c:pt idx="5380">
                  <c:v>-9.8928652703762054E-2</c:v>
                </c:pt>
                <c:pt idx="5381">
                  <c:v>-0.10154834389686584</c:v>
                </c:pt>
                <c:pt idx="5382">
                  <c:v>-0.10154834389686584</c:v>
                </c:pt>
                <c:pt idx="5383">
                  <c:v>-0.10409528017044067</c:v>
                </c:pt>
                <c:pt idx="5384">
                  <c:v>-0.1064806804060936</c:v>
                </c:pt>
                <c:pt idx="5385">
                  <c:v>-0.10849245637655258</c:v>
                </c:pt>
                <c:pt idx="5386">
                  <c:v>-0.10849245637655258</c:v>
                </c:pt>
                <c:pt idx="5387">
                  <c:v>-0.10996683686971664</c:v>
                </c:pt>
                <c:pt idx="5388">
                  <c:v>-0.1107914075255394</c:v>
                </c:pt>
                <c:pt idx="5389">
                  <c:v>-0.11091295629739761</c:v>
                </c:pt>
                <c:pt idx="5390">
                  <c:v>-0.11038206517696381</c:v>
                </c:pt>
                <c:pt idx="5391">
                  <c:v>-0.11038206517696381</c:v>
                </c:pt>
                <c:pt idx="5392">
                  <c:v>-0.10925961285829544</c:v>
                </c:pt>
                <c:pt idx="5393">
                  <c:v>-0.10761239379644394</c:v>
                </c:pt>
                <c:pt idx="5394">
                  <c:v>-0.10555392503738403</c:v>
                </c:pt>
                <c:pt idx="5395">
                  <c:v>-0.10328612476587296</c:v>
                </c:pt>
                <c:pt idx="5396">
                  <c:v>-0.10328612476587296</c:v>
                </c:pt>
                <c:pt idx="5397">
                  <c:v>-0.1010010614991188</c:v>
                </c:pt>
                <c:pt idx="5398">
                  <c:v>-9.8915264010429382E-2</c:v>
                </c:pt>
                <c:pt idx="5399">
                  <c:v>-9.7158230841159821E-2</c:v>
                </c:pt>
                <c:pt idx="5400">
                  <c:v>-9.7158230841159821E-2</c:v>
                </c:pt>
                <c:pt idx="5401">
                  <c:v>-9.5851026475429535E-2</c:v>
                </c:pt>
                <c:pt idx="5402">
                  <c:v>-9.5116570591926575E-2</c:v>
                </c:pt>
                <c:pt idx="5403">
                  <c:v>-9.4959251582622528E-2</c:v>
                </c:pt>
                <c:pt idx="5404">
                  <c:v>-9.5248930156230927E-2</c:v>
                </c:pt>
                <c:pt idx="5405">
                  <c:v>-9.5248930156230927E-2</c:v>
                </c:pt>
                <c:pt idx="5406">
                  <c:v>-9.5442086458206177E-2</c:v>
                </c:pt>
                <c:pt idx="5407">
                  <c:v>-9.5072418451309204E-2</c:v>
                </c:pt>
                <c:pt idx="5408">
                  <c:v>-9.4201415777206421E-2</c:v>
                </c:pt>
                <c:pt idx="5409">
                  <c:v>-9.4201415777206421E-2</c:v>
                </c:pt>
                <c:pt idx="5410">
                  <c:v>-9.3053527176380157E-2</c:v>
                </c:pt>
                <c:pt idx="5411">
                  <c:v>-9.2241004109382629E-2</c:v>
                </c:pt>
                <c:pt idx="5412">
                  <c:v>-9.2247799038887024E-2</c:v>
                </c:pt>
                <c:pt idx="5413">
                  <c:v>-9.3089058995246887E-2</c:v>
                </c:pt>
                <c:pt idx="5414">
                  <c:v>-9.3089058995246887E-2</c:v>
                </c:pt>
                <c:pt idx="5415">
                  <c:v>-9.471796452999115E-2</c:v>
                </c:pt>
                <c:pt idx="5416">
                  <c:v>-9.6713565289974213E-2</c:v>
                </c:pt>
                <c:pt idx="5417">
                  <c:v>-9.8458558320999146E-2</c:v>
                </c:pt>
                <c:pt idx="5418">
                  <c:v>-9.9727936089038849E-2</c:v>
                </c:pt>
                <c:pt idx="5419">
                  <c:v>-9.9727936089038849E-2</c:v>
                </c:pt>
                <c:pt idx="5420">
                  <c:v>-0.10039161145687103</c:v>
                </c:pt>
                <c:pt idx="5421">
                  <c:v>-0.10076934844255447</c:v>
                </c:pt>
                <c:pt idx="5422">
                  <c:v>-0.10149627923965454</c:v>
                </c:pt>
                <c:pt idx="5423">
                  <c:v>-0.10149627923965454</c:v>
                </c:pt>
                <c:pt idx="5424">
                  <c:v>-0.10272172093391418</c:v>
                </c:pt>
                <c:pt idx="5425">
                  <c:v>-0.10451885312795639</c:v>
                </c:pt>
                <c:pt idx="5426">
                  <c:v>-0.10683827847242355</c:v>
                </c:pt>
                <c:pt idx="5427">
                  <c:v>-0.10947921872138977</c:v>
                </c:pt>
                <c:pt idx="5428">
                  <c:v>-0.10947921872138977</c:v>
                </c:pt>
                <c:pt idx="5429">
                  <c:v>-0.11228124797344208</c:v>
                </c:pt>
                <c:pt idx="5430">
                  <c:v>-0.11498317122459412</c:v>
                </c:pt>
                <c:pt idx="5431">
                  <c:v>-0.11733399331569672</c:v>
                </c:pt>
                <c:pt idx="5432">
                  <c:v>-0.11916956305503845</c:v>
                </c:pt>
                <c:pt idx="5433">
                  <c:v>-0.11916956305503845</c:v>
                </c:pt>
                <c:pt idx="5434">
                  <c:v>-0.12040233612060547</c:v>
                </c:pt>
                <c:pt idx="5435">
                  <c:v>-0.12106822431087494</c:v>
                </c:pt>
                <c:pt idx="5436">
                  <c:v>-0.1211693212389946</c:v>
                </c:pt>
                <c:pt idx="5437">
                  <c:v>-0.12067092210054398</c:v>
                </c:pt>
                <c:pt idx="5438">
                  <c:v>-0.12067092210054398</c:v>
                </c:pt>
                <c:pt idx="5439">
                  <c:v>-0.1195652037858963</c:v>
                </c:pt>
                <c:pt idx="5440">
                  <c:v>-0.11788985133171082</c:v>
                </c:pt>
                <c:pt idx="5441">
                  <c:v>-0.115742027759552</c:v>
                </c:pt>
                <c:pt idx="5442">
                  <c:v>-0.11335285007953644</c:v>
                </c:pt>
                <c:pt idx="5443">
                  <c:v>-0.11335285007953644</c:v>
                </c:pt>
                <c:pt idx="5444">
                  <c:v>-0.11094748973846436</c:v>
                </c:pt>
                <c:pt idx="5445">
                  <c:v>-0.10870488733053207</c:v>
                </c:pt>
                <c:pt idx="5446">
                  <c:v>-0.10677964240312576</c:v>
                </c:pt>
                <c:pt idx="5447">
                  <c:v>-0.10677964240312576</c:v>
                </c:pt>
                <c:pt idx="5448">
                  <c:v>-0.1053105965256691</c:v>
                </c:pt>
                <c:pt idx="5449">
                  <c:v>-0.10446847230195999</c:v>
                </c:pt>
                <c:pt idx="5450">
                  <c:v>-0.1042511910200119</c:v>
                </c:pt>
                <c:pt idx="5451">
                  <c:v>-0.10444764047861099</c:v>
                </c:pt>
                <c:pt idx="5452">
                  <c:v>-0.10444764047861099</c:v>
                </c:pt>
                <c:pt idx="5453">
                  <c:v>-0.10424916446208954</c:v>
                </c:pt>
                <c:pt idx="5454">
                  <c:v>-0.10341113805770874</c:v>
                </c:pt>
                <c:pt idx="5455">
                  <c:v>-0.10206820070743561</c:v>
                </c:pt>
                <c:pt idx="5456">
                  <c:v>-0.10055723041296005</c:v>
                </c:pt>
                <c:pt idx="5457">
                  <c:v>-0.10055723041296005</c:v>
                </c:pt>
                <c:pt idx="5458">
                  <c:v>-9.9711336195468903E-2</c:v>
                </c:pt>
                <c:pt idx="5459">
                  <c:v>-9.9713154137134552E-2</c:v>
                </c:pt>
                <c:pt idx="5460">
                  <c:v>-0.10053505003452301</c:v>
                </c:pt>
                <c:pt idx="5461">
                  <c:v>-0.10053505003452301</c:v>
                </c:pt>
                <c:pt idx="5462">
                  <c:v>-0.10207448154687881</c:v>
                </c:pt>
                <c:pt idx="5463">
                  <c:v>-0.10415587574243546</c:v>
                </c:pt>
                <c:pt idx="5464">
                  <c:v>-0.10613793879747391</c:v>
                </c:pt>
                <c:pt idx="5465">
                  <c:v>-0.10768556594848633</c:v>
                </c:pt>
                <c:pt idx="5466">
                  <c:v>-0.10768556594848633</c:v>
                </c:pt>
                <c:pt idx="5467">
                  <c:v>-0.1086793839931488</c:v>
                </c:pt>
                <c:pt idx="5468">
                  <c:v>-0.10917563736438751</c:v>
                </c:pt>
                <c:pt idx="5469">
                  <c:v>-0.10985123366117477</c:v>
                </c:pt>
                <c:pt idx="5470">
                  <c:v>-0.10985123366117477</c:v>
                </c:pt>
                <c:pt idx="5471">
                  <c:v>-0.11100621521472931</c:v>
                </c:pt>
                <c:pt idx="5472">
                  <c:v>-0.11277246475219727</c:v>
                </c:pt>
                <c:pt idx="5473">
                  <c:v>-0.11516671627759933</c:v>
                </c:pt>
                <c:pt idx="5474">
                  <c:v>-0.11785881966352463</c:v>
                </c:pt>
                <c:pt idx="5475">
                  <c:v>-0.11785881966352463</c:v>
                </c:pt>
                <c:pt idx="5476">
                  <c:v>-0.12064500153064728</c:v>
                </c:pt>
                <c:pt idx="5477">
                  <c:v>-0.12322945147752762</c:v>
                </c:pt>
                <c:pt idx="5478">
                  <c:v>-0.12536478042602539</c:v>
                </c:pt>
                <c:pt idx="5479">
                  <c:v>-0.1270158588886261</c:v>
                </c:pt>
                <c:pt idx="5480">
                  <c:v>-0.1270158588886261</c:v>
                </c:pt>
                <c:pt idx="5481">
                  <c:v>-0.12809677422046661</c:v>
                </c:pt>
                <c:pt idx="5482">
                  <c:v>-0.12863120436668396</c:v>
                </c:pt>
                <c:pt idx="5483">
                  <c:v>-0.12860925495624542</c:v>
                </c:pt>
                <c:pt idx="5484">
                  <c:v>-0.12860925495624542</c:v>
                </c:pt>
                <c:pt idx="5485">
                  <c:v>-0.1280166357755661</c:v>
                </c:pt>
                <c:pt idx="5486">
                  <c:v>-0.12685826420783997</c:v>
                </c:pt>
                <c:pt idx="5487">
                  <c:v>-0.12518799304962158</c:v>
                </c:pt>
                <c:pt idx="5488">
                  <c:v>-0.12308163195848465</c:v>
                </c:pt>
                <c:pt idx="5489">
                  <c:v>-0.12308163195848465</c:v>
                </c:pt>
                <c:pt idx="5490">
                  <c:v>-0.12067847698926926</c:v>
                </c:pt>
                <c:pt idx="5491">
                  <c:v>-0.11817436665296555</c:v>
                </c:pt>
                <c:pt idx="5492">
                  <c:v>-0.11576318740844727</c:v>
                </c:pt>
                <c:pt idx="5493">
                  <c:v>-0.11366624385118484</c:v>
                </c:pt>
                <c:pt idx="5494">
                  <c:v>-0.11091744899749756</c:v>
                </c:pt>
                <c:pt idx="5495">
                  <c:v>-0.11083932965993881</c:v>
                </c:pt>
                <c:pt idx="5496">
                  <c:v>-0.11031107604503632</c:v>
                </c:pt>
                <c:pt idx="5497">
                  <c:v>-0.10918452590703964</c:v>
                </c:pt>
                <c:pt idx="5498">
                  <c:v>-0.10918452590703964</c:v>
                </c:pt>
                <c:pt idx="5499">
                  <c:v>-0.1075948029756546</c:v>
                </c:pt>
                <c:pt idx="5500">
                  <c:v>-0.10603288561105728</c:v>
                </c:pt>
                <c:pt idx="5501">
                  <c:v>-0.10517846792936325</c:v>
                </c:pt>
                <c:pt idx="5502">
                  <c:v>-0.10513888299465179</c:v>
                </c:pt>
                <c:pt idx="5503">
                  <c:v>-0.10513888299465179</c:v>
                </c:pt>
                <c:pt idx="5504">
                  <c:v>-0.10590337216854095</c:v>
                </c:pt>
                <c:pt idx="5505">
                  <c:v>-0.10739101469516754</c:v>
                </c:pt>
                <c:pt idx="5506">
                  <c:v>-0.10947547107934952</c:v>
                </c:pt>
                <c:pt idx="5507">
                  <c:v>-0.11160961538553238</c:v>
                </c:pt>
                <c:pt idx="5508">
                  <c:v>-0.11160961538553238</c:v>
                </c:pt>
                <c:pt idx="5509">
                  <c:v>-0.1133081242442131</c:v>
                </c:pt>
                <c:pt idx="5510">
                  <c:v>-0.11446696519851685</c:v>
                </c:pt>
                <c:pt idx="5511">
                  <c:v>-0.11509409546852112</c:v>
                </c:pt>
                <c:pt idx="5512">
                  <c:v>-0.11577024310827255</c:v>
                </c:pt>
                <c:pt idx="5513">
                  <c:v>-0.11577024310827255</c:v>
                </c:pt>
                <c:pt idx="5514">
                  <c:v>-0.11696884036064148</c:v>
                </c:pt>
                <c:pt idx="5515">
                  <c:v>-0.11876386404037476</c:v>
                </c:pt>
                <c:pt idx="5516">
                  <c:v>-0.12115279585123062</c:v>
                </c:pt>
                <c:pt idx="5517">
                  <c:v>-0.12115279585123062</c:v>
                </c:pt>
                <c:pt idx="5518">
                  <c:v>-0.12382989376783371</c:v>
                </c:pt>
                <c:pt idx="5519">
                  <c:v>-0.12650766968727112</c:v>
                </c:pt>
                <c:pt idx="5520">
                  <c:v>-0.12898404896259308</c:v>
                </c:pt>
                <c:pt idx="5521">
                  <c:v>-0.13097919523715973</c:v>
                </c:pt>
                <c:pt idx="5522">
                  <c:v>-0.13097919523715973</c:v>
                </c:pt>
                <c:pt idx="5523">
                  <c:v>-0.13246963918209076</c:v>
                </c:pt>
                <c:pt idx="5524">
                  <c:v>-0.13340751826763153</c:v>
                </c:pt>
                <c:pt idx="5525">
                  <c:v>-0.13379374146461487</c:v>
                </c:pt>
                <c:pt idx="5526">
                  <c:v>-0.13366881012916565</c:v>
                </c:pt>
                <c:pt idx="5527">
                  <c:v>-0.13366881012916565</c:v>
                </c:pt>
                <c:pt idx="5528">
                  <c:v>-0.13302886486053467</c:v>
                </c:pt>
                <c:pt idx="5529">
                  <c:v>-0.13190087676048279</c:v>
                </c:pt>
                <c:pt idx="5530">
                  <c:v>-0.13028790056705475</c:v>
                </c:pt>
                <c:pt idx="5531">
                  <c:v>-0.13028790056705475</c:v>
                </c:pt>
                <c:pt idx="5532">
                  <c:v>-0.12823612987995148</c:v>
                </c:pt>
                <c:pt idx="5533">
                  <c:v>-0.12582299113273621</c:v>
                </c:pt>
                <c:pt idx="5534">
                  <c:v>-0.12327568233013153</c:v>
                </c:pt>
                <c:pt idx="5535">
                  <c:v>-0.12079370766878128</c:v>
                </c:pt>
                <c:pt idx="5536">
                  <c:v>-0.12079370766878128</c:v>
                </c:pt>
                <c:pt idx="5537">
                  <c:v>-0.11861125379800797</c:v>
                </c:pt>
                <c:pt idx="5538">
                  <c:v>-0.11697828024625778</c:v>
                </c:pt>
                <c:pt idx="5539">
                  <c:v>-0.11599337309598923</c:v>
                </c:pt>
                <c:pt idx="5540">
                  <c:v>-0.11563373357057571</c:v>
                </c:pt>
                <c:pt idx="5541">
                  <c:v>-0.11563373357057571</c:v>
                </c:pt>
                <c:pt idx="5542">
                  <c:v>-0.11535795032978058</c:v>
                </c:pt>
                <c:pt idx="5543">
                  <c:v>-0.11462051421403885</c:v>
                </c:pt>
                <c:pt idx="5544">
                  <c:v>-0.11333736777305603</c:v>
                </c:pt>
                <c:pt idx="5545">
                  <c:v>-0.11333736777305603</c:v>
                </c:pt>
                <c:pt idx="5546">
                  <c:v>-0.11160140484571457</c:v>
                </c:pt>
                <c:pt idx="5547">
                  <c:v>-0.11002969741821289</c:v>
                </c:pt>
                <c:pt idx="5548">
                  <c:v>-0.10918023437261581</c:v>
                </c:pt>
                <c:pt idx="5549">
                  <c:v>-0.10912705212831497</c:v>
                </c:pt>
                <c:pt idx="5550">
                  <c:v>-0.10912705212831497</c:v>
                </c:pt>
                <c:pt idx="5551">
                  <c:v>-0.10986923426389694</c:v>
                </c:pt>
                <c:pt idx="5552">
                  <c:v>-0.1113378033041954</c:v>
                </c:pt>
                <c:pt idx="5553">
                  <c:v>-0.11339651793241501</c:v>
                </c:pt>
                <c:pt idx="5554">
                  <c:v>-0.11557655781507492</c:v>
                </c:pt>
                <c:pt idx="5555">
                  <c:v>-0.11557655781507492</c:v>
                </c:pt>
                <c:pt idx="5556">
                  <c:v>-0.11735308170318604</c:v>
                </c:pt>
                <c:pt idx="5557">
                  <c:v>-0.11859752237796783</c:v>
                </c:pt>
                <c:pt idx="5558">
                  <c:v>-0.11933977901935577</c:v>
                </c:pt>
                <c:pt idx="5559">
                  <c:v>-0.12005408853292465</c:v>
                </c:pt>
                <c:pt idx="5560">
                  <c:v>-0.12127169966697693</c:v>
                </c:pt>
                <c:pt idx="5561">
                  <c:v>-0.12127169966697693</c:v>
                </c:pt>
                <c:pt idx="5562">
                  <c:v>-0.12310697138309479</c:v>
                </c:pt>
                <c:pt idx="5563">
                  <c:v>-0.12547579407691956</c:v>
                </c:pt>
                <c:pt idx="5564">
                  <c:v>-0.12812326848506927</c:v>
                </c:pt>
                <c:pt idx="5565">
                  <c:v>-0.12812326848506927</c:v>
                </c:pt>
                <c:pt idx="5566">
                  <c:v>-0.13075262308120728</c:v>
                </c:pt>
                <c:pt idx="5567">
                  <c:v>-0.13308641314506531</c:v>
                </c:pt>
                <c:pt idx="5568">
                  <c:v>-0.13497154414653778</c:v>
                </c:pt>
                <c:pt idx="5569">
                  <c:v>-0.13631747663021088</c:v>
                </c:pt>
                <c:pt idx="5570">
                  <c:v>-0.13631747663021088</c:v>
                </c:pt>
                <c:pt idx="5571">
                  <c:v>-0.13712300360202789</c:v>
                </c:pt>
                <c:pt idx="5572">
                  <c:v>-0.13741637766361237</c:v>
                </c:pt>
                <c:pt idx="5573">
                  <c:v>-0.13721242547035217</c:v>
                </c:pt>
                <c:pt idx="5574">
                  <c:v>-0.13721242547035217</c:v>
                </c:pt>
                <c:pt idx="5575">
                  <c:v>-0.13654430210590363</c:v>
                </c:pt>
                <c:pt idx="5576">
                  <c:v>-0.13542069494724274</c:v>
                </c:pt>
                <c:pt idx="5577">
                  <c:v>-0.13381397724151611</c:v>
                </c:pt>
                <c:pt idx="5578">
                  <c:v>-0.13177859783172607</c:v>
                </c:pt>
                <c:pt idx="5579">
                  <c:v>-0.13177859783172607</c:v>
                </c:pt>
                <c:pt idx="5580">
                  <c:v>-0.12938502430915833</c:v>
                </c:pt>
                <c:pt idx="5581">
                  <c:v>-0.12679937481880188</c:v>
                </c:pt>
                <c:pt idx="5582">
                  <c:v>-0.12430152297019958</c:v>
                </c:pt>
                <c:pt idx="5583">
                  <c:v>-0.12207635492086411</c:v>
                </c:pt>
                <c:pt idx="5584">
                  <c:v>-0.12207635492086411</c:v>
                </c:pt>
                <c:pt idx="5585">
                  <c:v>-0.12039133161306381</c:v>
                </c:pt>
                <c:pt idx="5586">
                  <c:v>-0.11938286572694778</c:v>
                </c:pt>
                <c:pt idx="5587">
                  <c:v>-0.11896541714668274</c:v>
                </c:pt>
                <c:pt idx="5588">
                  <c:v>-0.11896541714668274</c:v>
                </c:pt>
                <c:pt idx="5589">
                  <c:v>-0.1185377910733223</c:v>
                </c:pt>
                <c:pt idx="5590">
                  <c:v>-0.11762601137161255</c:v>
                </c:pt>
                <c:pt idx="5591">
                  <c:v>-0.11619928479194641</c:v>
                </c:pt>
                <c:pt idx="5592">
                  <c:v>-0.11436973512172699</c:v>
                </c:pt>
                <c:pt idx="5593">
                  <c:v>-0.11436973512172699</c:v>
                </c:pt>
                <c:pt idx="5594">
                  <c:v>-0.11281205713748932</c:v>
                </c:pt>
                <c:pt idx="5595">
                  <c:v>-0.11197753995656967</c:v>
                </c:pt>
                <c:pt idx="5596">
                  <c:v>-0.11193260550498962</c:v>
                </c:pt>
                <c:pt idx="5597">
                  <c:v>-0.11266054213047028</c:v>
                </c:pt>
                <c:pt idx="5598">
                  <c:v>-0.11266054213047028</c:v>
                </c:pt>
                <c:pt idx="5599">
                  <c:v>-0.11408153921365738</c:v>
                </c:pt>
                <c:pt idx="5600">
                  <c:v>-0.11609232425689697</c:v>
                </c:pt>
                <c:pt idx="5601">
                  <c:v>-0.11826540529727936</c:v>
                </c:pt>
                <c:pt idx="5602">
                  <c:v>-0.11826540529727936</c:v>
                </c:pt>
                <c:pt idx="5603">
                  <c:v>-0.12003598362207413</c:v>
                </c:pt>
                <c:pt idx="5604">
                  <c:v>-0.12130723893642426</c:v>
                </c:pt>
                <c:pt idx="5605">
                  <c:v>-0.12209852039813995</c:v>
                </c:pt>
                <c:pt idx="5606">
                  <c:v>-0.12280979007482529</c:v>
                </c:pt>
                <c:pt idx="5607">
                  <c:v>-0.12280979007482529</c:v>
                </c:pt>
                <c:pt idx="5608">
                  <c:v>-0.12402568757534027</c:v>
                </c:pt>
                <c:pt idx="5609">
                  <c:v>-0.12588298320770264</c:v>
                </c:pt>
                <c:pt idx="5610">
                  <c:v>-0.12825030088424683</c:v>
                </c:pt>
                <c:pt idx="5611">
                  <c:v>-0.13084068894386292</c:v>
                </c:pt>
                <c:pt idx="5612">
                  <c:v>-0.13084068894386292</c:v>
                </c:pt>
                <c:pt idx="5613">
                  <c:v>-0.13337081670761108</c:v>
                </c:pt>
                <c:pt idx="5614">
                  <c:v>-0.1355663388967514</c:v>
                </c:pt>
                <c:pt idx="5615">
                  <c:v>-0.13731683790683746</c:v>
                </c:pt>
                <c:pt idx="5616">
                  <c:v>-0.13731683790683746</c:v>
                </c:pt>
                <c:pt idx="5617">
                  <c:v>-0.13855916261672974</c:v>
                </c:pt>
                <c:pt idx="5618">
                  <c:v>-0.13927365839481354</c:v>
                </c:pt>
                <c:pt idx="5619">
                  <c:v>-0.13947544991970062</c:v>
                </c:pt>
                <c:pt idx="5620">
                  <c:v>-0.13918565213680267</c:v>
                </c:pt>
                <c:pt idx="5621">
                  <c:v>-0.13918565213680267</c:v>
                </c:pt>
                <c:pt idx="5622">
                  <c:v>-0.13844925165176392</c:v>
                </c:pt>
                <c:pt idx="5623">
                  <c:v>-0.13728797435760498</c:v>
                </c:pt>
                <c:pt idx="5624">
                  <c:v>-0.13567556440830231</c:v>
                </c:pt>
                <c:pt idx="5625">
                  <c:v>-0.13363958895206451</c:v>
                </c:pt>
                <c:pt idx="5626">
                  <c:v>-0.13363958895206451</c:v>
                </c:pt>
                <c:pt idx="5627">
                  <c:v>-0.13125506043434143</c:v>
                </c:pt>
                <c:pt idx="5628">
                  <c:v>-0.12863542139530182</c:v>
                </c:pt>
                <c:pt idx="5629">
                  <c:v>-0.12608222663402557</c:v>
                </c:pt>
                <c:pt idx="5630">
                  <c:v>-0.12608222663402557</c:v>
                </c:pt>
                <c:pt idx="5631">
                  <c:v>-0.1238228902220726</c:v>
                </c:pt>
                <c:pt idx="5632">
                  <c:v>-0.12208878248929977</c:v>
                </c:pt>
                <c:pt idx="5633">
                  <c:v>-0.12104824185371399</c:v>
                </c:pt>
                <c:pt idx="5634">
                  <c:v>-0.12057577818632126</c:v>
                </c:pt>
                <c:pt idx="5635">
                  <c:v>-0.12057577818632126</c:v>
                </c:pt>
                <c:pt idx="5636">
                  <c:v>-0.12000338733196259</c:v>
                </c:pt>
                <c:pt idx="5637">
                  <c:v>-0.11899822205305099</c:v>
                </c:pt>
                <c:pt idx="5638">
                  <c:v>-0.11749498546123505</c:v>
                </c:pt>
                <c:pt idx="5639">
                  <c:v>-0.11562083661556244</c:v>
                </c:pt>
                <c:pt idx="5640">
                  <c:v>-0.11562083661556244</c:v>
                </c:pt>
                <c:pt idx="5641">
                  <c:v>-0.11408273875713348</c:v>
                </c:pt>
                <c:pt idx="5642">
                  <c:v>-0.11323746293783188</c:v>
                </c:pt>
                <c:pt idx="5643">
                  <c:v>-0.11317259073257446</c:v>
                </c:pt>
                <c:pt idx="5644">
                  <c:v>-0.11317259073257446</c:v>
                </c:pt>
                <c:pt idx="5645">
                  <c:v>-0.1138661727309227</c:v>
                </c:pt>
                <c:pt idx="5646">
                  <c:v>-0.11525634676218033</c:v>
                </c:pt>
                <c:pt idx="5647">
                  <c:v>-0.11724947392940521</c:v>
                </c:pt>
                <c:pt idx="5648">
                  <c:v>-0.11936953663825989</c:v>
                </c:pt>
                <c:pt idx="5649">
                  <c:v>-0.11936953663825989</c:v>
                </c:pt>
                <c:pt idx="5650">
                  <c:v>-0.12108010053634644</c:v>
                </c:pt>
                <c:pt idx="5651">
                  <c:v>-0.12229809165000916</c:v>
                </c:pt>
                <c:pt idx="5652">
                  <c:v>-0.12301909923553467</c:v>
                </c:pt>
                <c:pt idx="5653">
                  <c:v>-0.12372586876153946</c:v>
                </c:pt>
                <c:pt idx="5654">
                  <c:v>-0.12372586876153946</c:v>
                </c:pt>
                <c:pt idx="5655">
                  <c:v>-0.12495192140340805</c:v>
                </c:pt>
                <c:pt idx="5656">
                  <c:v>-0.12677471339702606</c:v>
                </c:pt>
                <c:pt idx="5657">
                  <c:v>-0.1290813535451889</c:v>
                </c:pt>
                <c:pt idx="5658">
                  <c:v>-0.1290813535451889</c:v>
                </c:pt>
                <c:pt idx="5659">
                  <c:v>-0.13158541917800903</c:v>
                </c:pt>
                <c:pt idx="5660">
                  <c:v>-0.13402904570102692</c:v>
                </c:pt>
                <c:pt idx="5661">
                  <c:v>-0.13615751266479492</c:v>
                </c:pt>
                <c:pt idx="5662">
                  <c:v>-0.13782809674739838</c:v>
                </c:pt>
                <c:pt idx="5663">
                  <c:v>-0.13782809674739838</c:v>
                </c:pt>
                <c:pt idx="5664">
                  <c:v>-0.13931895792484283</c:v>
                </c:pt>
                <c:pt idx="5665">
                  <c:v>-0.13851656019687653</c:v>
                </c:pt>
                <c:pt idx="5666">
                  <c:v>-0.13729535043239594</c:v>
                </c:pt>
                <c:pt idx="5667">
                  <c:v>-0.13563919067382813</c:v>
                </c:pt>
                <c:pt idx="5668">
                  <c:v>-0.13563919067382813</c:v>
                </c:pt>
                <c:pt idx="5669">
                  <c:v>-0.13352431356906891</c:v>
                </c:pt>
                <c:pt idx="5670">
                  <c:v>-0.13105711340904236</c:v>
                </c:pt>
                <c:pt idx="5671">
                  <c:v>-0.1284039318561554</c:v>
                </c:pt>
                <c:pt idx="5672">
                  <c:v>-0.12581995129585266</c:v>
                </c:pt>
                <c:pt idx="5673">
                  <c:v>-0.12581995129585266</c:v>
                </c:pt>
                <c:pt idx="5674">
                  <c:v>-0.12356486916542053</c:v>
                </c:pt>
                <c:pt idx="5675">
                  <c:v>-0.12184203416109085</c:v>
                </c:pt>
                <c:pt idx="5676">
                  <c:v>-0.12077722698450089</c:v>
                </c:pt>
                <c:pt idx="5677">
                  <c:v>-0.12025819718837738</c:v>
                </c:pt>
                <c:pt idx="5678">
                  <c:v>-0.12025819718837738</c:v>
                </c:pt>
                <c:pt idx="5679">
                  <c:v>-0.11965006589889526</c:v>
                </c:pt>
                <c:pt idx="5680">
                  <c:v>-0.11860299110412598</c:v>
                </c:pt>
                <c:pt idx="5681">
                  <c:v>-0.11704450100660324</c:v>
                </c:pt>
                <c:pt idx="5682">
                  <c:v>-0.11514425277709961</c:v>
                </c:pt>
                <c:pt idx="5683">
                  <c:v>-0.11359389126300812</c:v>
                </c:pt>
                <c:pt idx="5684">
                  <c:v>-0.11359389126300812</c:v>
                </c:pt>
                <c:pt idx="5685">
                  <c:v>-0.11274037510156631</c:v>
                </c:pt>
                <c:pt idx="5686">
                  <c:v>-0.11268407851457596</c:v>
                </c:pt>
                <c:pt idx="5687">
                  <c:v>-0.11340515315532684</c:v>
                </c:pt>
                <c:pt idx="5688">
                  <c:v>-0.11479254066944122</c:v>
                </c:pt>
                <c:pt idx="5689">
                  <c:v>-0.11479254066944122</c:v>
                </c:pt>
                <c:pt idx="5690">
                  <c:v>-0.11674448847770691</c:v>
                </c:pt>
                <c:pt idx="5691">
                  <c:v>-0.11872714012861252</c:v>
                </c:pt>
                <c:pt idx="5692">
                  <c:v>-0.12027699500322342</c:v>
                </c:pt>
                <c:pt idx="5693">
                  <c:v>-0.12027699500322342</c:v>
                </c:pt>
                <c:pt idx="5694">
                  <c:v>-0.12134652584791183</c:v>
                </c:pt>
                <c:pt idx="5695">
                  <c:v>-0.12196245044469833</c:v>
                </c:pt>
                <c:pt idx="5696">
                  <c:v>-0.12264341861009598</c:v>
                </c:pt>
                <c:pt idx="5697">
                  <c:v>-0.12382224947214127</c:v>
                </c:pt>
                <c:pt idx="5698">
                  <c:v>-0.12382224947214127</c:v>
                </c:pt>
                <c:pt idx="5699">
                  <c:v>-0.12557883560657501</c:v>
                </c:pt>
                <c:pt idx="5700">
                  <c:v>-0.12783102691173553</c:v>
                </c:pt>
                <c:pt idx="5701">
                  <c:v>-0.13027757406234741</c:v>
                </c:pt>
                <c:pt idx="5702">
                  <c:v>-0.13266700506210327</c:v>
                </c:pt>
                <c:pt idx="5703">
                  <c:v>-0.13266700506210327</c:v>
                </c:pt>
                <c:pt idx="5704">
                  <c:v>-0.13474856317043304</c:v>
                </c:pt>
                <c:pt idx="5705">
                  <c:v>-0.13633859157562256</c:v>
                </c:pt>
                <c:pt idx="5706">
                  <c:v>-0.13740682601928711</c:v>
                </c:pt>
                <c:pt idx="5707">
                  <c:v>-0.13740682601928711</c:v>
                </c:pt>
                <c:pt idx="5708">
                  <c:v>-0.1379368007183075</c:v>
                </c:pt>
                <c:pt idx="5709">
                  <c:v>-0.13795912265777588</c:v>
                </c:pt>
                <c:pt idx="5710">
                  <c:v>-0.13752588629722595</c:v>
                </c:pt>
                <c:pt idx="5711">
                  <c:v>-0.13664984703063965</c:v>
                </c:pt>
                <c:pt idx="5712">
                  <c:v>-0.13664984703063965</c:v>
                </c:pt>
                <c:pt idx="5713">
                  <c:v>-0.13531184196472168</c:v>
                </c:pt>
                <c:pt idx="5714">
                  <c:v>-0.13352130353450775</c:v>
                </c:pt>
                <c:pt idx="5715">
                  <c:v>-0.13129255175590515</c:v>
                </c:pt>
                <c:pt idx="5716">
                  <c:v>-0.12872910499572754</c:v>
                </c:pt>
                <c:pt idx="5717">
                  <c:v>-0.12872910499572754</c:v>
                </c:pt>
                <c:pt idx="5718">
                  <c:v>-0.12604722380638123</c:v>
                </c:pt>
                <c:pt idx="5719">
                  <c:v>-0.12344910204410553</c:v>
                </c:pt>
                <c:pt idx="5720">
                  <c:v>-0.12117023020982742</c:v>
                </c:pt>
                <c:pt idx="5721">
                  <c:v>-0.11944439262151718</c:v>
                </c:pt>
                <c:pt idx="5722">
                  <c:v>-0.11944439262151718</c:v>
                </c:pt>
                <c:pt idx="5723">
                  <c:v>-0.11836214363574982</c:v>
                </c:pt>
                <c:pt idx="5724">
                  <c:v>-0.11786311119794846</c:v>
                </c:pt>
                <c:pt idx="5725">
                  <c:v>-0.11726775020360947</c:v>
                </c:pt>
                <c:pt idx="5726">
                  <c:v>-0.11621550470590591</c:v>
                </c:pt>
                <c:pt idx="5727">
                  <c:v>-0.11621550470590591</c:v>
                </c:pt>
                <c:pt idx="5728">
                  <c:v>-0.11467887461185455</c:v>
                </c:pt>
                <c:pt idx="5729">
                  <c:v>-0.11276279389858246</c:v>
                </c:pt>
                <c:pt idx="5730">
                  <c:v>-0.11119969934225082</c:v>
                </c:pt>
                <c:pt idx="5731">
                  <c:v>-0.11119969934225082</c:v>
                </c:pt>
                <c:pt idx="5732">
                  <c:v>-0.11035861074924469</c:v>
                </c:pt>
                <c:pt idx="5733">
                  <c:v>-0.11029113829135895</c:v>
                </c:pt>
                <c:pt idx="5734">
                  <c:v>-0.1109982505440712</c:v>
                </c:pt>
                <c:pt idx="5735">
                  <c:v>-0.11236850172281265</c:v>
                </c:pt>
                <c:pt idx="5736">
                  <c:v>-0.11236850172281265</c:v>
                </c:pt>
                <c:pt idx="5737">
                  <c:v>-0.11426039040088654</c:v>
                </c:pt>
                <c:pt idx="5738">
                  <c:v>-0.11604664474725723</c:v>
                </c:pt>
                <c:pt idx="5739">
                  <c:v>-0.11739301681518555</c:v>
                </c:pt>
                <c:pt idx="5740">
                  <c:v>-0.11825340241193771</c:v>
                </c:pt>
                <c:pt idx="5741">
                  <c:v>-0.11825340241193771</c:v>
                </c:pt>
                <c:pt idx="5742">
                  <c:v>-0.1186671257019043</c:v>
                </c:pt>
                <c:pt idx="5743">
                  <c:v>-0.11926613748073578</c:v>
                </c:pt>
                <c:pt idx="5744">
                  <c:v>-0.1203857958316803</c:v>
                </c:pt>
                <c:pt idx="5745">
                  <c:v>-0.1203857958316803</c:v>
                </c:pt>
                <c:pt idx="5746">
                  <c:v>-0.12207083404064178</c:v>
                </c:pt>
                <c:pt idx="5747">
                  <c:v>-0.12422958016395569</c:v>
                </c:pt>
                <c:pt idx="5748">
                  <c:v>-0.12660768628120422</c:v>
                </c:pt>
                <c:pt idx="5749">
                  <c:v>-0.12892919778823853</c:v>
                </c:pt>
                <c:pt idx="5750">
                  <c:v>-0.12892919778823853</c:v>
                </c:pt>
                <c:pt idx="5751">
                  <c:v>-0.13097383081912994</c:v>
                </c:pt>
                <c:pt idx="5752">
                  <c:v>-0.13255491852760315</c:v>
                </c:pt>
                <c:pt idx="5753">
                  <c:v>-0.13358721137046814</c:v>
                </c:pt>
                <c:pt idx="5754">
                  <c:v>-0.13407844305038452</c:v>
                </c:pt>
                <c:pt idx="5755">
                  <c:v>-0.13407844305038452</c:v>
                </c:pt>
                <c:pt idx="5756">
                  <c:v>-0.13404598832130432</c:v>
                </c:pt>
                <c:pt idx="5757">
                  <c:v>-0.13352149724960327</c:v>
                </c:pt>
                <c:pt idx="5758">
                  <c:v>-0.1325497180223465</c:v>
                </c:pt>
                <c:pt idx="5759">
                  <c:v>-0.1325497180223465</c:v>
                </c:pt>
                <c:pt idx="5760">
                  <c:v>-0.13106940686702728</c:v>
                </c:pt>
                <c:pt idx="5761">
                  <c:v>-0.12911206483840942</c:v>
                </c:pt>
                <c:pt idx="5762">
                  <c:v>-0.12675157189369202</c:v>
                </c:pt>
                <c:pt idx="5763">
                  <c:v>-0.12405317276716232</c:v>
                </c:pt>
                <c:pt idx="5764">
                  <c:v>-0.12405317276716232</c:v>
                </c:pt>
                <c:pt idx="5765">
                  <c:v>-0.12130057811737061</c:v>
                </c:pt>
                <c:pt idx="5766">
                  <c:v>-0.11870177835226059</c:v>
                </c:pt>
                <c:pt idx="5767">
                  <c:v>-0.11642441153526306</c:v>
                </c:pt>
                <c:pt idx="5768">
                  <c:v>-0.11472345143556595</c:v>
                </c:pt>
                <c:pt idx="5769">
                  <c:v>-0.11472345143556595</c:v>
                </c:pt>
                <c:pt idx="5770">
                  <c:v>-0.11367734521627426</c:v>
                </c:pt>
                <c:pt idx="5771">
                  <c:v>-0.11319075524806976</c:v>
                </c:pt>
                <c:pt idx="5772">
                  <c:v>-0.11273500323295593</c:v>
                </c:pt>
                <c:pt idx="5773">
                  <c:v>-0.11273500323295593</c:v>
                </c:pt>
                <c:pt idx="5774">
                  <c:v>-0.1118028461933136</c:v>
                </c:pt>
                <c:pt idx="5775">
                  <c:v>-0.11034759134054184</c:v>
                </c:pt>
                <c:pt idx="5776">
                  <c:v>-0.10849621891975403</c:v>
                </c:pt>
                <c:pt idx="5777">
                  <c:v>-0.10689833015203476</c:v>
                </c:pt>
                <c:pt idx="5778">
                  <c:v>-0.10689833015203476</c:v>
                </c:pt>
                <c:pt idx="5779">
                  <c:v>-0.10604752600193024</c:v>
                </c:pt>
                <c:pt idx="5780">
                  <c:v>-0.10598210245370865</c:v>
                </c:pt>
                <c:pt idx="5781">
                  <c:v>-0.10668838024139404</c:v>
                </c:pt>
                <c:pt idx="5782">
                  <c:v>-0.10807443410158157</c:v>
                </c:pt>
                <c:pt idx="5783">
                  <c:v>-0.10807443410158157</c:v>
                </c:pt>
                <c:pt idx="5784">
                  <c:v>-0.10987912863492966</c:v>
                </c:pt>
                <c:pt idx="5785">
                  <c:v>-0.11141642928123474</c:v>
                </c:pt>
                <c:pt idx="5786">
                  <c:v>-0.11250514537096024</c:v>
                </c:pt>
                <c:pt idx="5787">
                  <c:v>-0.11250514537096024</c:v>
                </c:pt>
                <c:pt idx="5788">
                  <c:v>-0.11304137855768204</c:v>
                </c:pt>
                <c:pt idx="5789">
                  <c:v>-0.11323879659175873</c:v>
                </c:pt>
                <c:pt idx="5790">
                  <c:v>-0.11377076804637909</c:v>
                </c:pt>
                <c:pt idx="5791">
                  <c:v>-0.11478915065526962</c:v>
                </c:pt>
                <c:pt idx="5792">
                  <c:v>-0.11478915065526962</c:v>
                </c:pt>
                <c:pt idx="5793">
                  <c:v>-0.11637195944786072</c:v>
                </c:pt>
                <c:pt idx="5794">
                  <c:v>-0.11841242015361786</c:v>
                </c:pt>
                <c:pt idx="5795">
                  <c:v>-0.12071310728788376</c:v>
                </c:pt>
                <c:pt idx="5796">
                  <c:v>-0.12301697582006454</c:v>
                </c:pt>
                <c:pt idx="5797">
                  <c:v>-0.12301697582006454</c:v>
                </c:pt>
                <c:pt idx="5798">
                  <c:v>-0.12506335973739624</c:v>
                </c:pt>
                <c:pt idx="5799">
                  <c:v>-0.1266537606716156</c:v>
                </c:pt>
                <c:pt idx="5800">
                  <c:v>-0.12768255174160004</c:v>
                </c:pt>
                <c:pt idx="5801">
                  <c:v>-0.12768255174160004</c:v>
                </c:pt>
                <c:pt idx="5802">
                  <c:v>-0.12816073000431061</c:v>
                </c:pt>
                <c:pt idx="5803">
                  <c:v>-0.1281188428401947</c:v>
                </c:pt>
                <c:pt idx="5804">
                  <c:v>-0.12756375968456268</c:v>
                </c:pt>
                <c:pt idx="5805">
                  <c:v>-0.12648054957389832</c:v>
                </c:pt>
                <c:pt idx="5806">
                  <c:v>-0.12648054957389832</c:v>
                </c:pt>
                <c:pt idx="5807">
                  <c:v>-0.1248663067817688</c:v>
                </c:pt>
                <c:pt idx="5808">
                  <c:v>-0.12271308898925781</c:v>
                </c:pt>
                <c:pt idx="5809">
                  <c:v>-0.12017225474119186</c:v>
                </c:pt>
                <c:pt idx="5810">
                  <c:v>-0.11741175502538681</c:v>
                </c:pt>
                <c:pt idx="5811">
                  <c:v>-0.11741175502538681</c:v>
                </c:pt>
                <c:pt idx="5812">
                  <c:v>-0.11465113610029221</c:v>
                </c:pt>
                <c:pt idx="5813">
                  <c:v>-0.11211302876472473</c:v>
                </c:pt>
                <c:pt idx="5814">
                  <c:v>-0.10988298058509827</c:v>
                </c:pt>
                <c:pt idx="5815">
                  <c:v>-0.10819228738546371</c:v>
                </c:pt>
                <c:pt idx="5816">
                  <c:v>-0.10819228738546371</c:v>
                </c:pt>
                <c:pt idx="5817">
                  <c:v>-0.10714101791381836</c:v>
                </c:pt>
                <c:pt idx="5818">
                  <c:v>-0.10666066408157349</c:v>
                </c:pt>
                <c:pt idx="5819">
                  <c:v>-0.10641780495643616</c:v>
                </c:pt>
                <c:pt idx="5820">
                  <c:v>-0.10641780495643616</c:v>
                </c:pt>
                <c:pt idx="5821">
                  <c:v>-0.1056608185172081</c:v>
                </c:pt>
                <c:pt idx="5822">
                  <c:v>-0.1043560728430748</c:v>
                </c:pt>
                <c:pt idx="5823">
                  <c:v>-0.10266672074794769</c:v>
                </c:pt>
                <c:pt idx="5824">
                  <c:v>-0.10103747248649597</c:v>
                </c:pt>
                <c:pt idx="5825">
                  <c:v>-0.10103747248649597</c:v>
                </c:pt>
                <c:pt idx="5826">
                  <c:v>-0.10017116367816925</c:v>
                </c:pt>
                <c:pt idx="5827">
                  <c:v>-0.10011382400989532</c:v>
                </c:pt>
                <c:pt idx="5828">
                  <c:v>-0.10081535577774048</c:v>
                </c:pt>
                <c:pt idx="5829">
                  <c:v>-0.10217601805925369</c:v>
                </c:pt>
                <c:pt idx="5830">
                  <c:v>-0.10217601805925369</c:v>
                </c:pt>
                <c:pt idx="5831">
                  <c:v>-0.10373474657535553</c:v>
                </c:pt>
                <c:pt idx="5832">
                  <c:v>-0.10496726632118225</c:v>
                </c:pt>
                <c:pt idx="5833">
                  <c:v>-0.10570380091667175</c:v>
                </c:pt>
                <c:pt idx="5834">
                  <c:v>-0.10634400695562363</c:v>
                </c:pt>
                <c:pt idx="5835">
                  <c:v>-0.1072617694735527</c:v>
                </c:pt>
                <c:pt idx="5836">
                  <c:v>-0.10875383019447327</c:v>
                </c:pt>
                <c:pt idx="5837">
                  <c:v>-0.11070339381694794</c:v>
                </c:pt>
                <c:pt idx="5838">
                  <c:v>-0.11289631575345993</c:v>
                </c:pt>
                <c:pt idx="5839">
                  <c:v>-0.11514440923929214</c:v>
                </c:pt>
                <c:pt idx="5840">
                  <c:v>-0.1171470582485199</c:v>
                </c:pt>
                <c:pt idx="5841">
                  <c:v>-0.1171470582485199</c:v>
                </c:pt>
                <c:pt idx="5842">
                  <c:v>-0.11873381584882736</c:v>
                </c:pt>
                <c:pt idx="5843">
                  <c:v>-0.11980313807725906</c:v>
                </c:pt>
                <c:pt idx="5844">
                  <c:v>-0.12030572444200516</c:v>
                </c:pt>
                <c:pt idx="5845">
                  <c:v>-0.12030572444200516</c:v>
                </c:pt>
                <c:pt idx="5846">
                  <c:v>-0.12026582658290863</c:v>
                </c:pt>
                <c:pt idx="5847">
                  <c:v>-0.11967337876558304</c:v>
                </c:pt>
                <c:pt idx="5848">
                  <c:v>-0.11844978481531143</c:v>
                </c:pt>
                <c:pt idx="5849">
                  <c:v>-0.11663766205310822</c:v>
                </c:pt>
                <c:pt idx="5850">
                  <c:v>-0.11663766205310822</c:v>
                </c:pt>
                <c:pt idx="5851">
                  <c:v>-0.11433234810829163</c:v>
                </c:pt>
                <c:pt idx="5852">
                  <c:v>-0.11166734993457794</c:v>
                </c:pt>
                <c:pt idx="5853">
                  <c:v>-0.10889817774295807</c:v>
                </c:pt>
                <c:pt idx="5854">
                  <c:v>-0.10617683827877045</c:v>
                </c:pt>
                <c:pt idx="5855">
                  <c:v>-0.10617683827877045</c:v>
                </c:pt>
                <c:pt idx="5856">
                  <c:v>-0.1036604717373848</c:v>
                </c:pt>
                <c:pt idx="5857">
                  <c:v>-0.10147810727357864</c:v>
                </c:pt>
                <c:pt idx="5858">
                  <c:v>-9.9803082644939423E-2</c:v>
                </c:pt>
                <c:pt idx="5859">
                  <c:v>-9.9803082644939423E-2</c:v>
                </c:pt>
                <c:pt idx="5860">
                  <c:v>-9.87662672996521E-2</c:v>
                </c:pt>
                <c:pt idx="5861">
                  <c:v>-9.8309502005577087E-2</c:v>
                </c:pt>
                <c:pt idx="5862">
                  <c:v>-9.8182022571563721E-2</c:v>
                </c:pt>
                <c:pt idx="5863">
                  <c:v>-9.768977016210556E-2</c:v>
                </c:pt>
                <c:pt idx="5864">
                  <c:v>-9.768977016210556E-2</c:v>
                </c:pt>
                <c:pt idx="5865">
                  <c:v>-9.6627317368984222E-2</c:v>
                </c:pt>
                <c:pt idx="5866">
                  <c:v>-9.5188304781913757E-2</c:v>
                </c:pt>
                <c:pt idx="5867">
                  <c:v>-9.36770960688591E-2</c:v>
                </c:pt>
                <c:pt idx="5868">
                  <c:v>-9.2778898775577545E-2</c:v>
                </c:pt>
                <c:pt idx="5869">
                  <c:v>-9.2778898775577545E-2</c:v>
                </c:pt>
                <c:pt idx="5870">
                  <c:v>-9.2704646289348602E-2</c:v>
                </c:pt>
                <c:pt idx="5871">
                  <c:v>-9.3405097723007202E-2</c:v>
                </c:pt>
                <c:pt idx="5872">
                  <c:v>-9.4656102359294891E-2</c:v>
                </c:pt>
                <c:pt idx="5873">
                  <c:v>-9.4656102359294891E-2</c:v>
                </c:pt>
                <c:pt idx="5874">
                  <c:v>-9.5863759517669678E-2</c:v>
                </c:pt>
                <c:pt idx="5875">
                  <c:v>-9.6740484237670898E-2</c:v>
                </c:pt>
                <c:pt idx="5876">
                  <c:v>-9.7065426409244537E-2</c:v>
                </c:pt>
                <c:pt idx="5877">
                  <c:v>-9.6927277743816376E-2</c:v>
                </c:pt>
                <c:pt idx="5878">
                  <c:v>-9.6927277743816376E-2</c:v>
                </c:pt>
                <c:pt idx="5879">
                  <c:v>-9.687969833612442E-2</c:v>
                </c:pt>
                <c:pt idx="5880">
                  <c:v>-9.7234353423118591E-2</c:v>
                </c:pt>
                <c:pt idx="5881">
                  <c:v>-9.8112203180789948E-2</c:v>
                </c:pt>
                <c:pt idx="5882">
                  <c:v>-9.9531792104244232E-2</c:v>
                </c:pt>
                <c:pt idx="5883">
                  <c:v>-9.9531792104244232E-2</c:v>
                </c:pt>
                <c:pt idx="5884">
                  <c:v>-0.10139446705579758</c:v>
                </c:pt>
                <c:pt idx="5885">
                  <c:v>-0.10342288762331009</c:v>
                </c:pt>
                <c:pt idx="5886">
                  <c:v>-0.1055019348859787</c:v>
                </c:pt>
                <c:pt idx="5887">
                  <c:v>-0.1055019348859787</c:v>
                </c:pt>
                <c:pt idx="5888">
                  <c:v>-0.10742583125829697</c:v>
                </c:pt>
                <c:pt idx="5889">
                  <c:v>-0.10898564755916595</c:v>
                </c:pt>
                <c:pt idx="5890">
                  <c:v>-0.11011216044425964</c:v>
                </c:pt>
                <c:pt idx="5891">
                  <c:v>-0.11069096624851227</c:v>
                </c:pt>
                <c:pt idx="5892">
                  <c:v>-0.11069096624851227</c:v>
                </c:pt>
                <c:pt idx="5893">
                  <c:v>-0.110657699406147</c:v>
                </c:pt>
                <c:pt idx="5894">
                  <c:v>-0.10998710989952087</c:v>
                </c:pt>
                <c:pt idx="5895">
                  <c:v>-0.10866422951221466</c:v>
                </c:pt>
                <c:pt idx="5896">
                  <c:v>-0.10669222474098206</c:v>
                </c:pt>
                <c:pt idx="5897">
                  <c:v>-0.10669222474098206</c:v>
                </c:pt>
                <c:pt idx="5898">
                  <c:v>-0.10430238395929337</c:v>
                </c:pt>
                <c:pt idx="5899">
                  <c:v>-0.10162527114152908</c:v>
                </c:pt>
                <c:pt idx="5900">
                  <c:v>-9.888746589422226E-2</c:v>
                </c:pt>
                <c:pt idx="5901">
                  <c:v>-9.888746589422226E-2</c:v>
                </c:pt>
                <c:pt idx="5902">
                  <c:v>-9.6288487315177917E-2</c:v>
                </c:pt>
                <c:pt idx="5903">
                  <c:v>-9.3843549489974976E-2</c:v>
                </c:pt>
                <c:pt idx="5904">
                  <c:v>-9.1765709221363068E-2</c:v>
                </c:pt>
                <c:pt idx="5905">
                  <c:v>-9.0134754776954651E-2</c:v>
                </c:pt>
                <c:pt idx="5906">
                  <c:v>-9.0134754776954651E-2</c:v>
                </c:pt>
                <c:pt idx="5907">
                  <c:v>-8.9066445827484131E-2</c:v>
                </c:pt>
                <c:pt idx="5908">
                  <c:v>-8.8567592203617096E-2</c:v>
                </c:pt>
                <c:pt idx="5909">
                  <c:v>-8.8372997939586639E-2</c:v>
                </c:pt>
                <c:pt idx="5910">
                  <c:v>-8.8372997939586639E-2</c:v>
                </c:pt>
                <c:pt idx="5911">
                  <c:v>-8.8182799518108368E-2</c:v>
                </c:pt>
                <c:pt idx="5912">
                  <c:v>-8.7512627243995667E-2</c:v>
                </c:pt>
                <c:pt idx="5913">
                  <c:v>-8.6467847228050232E-2</c:v>
                </c:pt>
                <c:pt idx="5914">
                  <c:v>-8.5346989333629608E-2</c:v>
                </c:pt>
                <c:pt idx="5915">
                  <c:v>-8.5346989333629608E-2</c:v>
                </c:pt>
                <c:pt idx="5916">
                  <c:v>-8.4486477077007294E-2</c:v>
                </c:pt>
                <c:pt idx="5917">
                  <c:v>-8.4371328353881836E-2</c:v>
                </c:pt>
                <c:pt idx="5918">
                  <c:v>-8.4985882043838501E-2</c:v>
                </c:pt>
                <c:pt idx="5919">
                  <c:v>-8.581746369600296E-2</c:v>
                </c:pt>
                <c:pt idx="5920">
                  <c:v>-8.581746369600296E-2</c:v>
                </c:pt>
                <c:pt idx="5921">
                  <c:v>-8.658955991268158E-2</c:v>
                </c:pt>
                <c:pt idx="5922">
                  <c:v>-8.7045229971408844E-2</c:v>
                </c:pt>
                <c:pt idx="5923">
                  <c:v>-8.6984284222126007E-2</c:v>
                </c:pt>
                <c:pt idx="5924">
                  <c:v>-8.6984284222126007E-2</c:v>
                </c:pt>
                <c:pt idx="5925">
                  <c:v>-8.6783595383167267E-2</c:v>
                </c:pt>
                <c:pt idx="5926">
                  <c:v>-8.6698144674301147E-2</c:v>
                </c:pt>
                <c:pt idx="5927">
                  <c:v>-8.6988151073455811E-2</c:v>
                </c:pt>
                <c:pt idx="5928">
                  <c:v>-8.7843775749206543E-2</c:v>
                </c:pt>
                <c:pt idx="5929">
                  <c:v>-8.7843775749206543E-2</c:v>
                </c:pt>
                <c:pt idx="5930">
                  <c:v>-8.9189611375331879E-2</c:v>
                </c:pt>
                <c:pt idx="5931">
                  <c:v>-9.0883873403072357E-2</c:v>
                </c:pt>
                <c:pt idx="5932">
                  <c:v>-9.2709220945835114E-2</c:v>
                </c:pt>
                <c:pt idx="5933">
                  <c:v>-9.4503022730350494E-2</c:v>
                </c:pt>
                <c:pt idx="5934">
                  <c:v>-9.4503022730350494E-2</c:v>
                </c:pt>
                <c:pt idx="5935">
                  <c:v>-9.6217632293701172E-2</c:v>
                </c:pt>
                <c:pt idx="5936">
                  <c:v>-9.7691796720027924E-2</c:v>
                </c:pt>
                <c:pt idx="5937">
                  <c:v>-9.8826341331005096E-2</c:v>
                </c:pt>
                <c:pt idx="5938">
                  <c:v>-9.9437445402145386E-2</c:v>
                </c:pt>
                <c:pt idx="5939">
                  <c:v>-9.9437445402145386E-2</c:v>
                </c:pt>
                <c:pt idx="5940">
                  <c:v>-9.936494380235672E-2</c:v>
                </c:pt>
                <c:pt idx="5941">
                  <c:v>-9.8557420074939728E-2</c:v>
                </c:pt>
                <c:pt idx="5942">
                  <c:v>-9.7096003592014313E-2</c:v>
                </c:pt>
                <c:pt idx="5943">
                  <c:v>-9.7096003592014313E-2</c:v>
                </c:pt>
                <c:pt idx="5944">
                  <c:v>-9.5063179731369019E-2</c:v>
                </c:pt>
                <c:pt idx="5945">
                  <c:v>-9.2671804130077362E-2</c:v>
                </c:pt>
                <c:pt idx="5946">
                  <c:v>-9.0120449662208557E-2</c:v>
                </c:pt>
                <c:pt idx="5947">
                  <c:v>-8.7478205561637878E-2</c:v>
                </c:pt>
                <c:pt idx="5948">
                  <c:v>-8.7478205561637878E-2</c:v>
                </c:pt>
                <c:pt idx="5949">
                  <c:v>-8.4965147078037262E-2</c:v>
                </c:pt>
                <c:pt idx="5950">
                  <c:v>-8.2641176879405975E-2</c:v>
                </c:pt>
                <c:pt idx="5951">
                  <c:v>-8.0635868012905121E-2</c:v>
                </c:pt>
                <c:pt idx="5952">
                  <c:v>-8.0635868012905121E-2</c:v>
                </c:pt>
                <c:pt idx="5953">
                  <c:v>-7.9039648175239563E-2</c:v>
                </c:pt>
                <c:pt idx="5954">
                  <c:v>-7.788868248462677E-2</c:v>
                </c:pt>
                <c:pt idx="5955">
                  <c:v>-7.7195160090923309E-2</c:v>
                </c:pt>
                <c:pt idx="5956">
                  <c:v>-7.6770953834056854E-2</c:v>
                </c:pt>
                <c:pt idx="5957">
                  <c:v>-7.6770953834056854E-2</c:v>
                </c:pt>
                <c:pt idx="5958">
                  <c:v>-7.6481759548187256E-2</c:v>
                </c:pt>
                <c:pt idx="5959">
                  <c:v>-7.619854062795639E-2</c:v>
                </c:pt>
                <c:pt idx="5960">
                  <c:v>-7.572607696056366E-2</c:v>
                </c:pt>
                <c:pt idx="5961">
                  <c:v>-7.5190454721450806E-2</c:v>
                </c:pt>
                <c:pt idx="5962">
                  <c:v>-7.5190454721450806E-2</c:v>
                </c:pt>
                <c:pt idx="5963">
                  <c:v>-7.4822030961513519E-2</c:v>
                </c:pt>
                <c:pt idx="5964">
                  <c:v>-7.4630014598369598E-2</c:v>
                </c:pt>
                <c:pt idx="5965">
                  <c:v>-7.4664391577243805E-2</c:v>
                </c:pt>
                <c:pt idx="5966">
                  <c:v>-7.4664391577243805E-2</c:v>
                </c:pt>
                <c:pt idx="5967">
                  <c:v>-7.4856936931610107E-2</c:v>
                </c:pt>
                <c:pt idx="5968">
                  <c:v>-7.4997872114181519E-2</c:v>
                </c:pt>
                <c:pt idx="5969">
                  <c:v>-7.4998080730438232E-2</c:v>
                </c:pt>
                <c:pt idx="5970">
                  <c:v>-7.4913419783115387E-2</c:v>
                </c:pt>
                <c:pt idx="5971">
                  <c:v>-7.4913419783115387E-2</c:v>
                </c:pt>
                <c:pt idx="5972">
                  <c:v>-7.4844926595687866E-2</c:v>
                </c:pt>
                <c:pt idx="5973">
                  <c:v>-7.4921727180480957E-2</c:v>
                </c:pt>
                <c:pt idx="5974">
                  <c:v>-7.5287148356437683E-2</c:v>
                </c:pt>
                <c:pt idx="5975">
                  <c:v>-7.6082423329353333E-2</c:v>
                </c:pt>
                <c:pt idx="5976">
                  <c:v>-7.6082423329353333E-2</c:v>
                </c:pt>
                <c:pt idx="5977">
                  <c:v>-7.7256396412849426E-2</c:v>
                </c:pt>
                <c:pt idx="5978">
                  <c:v>-7.8676305711269379E-2</c:v>
                </c:pt>
                <c:pt idx="5979">
                  <c:v>-8.0274008214473724E-2</c:v>
                </c:pt>
                <c:pt idx="5980">
                  <c:v>-8.0274008214473724E-2</c:v>
                </c:pt>
                <c:pt idx="5981">
                  <c:v>-8.1865563988685608E-2</c:v>
                </c:pt>
                <c:pt idx="5982">
                  <c:v>-8.337615430355072E-2</c:v>
                </c:pt>
                <c:pt idx="5983">
                  <c:v>-8.4725059568881989E-2</c:v>
                </c:pt>
                <c:pt idx="5984">
                  <c:v>-8.5752010345458984E-2</c:v>
                </c:pt>
                <c:pt idx="5985">
                  <c:v>-8.5752010345458984E-2</c:v>
                </c:pt>
                <c:pt idx="5986">
                  <c:v>-8.6299143731594086E-2</c:v>
                </c:pt>
                <c:pt idx="5987">
                  <c:v>-8.6208142340183258E-2</c:v>
                </c:pt>
                <c:pt idx="5988">
                  <c:v>-8.5404194891452789E-2</c:v>
                </c:pt>
                <c:pt idx="5989">
                  <c:v>-8.3967544138431549E-2</c:v>
                </c:pt>
                <c:pt idx="5990">
                  <c:v>-8.3967544138431549E-2</c:v>
                </c:pt>
                <c:pt idx="5991">
                  <c:v>-8.2047425210475922E-2</c:v>
                </c:pt>
                <c:pt idx="5992">
                  <c:v>-7.9771518707275391E-2</c:v>
                </c:pt>
                <c:pt idx="5993">
                  <c:v>-7.7388465404510498E-2</c:v>
                </c:pt>
                <c:pt idx="5994">
                  <c:v>-7.7388465404510498E-2</c:v>
                </c:pt>
                <c:pt idx="5995">
                  <c:v>-7.4948541820049286E-2</c:v>
                </c:pt>
                <c:pt idx="5996">
                  <c:v>-7.2590447962284088E-2</c:v>
                </c:pt>
                <c:pt idx="5997">
                  <c:v>-7.0469081401824951E-2</c:v>
                </c:pt>
                <c:pt idx="5998">
                  <c:v>-6.8559564650058746E-2</c:v>
                </c:pt>
                <c:pt idx="5999">
                  <c:v>-6.8559564650058746E-2</c:v>
                </c:pt>
                <c:pt idx="6000">
                  <c:v>-6.6969819366931915E-2</c:v>
                </c:pt>
                <c:pt idx="6001">
                  <c:v>-6.5701544284820557E-2</c:v>
                </c:pt>
                <c:pt idx="6002">
                  <c:v>-6.4747072756290436E-2</c:v>
                </c:pt>
                <c:pt idx="6003">
                  <c:v>-6.4747072756290436E-2</c:v>
                </c:pt>
                <c:pt idx="6004">
                  <c:v>-6.2780439853668213E-2</c:v>
                </c:pt>
                <c:pt idx="6005">
                  <c:v>-6.240573525428772E-2</c:v>
                </c:pt>
                <c:pt idx="6006">
                  <c:v>-6.2122628092765808E-2</c:v>
                </c:pt>
                <c:pt idx="6007">
                  <c:v>-6.1958301812410355E-2</c:v>
                </c:pt>
                <c:pt idx="6008">
                  <c:v>-6.1929628252983093E-2</c:v>
                </c:pt>
                <c:pt idx="6009">
                  <c:v>-6.1929628252983093E-2</c:v>
                </c:pt>
                <c:pt idx="6010">
                  <c:v>-6.2020692974328995E-2</c:v>
                </c:pt>
                <c:pt idx="6011">
                  <c:v>-6.2173701822757721E-2</c:v>
                </c:pt>
                <c:pt idx="6012">
                  <c:v>-6.2324173748493195E-2</c:v>
                </c:pt>
                <c:pt idx="6013">
                  <c:v>-6.2483906745910645E-2</c:v>
                </c:pt>
                <c:pt idx="6014">
                  <c:v>-6.2483906745910645E-2</c:v>
                </c:pt>
                <c:pt idx="6015">
                  <c:v>-6.2695808708667755E-2</c:v>
                </c:pt>
                <c:pt idx="6016">
                  <c:v>-6.3080914318561554E-2</c:v>
                </c:pt>
                <c:pt idx="6017">
                  <c:v>-6.3682727515697479E-2</c:v>
                </c:pt>
                <c:pt idx="6018">
                  <c:v>-6.4519301056861877E-2</c:v>
                </c:pt>
                <c:pt idx="6019">
                  <c:v>-6.4519301056861877E-2</c:v>
                </c:pt>
                <c:pt idx="6020">
                  <c:v>-6.5626628696918488E-2</c:v>
                </c:pt>
                <c:pt idx="6021">
                  <c:v>-6.6882647573947906E-2</c:v>
                </c:pt>
                <c:pt idx="6022">
                  <c:v>-6.8268001079559326E-2</c:v>
                </c:pt>
                <c:pt idx="6023">
                  <c:v>-6.8268001079559326E-2</c:v>
                </c:pt>
                <c:pt idx="6024">
                  <c:v>-6.9679468870162964E-2</c:v>
                </c:pt>
                <c:pt idx="6025">
                  <c:v>-7.0983812212944031E-2</c:v>
                </c:pt>
                <c:pt idx="6026">
                  <c:v>-7.214723527431488E-2</c:v>
                </c:pt>
                <c:pt idx="6027">
                  <c:v>-7.3021538555622101E-2</c:v>
                </c:pt>
                <c:pt idx="6028">
                  <c:v>-7.3021538555622101E-2</c:v>
                </c:pt>
                <c:pt idx="6029">
                  <c:v>-7.3464900255203247E-2</c:v>
                </c:pt>
                <c:pt idx="6030">
                  <c:v>-7.3321491479873657E-2</c:v>
                </c:pt>
                <c:pt idx="6031">
                  <c:v>-7.2540372610092163E-2</c:v>
                </c:pt>
                <c:pt idx="6032">
                  <c:v>-7.1186266839504242E-2</c:v>
                </c:pt>
                <c:pt idx="6033">
                  <c:v>-7.1186266839504242E-2</c:v>
                </c:pt>
                <c:pt idx="6034">
                  <c:v>-6.9450139999389648E-2</c:v>
                </c:pt>
                <c:pt idx="6035">
                  <c:v>-6.7431561648845673E-2</c:v>
                </c:pt>
                <c:pt idx="6036">
                  <c:v>-6.525217741727829E-2</c:v>
                </c:pt>
                <c:pt idx="6037">
                  <c:v>-6.525217741727829E-2</c:v>
                </c:pt>
                <c:pt idx="6038">
                  <c:v>-6.3021279871463776E-2</c:v>
                </c:pt>
                <c:pt idx="6039">
                  <c:v>-6.081077829003334E-2</c:v>
                </c:pt>
                <c:pt idx="6040">
                  <c:v>-5.881211906671524E-2</c:v>
                </c:pt>
                <c:pt idx="6041">
                  <c:v>-5.6990664452314377E-2</c:v>
                </c:pt>
                <c:pt idx="6042">
                  <c:v>-5.6990664452314377E-2</c:v>
                </c:pt>
                <c:pt idx="6043">
                  <c:v>-5.5389903485774994E-2</c:v>
                </c:pt>
                <c:pt idx="6044">
                  <c:v>-5.3997784852981567E-2</c:v>
                </c:pt>
                <c:pt idx="6045">
                  <c:v>-5.2758492529392242E-2</c:v>
                </c:pt>
                <c:pt idx="6046">
                  <c:v>-5.1784925162792206E-2</c:v>
                </c:pt>
                <c:pt idx="6047">
                  <c:v>-5.1784925162792206E-2</c:v>
                </c:pt>
                <c:pt idx="6048">
                  <c:v>-5.1002446562051773E-2</c:v>
                </c:pt>
                <c:pt idx="6049">
                  <c:v>-5.0357982516288757E-2</c:v>
                </c:pt>
                <c:pt idx="6050">
                  <c:v>-4.9831338226795197E-2</c:v>
                </c:pt>
                <c:pt idx="6051">
                  <c:v>-4.9831338226795197E-2</c:v>
                </c:pt>
                <c:pt idx="6052">
                  <c:v>-4.9382347613573074E-2</c:v>
                </c:pt>
                <c:pt idx="6053">
                  <c:v>-4.9070119857788086E-2</c:v>
                </c:pt>
                <c:pt idx="6054">
                  <c:v>-4.8932265490293503E-2</c:v>
                </c:pt>
                <c:pt idx="6055">
                  <c:v>-4.8985928297042847E-2</c:v>
                </c:pt>
                <c:pt idx="6056">
                  <c:v>-4.9197439104318619E-2</c:v>
                </c:pt>
                <c:pt idx="6057">
                  <c:v>-4.9197439104318619E-2</c:v>
                </c:pt>
                <c:pt idx="6058">
                  <c:v>-4.9516972154378891E-2</c:v>
                </c:pt>
                <c:pt idx="6059">
                  <c:v>-4.9885205924510956E-2</c:v>
                </c:pt>
                <c:pt idx="6060">
                  <c:v>-5.0316911190748215E-2</c:v>
                </c:pt>
                <c:pt idx="6061">
                  <c:v>-5.0826195627450943E-2</c:v>
                </c:pt>
                <c:pt idx="6062">
                  <c:v>-5.0826195627450943E-2</c:v>
                </c:pt>
                <c:pt idx="6063">
                  <c:v>-5.1460638642311096E-2</c:v>
                </c:pt>
                <c:pt idx="6064">
                  <c:v>-5.2285876125097275E-2</c:v>
                </c:pt>
                <c:pt idx="6065">
                  <c:v>-5.3193479776382446E-2</c:v>
                </c:pt>
                <c:pt idx="6066">
                  <c:v>-5.4217569530010223E-2</c:v>
                </c:pt>
                <c:pt idx="6067">
                  <c:v>-5.4217569530010223E-2</c:v>
                </c:pt>
                <c:pt idx="6068">
                  <c:v>-5.5346269160509109E-2</c:v>
                </c:pt>
                <c:pt idx="6069">
                  <c:v>-5.6483983993530273E-2</c:v>
                </c:pt>
                <c:pt idx="6070">
                  <c:v>-5.7653173804283142E-2</c:v>
                </c:pt>
                <c:pt idx="6071">
                  <c:v>-5.7653173804283142E-2</c:v>
                </c:pt>
                <c:pt idx="6072">
                  <c:v>-5.8745268732309341E-2</c:v>
                </c:pt>
                <c:pt idx="6073">
                  <c:v>-5.9690181165933609E-2</c:v>
                </c:pt>
                <c:pt idx="6074">
                  <c:v>-6.0392908751964569E-2</c:v>
                </c:pt>
                <c:pt idx="6075">
                  <c:v>-6.0702953487634659E-2</c:v>
                </c:pt>
                <c:pt idx="6076">
                  <c:v>-6.0702953487634659E-2</c:v>
                </c:pt>
                <c:pt idx="6077">
                  <c:v>-6.0500316321849823E-2</c:v>
                </c:pt>
                <c:pt idx="6078">
                  <c:v>-5.9748340398073196E-2</c:v>
                </c:pt>
                <c:pt idx="6079">
                  <c:v>-5.8487772941589355E-2</c:v>
                </c:pt>
                <c:pt idx="6080">
                  <c:v>-5.8487772941589355E-2</c:v>
                </c:pt>
                <c:pt idx="6081">
                  <c:v>-5.6875769048929214E-2</c:v>
                </c:pt>
                <c:pt idx="6082">
                  <c:v>-5.503511056303978E-2</c:v>
                </c:pt>
                <c:pt idx="6083">
                  <c:v>-5.2995305508375168E-2</c:v>
                </c:pt>
                <c:pt idx="6084">
                  <c:v>-5.0947315990924835E-2</c:v>
                </c:pt>
                <c:pt idx="6085">
                  <c:v>-5.0947315990924835E-2</c:v>
                </c:pt>
                <c:pt idx="6086">
                  <c:v>-4.8948738723993301E-2</c:v>
                </c:pt>
                <c:pt idx="6087">
                  <c:v>-4.7068372368812561E-2</c:v>
                </c:pt>
                <c:pt idx="6088">
                  <c:v>-4.5321337878704071E-2</c:v>
                </c:pt>
                <c:pt idx="6089">
                  <c:v>-4.3656457215547562E-2</c:v>
                </c:pt>
                <c:pt idx="6090">
                  <c:v>-4.3656457215547562E-2</c:v>
                </c:pt>
                <c:pt idx="6091">
                  <c:v>-4.212116077542305E-2</c:v>
                </c:pt>
                <c:pt idx="6092">
                  <c:v>-4.066818580031395E-2</c:v>
                </c:pt>
                <c:pt idx="6093">
                  <c:v>-3.9406012743711472E-2</c:v>
                </c:pt>
                <c:pt idx="6094">
                  <c:v>-3.9406012743711472E-2</c:v>
                </c:pt>
                <c:pt idx="6095">
                  <c:v>-3.83480004966259E-2</c:v>
                </c:pt>
                <c:pt idx="6096">
                  <c:v>-3.7416461855173111E-2</c:v>
                </c:pt>
                <c:pt idx="6097">
                  <c:v>-3.6681234836578369E-2</c:v>
                </c:pt>
                <c:pt idx="6098">
                  <c:v>-3.6127809435129166E-2</c:v>
                </c:pt>
                <c:pt idx="6099">
                  <c:v>-3.6127809435129166E-2</c:v>
                </c:pt>
                <c:pt idx="6100">
                  <c:v>-3.5768412053585052E-2</c:v>
                </c:pt>
                <c:pt idx="6101">
                  <c:v>-3.5648774355649948E-2</c:v>
                </c:pt>
                <c:pt idx="6102">
                  <c:v>-3.5772040486335754E-2</c:v>
                </c:pt>
                <c:pt idx="6103">
                  <c:v>-3.6081075668334961E-2</c:v>
                </c:pt>
                <c:pt idx="6104">
                  <c:v>-3.6081075668334961E-2</c:v>
                </c:pt>
                <c:pt idx="6105">
                  <c:v>-3.6527223885059357E-2</c:v>
                </c:pt>
                <c:pt idx="6106">
                  <c:v>-3.7096105515956879E-2</c:v>
                </c:pt>
                <c:pt idx="6107">
                  <c:v>-3.7784460932016373E-2</c:v>
                </c:pt>
                <c:pt idx="6108">
                  <c:v>-3.7784460932016373E-2</c:v>
                </c:pt>
                <c:pt idx="6109">
                  <c:v>-3.8582012057304382E-2</c:v>
                </c:pt>
                <c:pt idx="6110">
                  <c:v>-3.9451230317354202E-2</c:v>
                </c:pt>
                <c:pt idx="6111">
                  <c:v>-4.0414575487375259E-2</c:v>
                </c:pt>
                <c:pt idx="6112">
                  <c:v>-4.1408274322748184E-2</c:v>
                </c:pt>
                <c:pt idx="6113">
                  <c:v>-4.1408274322748184E-2</c:v>
                </c:pt>
                <c:pt idx="6114">
                  <c:v>-4.2385116219520569E-2</c:v>
                </c:pt>
                <c:pt idx="6115">
                  <c:v>-4.3389953672885895E-2</c:v>
                </c:pt>
                <c:pt idx="6116">
                  <c:v>-4.4352900236845016E-2</c:v>
                </c:pt>
                <c:pt idx="6117">
                  <c:v>-4.4352900236845016E-2</c:v>
                </c:pt>
                <c:pt idx="6118">
                  <c:v>-4.5270949602127075E-2</c:v>
                </c:pt>
                <c:pt idx="6119">
                  <c:v>-4.6145424246788025E-2</c:v>
                </c:pt>
                <c:pt idx="6120">
                  <c:v>-4.6908114105463028E-2</c:v>
                </c:pt>
                <c:pt idx="6121">
                  <c:v>-4.7469161450862885E-2</c:v>
                </c:pt>
                <c:pt idx="6122">
                  <c:v>-4.7469161450862885E-2</c:v>
                </c:pt>
                <c:pt idx="6123">
                  <c:v>-4.7723762691020966E-2</c:v>
                </c:pt>
                <c:pt idx="6124">
                  <c:v>-4.7563325613737106E-2</c:v>
                </c:pt>
                <c:pt idx="6125">
                  <c:v>-4.6911120414733887E-2</c:v>
                </c:pt>
                <c:pt idx="6126">
                  <c:v>-4.577864333987236E-2</c:v>
                </c:pt>
                <c:pt idx="6127">
                  <c:v>-4.577864333987236E-2</c:v>
                </c:pt>
                <c:pt idx="6128">
                  <c:v>-4.4238794595003128E-2</c:v>
                </c:pt>
                <c:pt idx="6129">
                  <c:v>-4.2483948171138763E-2</c:v>
                </c:pt>
                <c:pt idx="6130">
                  <c:v>-4.0602348744869232E-2</c:v>
                </c:pt>
                <c:pt idx="6131">
                  <c:v>-4.0602348744869232E-2</c:v>
                </c:pt>
                <c:pt idx="6132">
                  <c:v>-3.8765624165534973E-2</c:v>
                </c:pt>
                <c:pt idx="6133">
                  <c:v>-3.7039559334516525E-2</c:v>
                </c:pt>
                <c:pt idx="6134">
                  <c:v>-3.5284176468849182E-2</c:v>
                </c:pt>
                <c:pt idx="6135">
                  <c:v>-3.3989079296588898E-2</c:v>
                </c:pt>
                <c:pt idx="6136">
                  <c:v>-3.3989079296588898E-2</c:v>
                </c:pt>
                <c:pt idx="6137">
                  <c:v>-3.2240644097328186E-2</c:v>
                </c:pt>
                <c:pt idx="6138">
                  <c:v>-3.053106926381588E-2</c:v>
                </c:pt>
                <c:pt idx="6139">
                  <c:v>-2.8969723731279373E-2</c:v>
                </c:pt>
                <c:pt idx="6140">
                  <c:v>-2.7549704536795616E-2</c:v>
                </c:pt>
                <c:pt idx="6141">
                  <c:v>-2.7549704536795616E-2</c:v>
                </c:pt>
                <c:pt idx="6142">
                  <c:v>-2.6246953755617142E-2</c:v>
                </c:pt>
                <c:pt idx="6143">
                  <c:v>-2.5040727108716965E-2</c:v>
                </c:pt>
                <c:pt idx="6144">
                  <c:v>-2.3979049175977707E-2</c:v>
                </c:pt>
                <c:pt idx="6145">
                  <c:v>-2.3979049175977707E-2</c:v>
                </c:pt>
                <c:pt idx="6146">
                  <c:v>-2.318992093205452E-2</c:v>
                </c:pt>
                <c:pt idx="6147">
                  <c:v>-2.2709494456648827E-2</c:v>
                </c:pt>
                <c:pt idx="6148">
                  <c:v>-2.2526703774929047E-2</c:v>
                </c:pt>
                <c:pt idx="6149">
                  <c:v>-2.2634418681263924E-2</c:v>
                </c:pt>
                <c:pt idx="6150">
                  <c:v>-2.2634418681263924E-2</c:v>
                </c:pt>
                <c:pt idx="6151">
                  <c:v>-2.2985531017184258E-2</c:v>
                </c:pt>
                <c:pt idx="6152">
                  <c:v>-2.3540541529655457E-2</c:v>
                </c:pt>
                <c:pt idx="6153">
                  <c:v>-2.4306131526827812E-2</c:v>
                </c:pt>
                <c:pt idx="6154">
                  <c:v>-2.5237672030925751E-2</c:v>
                </c:pt>
                <c:pt idx="6155">
                  <c:v>-2.5237672030925751E-2</c:v>
                </c:pt>
                <c:pt idx="6156">
                  <c:v>-2.6245364919304848E-2</c:v>
                </c:pt>
                <c:pt idx="6157">
                  <c:v>-2.7273504063487053E-2</c:v>
                </c:pt>
                <c:pt idx="6158">
                  <c:v>-2.8313349932432175E-2</c:v>
                </c:pt>
                <c:pt idx="6159">
                  <c:v>-2.8313349932432175E-2</c:v>
                </c:pt>
                <c:pt idx="6160">
                  <c:v>-2.9400374740362167E-2</c:v>
                </c:pt>
                <c:pt idx="6161">
                  <c:v>-3.0494116246700287E-2</c:v>
                </c:pt>
                <c:pt idx="6162">
                  <c:v>-3.150993213057518E-2</c:v>
                </c:pt>
                <c:pt idx="6163">
                  <c:v>-3.2400641590356827E-2</c:v>
                </c:pt>
                <c:pt idx="6164">
                  <c:v>-3.2400641590356827E-2</c:v>
                </c:pt>
                <c:pt idx="6165">
                  <c:v>-3.3152244985103607E-2</c:v>
                </c:pt>
                <c:pt idx="6166">
                  <c:v>-3.3840756863355637E-2</c:v>
                </c:pt>
                <c:pt idx="6167">
                  <c:v>-3.4511793404817581E-2</c:v>
                </c:pt>
                <c:pt idx="6168">
                  <c:v>-3.5115063190460205E-2</c:v>
                </c:pt>
                <c:pt idx="6169">
                  <c:v>-3.5115063190460205E-2</c:v>
                </c:pt>
                <c:pt idx="6170">
                  <c:v>-3.5484917461872101E-2</c:v>
                </c:pt>
                <c:pt idx="6171">
                  <c:v>-3.5493642091751099E-2</c:v>
                </c:pt>
                <c:pt idx="6172">
                  <c:v>-3.2897241413593292E-2</c:v>
                </c:pt>
                <c:pt idx="6173">
                  <c:v>-3.1348522752523422E-2</c:v>
                </c:pt>
                <c:pt idx="6174">
                  <c:v>-2.9661590233445168E-2</c:v>
                </c:pt>
                <c:pt idx="6175">
                  <c:v>-2.7947984635829926E-2</c:v>
                </c:pt>
                <c:pt idx="6176">
                  <c:v>-2.6359165087342262E-2</c:v>
                </c:pt>
                <c:pt idx="6177">
                  <c:v>-2.4760250002145767E-2</c:v>
                </c:pt>
                <c:pt idx="6178">
                  <c:v>-2.3110905662178993E-2</c:v>
                </c:pt>
                <c:pt idx="6179">
                  <c:v>-2.1396270021796227E-2</c:v>
                </c:pt>
                <c:pt idx="6180">
                  <c:v>-2.1396270021796227E-2</c:v>
                </c:pt>
                <c:pt idx="6181">
                  <c:v>-1.958586648106575E-2</c:v>
                </c:pt>
                <c:pt idx="6182">
                  <c:v>-1.7896229401230812E-2</c:v>
                </c:pt>
                <c:pt idx="6183">
                  <c:v>-1.63398627191782E-2</c:v>
                </c:pt>
                <c:pt idx="6184">
                  <c:v>-1.63398627191782E-2</c:v>
                </c:pt>
                <c:pt idx="6185">
                  <c:v>-1.488908939063549E-2</c:v>
                </c:pt>
                <c:pt idx="6186">
                  <c:v>-1.3539220206439495E-2</c:v>
                </c:pt>
                <c:pt idx="6187">
                  <c:v>-1.2277889065444469E-2</c:v>
                </c:pt>
                <c:pt idx="6188">
                  <c:v>-1.1249952018260956E-2</c:v>
                </c:pt>
                <c:pt idx="6189">
                  <c:v>-1.1249952018260956E-2</c:v>
                </c:pt>
                <c:pt idx="6190">
                  <c:v>-1.0558595880866051E-2</c:v>
                </c:pt>
                <c:pt idx="6191">
                  <c:v>-1.0257842019200325E-2</c:v>
                </c:pt>
                <c:pt idx="6192">
                  <c:v>-1.0346652008593082E-2</c:v>
                </c:pt>
                <c:pt idx="6193">
                  <c:v>-1.0777129791676998E-2</c:v>
                </c:pt>
                <c:pt idx="6194">
                  <c:v>-1.0777129791676998E-2</c:v>
                </c:pt>
                <c:pt idx="6195">
                  <c:v>-1.1479581706225872E-2</c:v>
                </c:pt>
                <c:pt idx="6196">
                  <c:v>-1.2394996359944344E-2</c:v>
                </c:pt>
                <c:pt idx="6197">
                  <c:v>-1.3456882908940315E-2</c:v>
                </c:pt>
                <c:pt idx="6198">
                  <c:v>-1.4560004696249962E-2</c:v>
                </c:pt>
                <c:pt idx="6199">
                  <c:v>-1.4560004696249962E-2</c:v>
                </c:pt>
                <c:pt idx="6200">
                  <c:v>-1.5668744221329689E-2</c:v>
                </c:pt>
                <c:pt idx="6201">
                  <c:v>-1.6770849004387856E-2</c:v>
                </c:pt>
                <c:pt idx="6202">
                  <c:v>-1.7881674692034721E-2</c:v>
                </c:pt>
                <c:pt idx="6203">
                  <c:v>-1.7881674692034721E-2</c:v>
                </c:pt>
                <c:pt idx="6204">
                  <c:v>-1.8976924940943718E-2</c:v>
                </c:pt>
                <c:pt idx="6205">
                  <c:v>-1.9928453490138054E-2</c:v>
                </c:pt>
                <c:pt idx="6206">
                  <c:v>-2.0708218216896057E-2</c:v>
                </c:pt>
                <c:pt idx="6207">
                  <c:v>-2.1333789452910423E-2</c:v>
                </c:pt>
                <c:pt idx="6208">
                  <c:v>-2.1333789452910423E-2</c:v>
                </c:pt>
                <c:pt idx="6209">
                  <c:v>-2.1868834272027016E-2</c:v>
                </c:pt>
                <c:pt idx="6210">
                  <c:v>-2.2393668070435524E-2</c:v>
                </c:pt>
                <c:pt idx="6211">
                  <c:v>-2.2850064560770988E-2</c:v>
                </c:pt>
                <c:pt idx="6212">
                  <c:v>-2.311071939766407E-2</c:v>
                </c:pt>
                <c:pt idx="6213">
                  <c:v>-2.311071939766407E-2</c:v>
                </c:pt>
                <c:pt idx="6214">
                  <c:v>-2.3065919056534767E-2</c:v>
                </c:pt>
                <c:pt idx="6215">
                  <c:v>-2.2652482613921165E-2</c:v>
                </c:pt>
                <c:pt idx="6216">
                  <c:v>-2.1864525973796844E-2</c:v>
                </c:pt>
                <c:pt idx="6217">
                  <c:v>-2.1864525973796844E-2</c:v>
                </c:pt>
                <c:pt idx="6218">
                  <c:v>-2.0736493170261383E-2</c:v>
                </c:pt>
                <c:pt idx="6219">
                  <c:v>-1.9322795793414116E-2</c:v>
                </c:pt>
                <c:pt idx="6220">
                  <c:v>-1.7771309241652489E-2</c:v>
                </c:pt>
                <c:pt idx="6221">
                  <c:v>-1.6219131648540497E-2</c:v>
                </c:pt>
                <c:pt idx="6222">
                  <c:v>-1.6219131648540497E-2</c:v>
                </c:pt>
                <c:pt idx="6223">
                  <c:v>-1.4721634797751904E-2</c:v>
                </c:pt>
                <c:pt idx="6224">
                  <c:v>-1.3243096880614758E-2</c:v>
                </c:pt>
                <c:pt idx="6225">
                  <c:v>-1.1651675216853619E-2</c:v>
                </c:pt>
                <c:pt idx="6226">
                  <c:v>-1.1651675216853619E-2</c:v>
                </c:pt>
                <c:pt idx="6227">
                  <c:v>-9.9173588678240776E-3</c:v>
                </c:pt>
                <c:pt idx="6228">
                  <c:v>-8.113405667245388E-3</c:v>
                </c:pt>
                <c:pt idx="6229">
                  <c:v>-6.3681467436254025E-3</c:v>
                </c:pt>
                <c:pt idx="6230">
                  <c:v>-4.7712973318994045E-3</c:v>
                </c:pt>
                <c:pt idx="6231">
                  <c:v>-4.7712973318994045E-3</c:v>
                </c:pt>
                <c:pt idx="6232">
                  <c:v>-3.249473636969924E-3</c:v>
                </c:pt>
                <c:pt idx="6233">
                  <c:v>-1.7659519799053669E-3</c:v>
                </c:pt>
                <c:pt idx="6234">
                  <c:v>-3.6870298208668828E-4</c:v>
                </c:pt>
                <c:pt idx="6235">
                  <c:v>8.2300190115347505E-4</c:v>
                </c:pt>
                <c:pt idx="6236">
                  <c:v>8.2300190115347505E-4</c:v>
                </c:pt>
                <c:pt idx="6237">
                  <c:v>1.6363002359867096E-3</c:v>
                </c:pt>
                <c:pt idx="6238">
                  <c:v>1.9979109056293964E-3</c:v>
                </c:pt>
                <c:pt idx="6239">
                  <c:v>1.9193396437913179E-3</c:v>
                </c:pt>
                <c:pt idx="6240">
                  <c:v>1.9193396437913179E-3</c:v>
                </c:pt>
                <c:pt idx="6241">
                  <c:v>1.4569865306839347E-3</c:v>
                </c:pt>
                <c:pt idx="6242">
                  <c:v>6.7163363564759493E-4</c:v>
                </c:pt>
                <c:pt idx="6243">
                  <c:v>-3.5876830224879086E-4</c:v>
                </c:pt>
                <c:pt idx="6244">
                  <c:v>-1.5385665465146303E-3</c:v>
                </c:pt>
                <c:pt idx="6245">
                  <c:v>-1.5385665465146303E-3</c:v>
                </c:pt>
                <c:pt idx="6246">
                  <c:v>-2.7461769059300423E-3</c:v>
                </c:pt>
                <c:pt idx="6247">
                  <c:v>-3.9132330566644669E-3</c:v>
                </c:pt>
                <c:pt idx="6248">
                  <c:v>-5.0318017601966858E-3</c:v>
                </c:pt>
                <c:pt idx="6249">
                  <c:v>-6.1179362237453461E-3</c:v>
                </c:pt>
                <c:pt idx="6250">
                  <c:v>-6.1179362237453461E-3</c:v>
                </c:pt>
                <c:pt idx="6251">
                  <c:v>-7.1760914288461208E-3</c:v>
                </c:pt>
                <c:pt idx="6252">
                  <c:v>-8.091384544968605E-3</c:v>
                </c:pt>
                <c:pt idx="6253">
                  <c:v>-8.8061802089214325E-3</c:v>
                </c:pt>
                <c:pt idx="6254">
                  <c:v>-9.3464301899075508E-3</c:v>
                </c:pt>
                <c:pt idx="6255">
                  <c:v>-9.3464301899075508E-3</c:v>
                </c:pt>
                <c:pt idx="6256">
                  <c:v>-9.7752166911959648E-3</c:v>
                </c:pt>
                <c:pt idx="6257">
                  <c:v>-1.0176395997405052E-2</c:v>
                </c:pt>
                <c:pt idx="6258">
                  <c:v>-1.052352599799633E-2</c:v>
                </c:pt>
                <c:pt idx="6259">
                  <c:v>-1.052352599799633E-2</c:v>
                </c:pt>
                <c:pt idx="6260">
                  <c:v>-1.0704181157052517E-2</c:v>
                </c:pt>
                <c:pt idx="6261">
                  <c:v>-1.0616025887429714E-2</c:v>
                </c:pt>
                <c:pt idx="6262">
                  <c:v>-1.0208954103291035E-2</c:v>
                </c:pt>
                <c:pt idx="6263">
                  <c:v>-9.4639826565980911E-3</c:v>
                </c:pt>
                <c:pt idx="6264">
                  <c:v>-9.4639826565980911E-3</c:v>
                </c:pt>
                <c:pt idx="6265">
                  <c:v>-8.4286080673336983E-3</c:v>
                </c:pt>
                <c:pt idx="6266">
                  <c:v>-7.1525834500789642E-3</c:v>
                </c:pt>
                <c:pt idx="6267">
                  <c:v>-5.726957693696022E-3</c:v>
                </c:pt>
                <c:pt idx="6268">
                  <c:v>-5.726957693696022E-3</c:v>
                </c:pt>
                <c:pt idx="6269">
                  <c:v>-4.2746039107441902E-3</c:v>
                </c:pt>
                <c:pt idx="6270">
                  <c:v>-2.808799734339118E-3</c:v>
                </c:pt>
                <c:pt idx="6271">
                  <c:v>-1.3440351467579603E-3</c:v>
                </c:pt>
                <c:pt idx="6272">
                  <c:v>1.9493982836138457E-4</c:v>
                </c:pt>
                <c:pt idx="6273">
                  <c:v>1.9493982836138457E-4</c:v>
                </c:pt>
                <c:pt idx="6274">
                  <c:v>1.8818945391103625E-3</c:v>
                </c:pt>
                <c:pt idx="6275">
                  <c:v>3.614738816395402E-3</c:v>
                </c:pt>
                <c:pt idx="6276">
                  <c:v>5.366060882806778E-3</c:v>
                </c:pt>
                <c:pt idx="6277">
                  <c:v>7.0674358867108822E-3</c:v>
                </c:pt>
                <c:pt idx="6278">
                  <c:v>7.0674358867108822E-3</c:v>
                </c:pt>
                <c:pt idx="6279">
                  <c:v>8.6796050891280174E-3</c:v>
                </c:pt>
                <c:pt idx="6280">
                  <c:v>1.026984304189682E-2</c:v>
                </c:pt>
                <c:pt idx="6281">
                  <c:v>1.1725838296115398E-2</c:v>
                </c:pt>
                <c:pt idx="6282">
                  <c:v>1.1725838296115398E-2</c:v>
                </c:pt>
                <c:pt idx="6283">
                  <c:v>1.2959401123225689E-2</c:v>
                </c:pt>
                <c:pt idx="6284">
                  <c:v>1.3832186348736286E-2</c:v>
                </c:pt>
                <c:pt idx="6285">
                  <c:v>1.4234225265681744E-2</c:v>
                </c:pt>
                <c:pt idx="6286">
                  <c:v>1.4184722676873207E-2</c:v>
                </c:pt>
                <c:pt idx="6287">
                  <c:v>1.4184722676873207E-2</c:v>
                </c:pt>
                <c:pt idx="6288">
                  <c:v>1.3719359412789345E-2</c:v>
                </c:pt>
                <c:pt idx="6289">
                  <c:v>1.2897290289402008E-2</c:v>
                </c:pt>
                <c:pt idx="6290">
                  <c:v>1.1826799251139164E-2</c:v>
                </c:pt>
                <c:pt idx="6291">
                  <c:v>1.0622191242873669E-2</c:v>
                </c:pt>
                <c:pt idx="6292">
                  <c:v>1.0622191242873669E-2</c:v>
                </c:pt>
                <c:pt idx="6293">
                  <c:v>9.3766525387763977E-3</c:v>
                </c:pt>
                <c:pt idx="6294">
                  <c:v>8.1949420273303986E-3</c:v>
                </c:pt>
                <c:pt idx="6295">
                  <c:v>7.049711886793375E-3</c:v>
                </c:pt>
                <c:pt idx="6296">
                  <c:v>7.049711886793375E-3</c:v>
                </c:pt>
                <c:pt idx="6297">
                  <c:v>5.9796646237373352E-3</c:v>
                </c:pt>
                <c:pt idx="6298">
                  <c:v>5.0213239155709743E-3</c:v>
                </c:pt>
                <c:pt idx="6299">
                  <c:v>4.21491963788867E-3</c:v>
                </c:pt>
                <c:pt idx="6300">
                  <c:v>3.6268716212362051E-3</c:v>
                </c:pt>
                <c:pt idx="6301">
                  <c:v>3.6268716212362051E-3</c:v>
                </c:pt>
                <c:pt idx="6302">
                  <c:v>3.1608850695192814E-3</c:v>
                </c:pt>
                <c:pt idx="6303">
                  <c:v>2.7512242086231709E-3</c:v>
                </c:pt>
                <c:pt idx="6304">
                  <c:v>2.3877969942986965E-3</c:v>
                </c:pt>
                <c:pt idx="6305">
                  <c:v>2.1064127795398235E-3</c:v>
                </c:pt>
                <c:pt idx="6306">
                  <c:v>2.0184509921818972E-3</c:v>
                </c:pt>
                <c:pt idx="6307">
                  <c:v>2.1935331169515848E-3</c:v>
                </c:pt>
                <c:pt idx="6308">
                  <c:v>2.1935331169515848E-3</c:v>
                </c:pt>
                <c:pt idx="6309">
                  <c:v>2.6437144260853529E-3</c:v>
                </c:pt>
                <c:pt idx="6310">
                  <c:v>3.3657869789749384E-3</c:v>
                </c:pt>
                <c:pt idx="6311">
                  <c:v>4.3742298148572445E-3</c:v>
                </c:pt>
                <c:pt idx="6312">
                  <c:v>4.3742298148572445E-3</c:v>
                </c:pt>
                <c:pt idx="6313">
                  <c:v>5.6028729304671288E-3</c:v>
                </c:pt>
                <c:pt idx="6314">
                  <c:v>7.0178257301449776E-3</c:v>
                </c:pt>
                <c:pt idx="6315">
                  <c:v>8.5175326094031334E-3</c:v>
                </c:pt>
                <c:pt idx="6316">
                  <c:v>9.9839223548769951E-3</c:v>
                </c:pt>
                <c:pt idx="6317">
                  <c:v>9.9839223548769951E-3</c:v>
                </c:pt>
                <c:pt idx="6318">
                  <c:v>1.146369893103838E-2</c:v>
                </c:pt>
                <c:pt idx="6319">
                  <c:v>1.295207254588604E-2</c:v>
                </c:pt>
                <c:pt idx="6320">
                  <c:v>1.455880980938673E-2</c:v>
                </c:pt>
                <c:pt idx="6321">
                  <c:v>1.6268778592348099E-2</c:v>
                </c:pt>
                <c:pt idx="6322">
                  <c:v>1.6268778592348099E-2</c:v>
                </c:pt>
                <c:pt idx="6323">
                  <c:v>1.7982441931962967E-2</c:v>
                </c:pt>
                <c:pt idx="6324">
                  <c:v>1.972682774066925E-2</c:v>
                </c:pt>
                <c:pt idx="6325">
                  <c:v>2.1382221952080727E-2</c:v>
                </c:pt>
                <c:pt idx="6326">
                  <c:v>2.1382221952080727E-2</c:v>
                </c:pt>
                <c:pt idx="6327">
                  <c:v>2.2984068840742111E-2</c:v>
                </c:pt>
                <c:pt idx="6328">
                  <c:v>2.4500349536538124E-2</c:v>
                </c:pt>
                <c:pt idx="6329">
                  <c:v>2.5729971006512642E-2</c:v>
                </c:pt>
                <c:pt idx="6330">
                  <c:v>2.6606354862451553E-2</c:v>
                </c:pt>
                <c:pt idx="6331">
                  <c:v>2.6606354862451553E-2</c:v>
                </c:pt>
                <c:pt idx="6332">
                  <c:v>2.7025066316127777E-2</c:v>
                </c:pt>
                <c:pt idx="6333">
                  <c:v>2.6966094970703125E-2</c:v>
                </c:pt>
                <c:pt idx="6334">
                  <c:v>2.6507819071412086E-2</c:v>
                </c:pt>
                <c:pt idx="6335">
                  <c:v>2.5738339871168137E-2</c:v>
                </c:pt>
                <c:pt idx="6336">
                  <c:v>2.5738339871168137E-2</c:v>
                </c:pt>
                <c:pt idx="6337">
                  <c:v>2.4711038917303085E-2</c:v>
                </c:pt>
                <c:pt idx="6338">
                  <c:v>2.3539628833532333E-2</c:v>
                </c:pt>
                <c:pt idx="6339">
                  <c:v>2.2313574329018593E-2</c:v>
                </c:pt>
                <c:pt idx="6340">
                  <c:v>1.8967427313327789E-2</c:v>
                </c:pt>
                <c:pt idx="6341">
                  <c:v>1.8123731017112732E-2</c:v>
                </c:pt>
                <c:pt idx="6342">
                  <c:v>1.7434604465961456E-2</c:v>
                </c:pt>
                <c:pt idx="6343">
                  <c:v>1.6888825222849846E-2</c:v>
                </c:pt>
                <c:pt idx="6344">
                  <c:v>1.6448425129055977E-2</c:v>
                </c:pt>
                <c:pt idx="6345">
                  <c:v>1.6037160530686378E-2</c:v>
                </c:pt>
                <c:pt idx="6346">
                  <c:v>1.6037160530686378E-2</c:v>
                </c:pt>
                <c:pt idx="6347">
                  <c:v>1.5679957345128059E-2</c:v>
                </c:pt>
                <c:pt idx="6348">
                  <c:v>1.5429232269525528E-2</c:v>
                </c:pt>
                <c:pt idx="6349">
                  <c:v>1.5374024398624897E-2</c:v>
                </c:pt>
                <c:pt idx="6350">
                  <c:v>1.5570549294352531E-2</c:v>
                </c:pt>
                <c:pt idx="6351">
                  <c:v>1.5570549294352531E-2</c:v>
                </c:pt>
                <c:pt idx="6352">
                  <c:v>1.6051877290010452E-2</c:v>
                </c:pt>
                <c:pt idx="6353">
                  <c:v>1.6792159527540207E-2</c:v>
                </c:pt>
                <c:pt idx="6354">
                  <c:v>1.7805173993110657E-2</c:v>
                </c:pt>
                <c:pt idx="6355">
                  <c:v>1.9072858616709709E-2</c:v>
                </c:pt>
                <c:pt idx="6356">
                  <c:v>1.9072858616709709E-2</c:v>
                </c:pt>
                <c:pt idx="6357">
                  <c:v>2.0478582009673119E-2</c:v>
                </c:pt>
                <c:pt idx="6358">
                  <c:v>2.1999320015311241E-2</c:v>
                </c:pt>
                <c:pt idx="6359">
                  <c:v>2.3512164130806923E-2</c:v>
                </c:pt>
                <c:pt idx="6360">
                  <c:v>2.3512164130806923E-2</c:v>
                </c:pt>
                <c:pt idx="6361">
                  <c:v>2.5027669966220856E-2</c:v>
                </c:pt>
                <c:pt idx="6362">
                  <c:v>2.6596767827868462E-2</c:v>
                </c:pt>
                <c:pt idx="6363">
                  <c:v>2.8172064572572708E-2</c:v>
                </c:pt>
                <c:pt idx="6364">
                  <c:v>2.9820198193192482E-2</c:v>
                </c:pt>
                <c:pt idx="6365">
                  <c:v>2.9820198193192482E-2</c:v>
                </c:pt>
                <c:pt idx="6366">
                  <c:v>3.1478188931941986E-2</c:v>
                </c:pt>
                <c:pt idx="6367">
                  <c:v>3.3143151551485062E-2</c:v>
                </c:pt>
                <c:pt idx="6368">
                  <c:v>3.4812167286872864E-2</c:v>
                </c:pt>
                <c:pt idx="6369">
                  <c:v>3.6380160599946976E-2</c:v>
                </c:pt>
                <c:pt idx="6370">
                  <c:v>3.6380160599946976E-2</c:v>
                </c:pt>
                <c:pt idx="6371">
                  <c:v>3.7809811532497406E-2</c:v>
                </c:pt>
                <c:pt idx="6372">
                  <c:v>3.8958270102739334E-2</c:v>
                </c:pt>
                <c:pt idx="6373">
                  <c:v>3.9737526327371597E-2</c:v>
                </c:pt>
                <c:pt idx="6374">
                  <c:v>3.9737526327371597E-2</c:v>
                </c:pt>
                <c:pt idx="6375">
                  <c:v>4.0104150772094727E-2</c:v>
                </c:pt>
                <c:pt idx="6376">
                  <c:v>4.004056379199028E-2</c:v>
                </c:pt>
                <c:pt idx="6377">
                  <c:v>3.9586886763572693E-2</c:v>
                </c:pt>
                <c:pt idx="6378">
                  <c:v>3.884294256567955E-2</c:v>
                </c:pt>
                <c:pt idx="6379">
                  <c:v>3.884294256567955E-2</c:v>
                </c:pt>
                <c:pt idx="6380">
                  <c:v>3.7896670401096344E-2</c:v>
                </c:pt>
                <c:pt idx="6381">
                  <c:v>3.6767017096281052E-2</c:v>
                </c:pt>
                <c:pt idx="6382">
                  <c:v>3.5586077719926834E-2</c:v>
                </c:pt>
                <c:pt idx="6383">
                  <c:v>3.4427165985107422E-2</c:v>
                </c:pt>
                <c:pt idx="6384">
                  <c:v>3.4427165985107422E-2</c:v>
                </c:pt>
                <c:pt idx="6385">
                  <c:v>3.3378481864929199E-2</c:v>
                </c:pt>
                <c:pt idx="6386">
                  <c:v>3.2498471438884735E-2</c:v>
                </c:pt>
                <c:pt idx="6387">
                  <c:v>3.1743805855512619E-2</c:v>
                </c:pt>
                <c:pt idx="6388">
                  <c:v>3.1743805855512619E-2</c:v>
                </c:pt>
                <c:pt idx="6389">
                  <c:v>3.1112240627408028E-2</c:v>
                </c:pt>
                <c:pt idx="6390">
                  <c:v>3.0537758022546768E-2</c:v>
                </c:pt>
                <c:pt idx="6391">
                  <c:v>3.000330924987793E-2</c:v>
                </c:pt>
                <c:pt idx="6392">
                  <c:v>2.9528075829148293E-2</c:v>
                </c:pt>
                <c:pt idx="6393">
                  <c:v>2.9528075829148293E-2</c:v>
                </c:pt>
                <c:pt idx="6394">
                  <c:v>2.9110284522175789E-2</c:v>
                </c:pt>
                <c:pt idx="6395">
                  <c:v>2.8824822977185249E-2</c:v>
                </c:pt>
                <c:pt idx="6396">
                  <c:v>2.8746841475367546E-2</c:v>
                </c:pt>
                <c:pt idx="6397">
                  <c:v>2.8934143483638763E-2</c:v>
                </c:pt>
                <c:pt idx="6398">
                  <c:v>2.8934143483638763E-2</c:v>
                </c:pt>
                <c:pt idx="6399">
                  <c:v>2.9415655881166458E-2</c:v>
                </c:pt>
                <c:pt idx="6400">
                  <c:v>3.0202906578779221E-2</c:v>
                </c:pt>
                <c:pt idx="6401">
                  <c:v>3.1261250376701355E-2</c:v>
                </c:pt>
                <c:pt idx="6402">
                  <c:v>3.1261250376701355E-2</c:v>
                </c:pt>
                <c:pt idx="6403">
                  <c:v>3.2591767609119415E-2</c:v>
                </c:pt>
                <c:pt idx="6404">
                  <c:v>3.4104675054550171E-2</c:v>
                </c:pt>
                <c:pt idx="6405">
                  <c:v>3.5703383386135101E-2</c:v>
                </c:pt>
                <c:pt idx="6406">
                  <c:v>3.7386778742074966E-2</c:v>
                </c:pt>
                <c:pt idx="6407">
                  <c:v>3.7386778742074966E-2</c:v>
                </c:pt>
                <c:pt idx="6408">
                  <c:v>3.9035134017467499E-2</c:v>
                </c:pt>
                <c:pt idx="6409">
                  <c:v>4.0654849261045456E-2</c:v>
                </c:pt>
                <c:pt idx="6410">
                  <c:v>4.2225450277328491E-2</c:v>
                </c:pt>
                <c:pt idx="6411">
                  <c:v>4.2225450277328491E-2</c:v>
                </c:pt>
                <c:pt idx="6412">
                  <c:v>4.3773218989372253E-2</c:v>
                </c:pt>
                <c:pt idx="6413">
                  <c:v>4.5359965413808823E-2</c:v>
                </c:pt>
                <c:pt idx="6414">
                  <c:v>4.6915847808122635E-2</c:v>
                </c:pt>
                <c:pt idx="6415">
                  <c:v>4.8454590141773224E-2</c:v>
                </c:pt>
                <c:pt idx="6416">
                  <c:v>4.8454590141773224E-2</c:v>
                </c:pt>
                <c:pt idx="6417">
                  <c:v>4.9891151487827301E-2</c:v>
                </c:pt>
                <c:pt idx="6418">
                  <c:v>5.1134806126356125E-2</c:v>
                </c:pt>
                <c:pt idx="6419">
                  <c:v>5.2151549607515335E-2</c:v>
                </c:pt>
                <c:pt idx="6420">
                  <c:v>5.2839737385511398E-2</c:v>
                </c:pt>
                <c:pt idx="6421">
                  <c:v>5.2839737385511398E-2</c:v>
                </c:pt>
                <c:pt idx="6422">
                  <c:v>5.3130540996789932E-2</c:v>
                </c:pt>
                <c:pt idx="6423">
                  <c:v>5.3022220730781555E-2</c:v>
                </c:pt>
                <c:pt idx="6424">
                  <c:v>5.2584439516067505E-2</c:v>
                </c:pt>
                <c:pt idx="6425">
                  <c:v>5.2584439516067505E-2</c:v>
                </c:pt>
                <c:pt idx="6426">
                  <c:v>5.1898308098316193E-2</c:v>
                </c:pt>
                <c:pt idx="6427">
                  <c:v>5.1058195531368256E-2</c:v>
                </c:pt>
                <c:pt idx="6428">
                  <c:v>5.0077002495527267E-2</c:v>
                </c:pt>
                <c:pt idx="6429">
                  <c:v>4.9000959843397141E-2</c:v>
                </c:pt>
                <c:pt idx="6430">
                  <c:v>4.7969557344913483E-2</c:v>
                </c:pt>
                <c:pt idx="6431">
                  <c:v>4.7969557344913483E-2</c:v>
                </c:pt>
                <c:pt idx="6432">
                  <c:v>4.706767201423645E-2</c:v>
                </c:pt>
                <c:pt idx="6433">
                  <c:v>4.6335063874721527E-2</c:v>
                </c:pt>
                <c:pt idx="6434">
                  <c:v>4.5690968632698059E-2</c:v>
                </c:pt>
                <c:pt idx="6435">
                  <c:v>4.5690968632698059E-2</c:v>
                </c:pt>
                <c:pt idx="6436">
                  <c:v>4.5054227113723755E-2</c:v>
                </c:pt>
                <c:pt idx="6437">
                  <c:v>4.4362667948007584E-2</c:v>
                </c:pt>
                <c:pt idx="6438">
                  <c:v>4.3632462620735168E-2</c:v>
                </c:pt>
                <c:pt idx="6439">
                  <c:v>4.2975213378667831E-2</c:v>
                </c:pt>
                <c:pt idx="6440">
                  <c:v>4.2975213378667831E-2</c:v>
                </c:pt>
                <c:pt idx="6441">
                  <c:v>4.2417757213115692E-2</c:v>
                </c:pt>
                <c:pt idx="6442">
                  <c:v>4.1990477591753006E-2</c:v>
                </c:pt>
                <c:pt idx="6443">
                  <c:v>4.1788462549448013E-2</c:v>
                </c:pt>
                <c:pt idx="6444">
                  <c:v>4.1884150356054306E-2</c:v>
                </c:pt>
                <c:pt idx="6445">
                  <c:v>4.1884150356054306E-2</c:v>
                </c:pt>
                <c:pt idx="6446">
                  <c:v>4.2323112487792969E-2</c:v>
                </c:pt>
                <c:pt idx="6447">
                  <c:v>4.3151650577783585E-2</c:v>
                </c:pt>
                <c:pt idx="6448">
                  <c:v>4.4342663139104843E-2</c:v>
                </c:pt>
                <c:pt idx="6449">
                  <c:v>4.4342663139104843E-2</c:v>
                </c:pt>
                <c:pt idx="6450">
                  <c:v>4.5818544924259186E-2</c:v>
                </c:pt>
                <c:pt idx="6451">
                  <c:v>4.7519728541374207E-2</c:v>
                </c:pt>
                <c:pt idx="6452">
                  <c:v>4.9327127635478973E-2</c:v>
                </c:pt>
                <c:pt idx="6453">
                  <c:v>5.1213402301073074E-2</c:v>
                </c:pt>
                <c:pt idx="6454">
                  <c:v>5.1213402301073074E-2</c:v>
                </c:pt>
                <c:pt idx="6455">
                  <c:v>5.3088318556547165E-2</c:v>
                </c:pt>
                <c:pt idx="6456">
                  <c:v>5.4825533181428909E-2</c:v>
                </c:pt>
                <c:pt idx="6457">
                  <c:v>5.6462179869413376E-2</c:v>
                </c:pt>
                <c:pt idx="6458">
                  <c:v>5.7974036782979965E-2</c:v>
                </c:pt>
                <c:pt idx="6459">
                  <c:v>5.7974036782979965E-2</c:v>
                </c:pt>
                <c:pt idx="6460">
                  <c:v>5.9399489313364029E-2</c:v>
                </c:pt>
                <c:pt idx="6461">
                  <c:v>6.0800507664680481E-2</c:v>
                </c:pt>
                <c:pt idx="6462">
                  <c:v>6.2147095799446106E-2</c:v>
                </c:pt>
                <c:pt idx="6463">
                  <c:v>6.2147095799446106E-2</c:v>
                </c:pt>
                <c:pt idx="6464">
                  <c:v>6.3408397138118744E-2</c:v>
                </c:pt>
                <c:pt idx="6465">
                  <c:v>6.4516879618167877E-2</c:v>
                </c:pt>
                <c:pt idx="6466">
                  <c:v>6.5399490296840668E-2</c:v>
                </c:pt>
                <c:pt idx="6467">
                  <c:v>6.596808135509491E-2</c:v>
                </c:pt>
                <c:pt idx="6468">
                  <c:v>6.596808135509491E-2</c:v>
                </c:pt>
                <c:pt idx="6469">
                  <c:v>6.6169768571853638E-2</c:v>
                </c:pt>
                <c:pt idx="6470">
                  <c:v>6.60410076379776E-2</c:v>
                </c:pt>
                <c:pt idx="6471">
                  <c:v>6.5658368170261383E-2</c:v>
                </c:pt>
                <c:pt idx="6472">
                  <c:v>6.5082713961601257E-2</c:v>
                </c:pt>
                <c:pt idx="6473">
                  <c:v>6.5082713961601257E-2</c:v>
                </c:pt>
                <c:pt idx="6474">
                  <c:v>6.4359568059444427E-2</c:v>
                </c:pt>
                <c:pt idx="6475">
                  <c:v>6.3537232577800751E-2</c:v>
                </c:pt>
                <c:pt idx="6476">
                  <c:v>6.2663987278938293E-2</c:v>
                </c:pt>
                <c:pt idx="6477">
                  <c:v>6.2663987278938293E-2</c:v>
                </c:pt>
                <c:pt idx="6478">
                  <c:v>6.1860822141170502E-2</c:v>
                </c:pt>
                <c:pt idx="6479">
                  <c:v>6.1210669577121735E-2</c:v>
                </c:pt>
                <c:pt idx="6480">
                  <c:v>6.0672782361507416E-2</c:v>
                </c:pt>
                <c:pt idx="6481">
                  <c:v>6.0099698603153229E-2</c:v>
                </c:pt>
                <c:pt idx="6482">
                  <c:v>6.0099698603153229E-2</c:v>
                </c:pt>
                <c:pt idx="6483">
                  <c:v>5.9366770088672638E-2</c:v>
                </c:pt>
                <c:pt idx="6484">
                  <c:v>5.8494571596384048E-2</c:v>
                </c:pt>
                <c:pt idx="6485">
                  <c:v>5.7522431015968323E-2</c:v>
                </c:pt>
                <c:pt idx="6486">
                  <c:v>5.7522431015968323E-2</c:v>
                </c:pt>
                <c:pt idx="6487">
                  <c:v>5.6599512696266174E-2</c:v>
                </c:pt>
                <c:pt idx="6488">
                  <c:v>5.579114705324173E-2</c:v>
                </c:pt>
                <c:pt idx="6489">
                  <c:v>5.5096793919801712E-2</c:v>
                </c:pt>
                <c:pt idx="6490">
                  <c:v>5.4646510630846024E-2</c:v>
                </c:pt>
                <c:pt idx="6491">
                  <c:v>5.4646510630846024E-2</c:v>
                </c:pt>
                <c:pt idx="6492">
                  <c:v>5.4559696465730667E-2</c:v>
                </c:pt>
                <c:pt idx="6493">
                  <c:v>5.4944496601819992E-2</c:v>
                </c:pt>
                <c:pt idx="6494">
                  <c:v>5.584254115819931E-2</c:v>
                </c:pt>
                <c:pt idx="6495">
                  <c:v>5.7229161262512207E-2</c:v>
                </c:pt>
                <c:pt idx="6496">
                  <c:v>5.7229161262512207E-2</c:v>
                </c:pt>
                <c:pt idx="6497">
                  <c:v>5.8950196951627731E-2</c:v>
                </c:pt>
                <c:pt idx="6498">
                  <c:v>6.0933720320463181E-2</c:v>
                </c:pt>
                <c:pt idx="6499">
                  <c:v>6.3071198761463165E-2</c:v>
                </c:pt>
                <c:pt idx="6500">
                  <c:v>6.3071198761463165E-2</c:v>
                </c:pt>
                <c:pt idx="6501">
                  <c:v>6.5255701541900635E-2</c:v>
                </c:pt>
                <c:pt idx="6502">
                  <c:v>6.7411147058010101E-2</c:v>
                </c:pt>
                <c:pt idx="6503">
                  <c:v>6.9384954869747162E-2</c:v>
                </c:pt>
                <c:pt idx="6504">
                  <c:v>7.1151390671730042E-2</c:v>
                </c:pt>
                <c:pt idx="6505">
                  <c:v>7.1151390671730042E-2</c:v>
                </c:pt>
                <c:pt idx="6506">
                  <c:v>7.2669953107833862E-2</c:v>
                </c:pt>
                <c:pt idx="6507">
                  <c:v>7.3994092643260956E-2</c:v>
                </c:pt>
                <c:pt idx="6508">
                  <c:v>7.5228333473205566E-2</c:v>
                </c:pt>
                <c:pt idx="6509">
                  <c:v>7.5228333473205566E-2</c:v>
                </c:pt>
                <c:pt idx="6510">
                  <c:v>7.6360233128070831E-2</c:v>
                </c:pt>
                <c:pt idx="6511">
                  <c:v>7.9460419714450836E-2</c:v>
                </c:pt>
                <c:pt idx="6512">
                  <c:v>7.9561412334442139E-2</c:v>
                </c:pt>
                <c:pt idx="6513">
                  <c:v>7.9426251351833344E-2</c:v>
                </c:pt>
                <c:pt idx="6514">
                  <c:v>7.9124525189399719E-2</c:v>
                </c:pt>
                <c:pt idx="6515">
                  <c:v>7.9124525189399719E-2</c:v>
                </c:pt>
                <c:pt idx="6516">
                  <c:v>7.8695327043533325E-2</c:v>
                </c:pt>
                <c:pt idx="6517">
                  <c:v>7.8145481646060944E-2</c:v>
                </c:pt>
                <c:pt idx="6518">
                  <c:v>7.7543333172798157E-2</c:v>
                </c:pt>
                <c:pt idx="6519">
                  <c:v>7.7543333172798157E-2</c:v>
                </c:pt>
                <c:pt idx="6520">
                  <c:v>7.6967939734458923E-2</c:v>
                </c:pt>
                <c:pt idx="6521">
                  <c:v>7.6468437910079956E-2</c:v>
                </c:pt>
                <c:pt idx="6522">
                  <c:v>7.6082803308963776E-2</c:v>
                </c:pt>
                <c:pt idx="6523">
                  <c:v>7.5698681175708771E-2</c:v>
                </c:pt>
                <c:pt idx="6524">
                  <c:v>7.5698681175708771E-2</c:v>
                </c:pt>
                <c:pt idx="6525">
                  <c:v>7.5129970908164978E-2</c:v>
                </c:pt>
                <c:pt idx="6526">
                  <c:v>7.4261277914047241E-2</c:v>
                </c:pt>
                <c:pt idx="6527">
                  <c:v>7.3123537003993988E-2</c:v>
                </c:pt>
                <c:pt idx="6528">
                  <c:v>7.1800634264945984E-2</c:v>
                </c:pt>
                <c:pt idx="6529">
                  <c:v>7.1800634264945984E-2</c:v>
                </c:pt>
                <c:pt idx="6530">
                  <c:v>7.0433333516120911E-2</c:v>
                </c:pt>
                <c:pt idx="6531">
                  <c:v>6.9223292171955109E-2</c:v>
                </c:pt>
                <c:pt idx="6532">
                  <c:v>6.8212635815143585E-2</c:v>
                </c:pt>
                <c:pt idx="6533">
                  <c:v>6.7519105970859528E-2</c:v>
                </c:pt>
                <c:pt idx="6534">
                  <c:v>6.7519105970859528E-2</c:v>
                </c:pt>
                <c:pt idx="6535">
                  <c:v>6.7288808524608612E-2</c:v>
                </c:pt>
                <c:pt idx="6536">
                  <c:v>6.7604921758174896E-2</c:v>
                </c:pt>
                <c:pt idx="6537">
                  <c:v>6.8504184484481812E-2</c:v>
                </c:pt>
                <c:pt idx="6538">
                  <c:v>6.8504184484481812E-2</c:v>
                </c:pt>
                <c:pt idx="6539">
                  <c:v>7.0008151233196259E-2</c:v>
                </c:pt>
                <c:pt idx="6540">
                  <c:v>7.200930267572403E-2</c:v>
                </c:pt>
                <c:pt idx="6541">
                  <c:v>7.4345409870147705E-2</c:v>
                </c:pt>
                <c:pt idx="6542">
                  <c:v>7.6923079788684845E-2</c:v>
                </c:pt>
                <c:pt idx="6543">
                  <c:v>7.6923079788684845E-2</c:v>
                </c:pt>
                <c:pt idx="6544">
                  <c:v>7.9452984035015106E-2</c:v>
                </c:pt>
                <c:pt idx="6545">
                  <c:v>8.1855691969394684E-2</c:v>
                </c:pt>
                <c:pt idx="6546">
                  <c:v>8.4050081670284271E-2</c:v>
                </c:pt>
                <c:pt idx="6547">
                  <c:v>8.5906520485877991E-2</c:v>
                </c:pt>
                <c:pt idx="6548">
                  <c:v>8.5906520485877991E-2</c:v>
                </c:pt>
                <c:pt idx="6549">
                  <c:v>8.7456464767456055E-2</c:v>
                </c:pt>
                <c:pt idx="6550">
                  <c:v>8.8679276406764984E-2</c:v>
                </c:pt>
                <c:pt idx="6551">
                  <c:v>8.9663498103618622E-2</c:v>
                </c:pt>
                <c:pt idx="6552">
                  <c:v>9.0514324605464935E-2</c:v>
                </c:pt>
                <c:pt idx="6553">
                  <c:v>9.0514324605464935E-2</c:v>
                </c:pt>
                <c:pt idx="6554">
                  <c:v>9.1302685439586639E-2</c:v>
                </c:pt>
                <c:pt idx="6555">
                  <c:v>9.2000767588615417E-2</c:v>
                </c:pt>
                <c:pt idx="6556">
                  <c:v>9.2485122382640839E-2</c:v>
                </c:pt>
                <c:pt idx="6557">
                  <c:v>9.2702887952327728E-2</c:v>
                </c:pt>
                <c:pt idx="6558">
                  <c:v>9.2702887952327728E-2</c:v>
                </c:pt>
                <c:pt idx="6559">
                  <c:v>9.2684879899024963E-2</c:v>
                </c:pt>
                <c:pt idx="6560">
                  <c:v>9.2518195509910583E-2</c:v>
                </c:pt>
                <c:pt idx="6561">
                  <c:v>9.2284150421619415E-2</c:v>
                </c:pt>
                <c:pt idx="6562">
                  <c:v>9.2284150421619415E-2</c:v>
                </c:pt>
                <c:pt idx="6563">
                  <c:v>9.2011652886867523E-2</c:v>
                </c:pt>
                <c:pt idx="6564">
                  <c:v>9.1676078736782074E-2</c:v>
                </c:pt>
                <c:pt idx="6565">
                  <c:v>9.1325521469116211E-2</c:v>
                </c:pt>
                <c:pt idx="6566">
                  <c:v>9.103730320930481E-2</c:v>
                </c:pt>
                <c:pt idx="6567">
                  <c:v>9.103730320930481E-2</c:v>
                </c:pt>
                <c:pt idx="6568">
                  <c:v>9.0823769569396973E-2</c:v>
                </c:pt>
                <c:pt idx="6569">
                  <c:v>9.0621471405029297E-2</c:v>
                </c:pt>
                <c:pt idx="6570">
                  <c:v>9.0258590877056122E-2</c:v>
                </c:pt>
                <c:pt idx="6571">
                  <c:v>9.0258590877056122E-2</c:v>
                </c:pt>
                <c:pt idx="6572">
                  <c:v>8.9545927941799164E-2</c:v>
                </c:pt>
                <c:pt idx="6573">
                  <c:v>8.8364973664283752E-2</c:v>
                </c:pt>
                <c:pt idx="6574">
                  <c:v>8.6750559508800507E-2</c:v>
                </c:pt>
                <c:pt idx="6575">
                  <c:v>8.490956574678421E-2</c:v>
                </c:pt>
                <c:pt idx="6576">
                  <c:v>8.490956574678421E-2</c:v>
                </c:pt>
                <c:pt idx="6577">
                  <c:v>8.3006523549556732E-2</c:v>
                </c:pt>
                <c:pt idx="6578">
                  <c:v>8.1274047493934631E-2</c:v>
                </c:pt>
                <c:pt idx="6579">
                  <c:v>7.9871326684951782E-2</c:v>
                </c:pt>
                <c:pt idx="6580">
                  <c:v>7.9871326684951782E-2</c:v>
                </c:pt>
                <c:pt idx="6581">
                  <c:v>7.8857965767383575E-2</c:v>
                </c:pt>
                <c:pt idx="6582">
                  <c:v>7.8376114368438721E-2</c:v>
                </c:pt>
                <c:pt idx="6583">
                  <c:v>7.8526102006435394E-2</c:v>
                </c:pt>
                <c:pt idx="6584">
                  <c:v>7.9349271953105927E-2</c:v>
                </c:pt>
                <c:pt idx="6585">
                  <c:v>7.9349271953105927E-2</c:v>
                </c:pt>
                <c:pt idx="6586">
                  <c:v>8.0828018486499786E-2</c:v>
                </c:pt>
                <c:pt idx="6587">
                  <c:v>8.2932360470294952E-2</c:v>
                </c:pt>
                <c:pt idx="6588">
                  <c:v>8.5448943078517914E-2</c:v>
                </c:pt>
                <c:pt idx="6589">
                  <c:v>8.824070543050766E-2</c:v>
                </c:pt>
                <c:pt idx="6590">
                  <c:v>8.824070543050766E-2</c:v>
                </c:pt>
                <c:pt idx="6591">
                  <c:v>9.1049671173095703E-2</c:v>
                </c:pt>
                <c:pt idx="6592">
                  <c:v>9.3646809458732605E-2</c:v>
                </c:pt>
                <c:pt idx="6593">
                  <c:v>9.5955818891525269E-2</c:v>
                </c:pt>
                <c:pt idx="6594">
                  <c:v>9.5955818891525269E-2</c:v>
                </c:pt>
                <c:pt idx="6595">
                  <c:v>9.7782686352729797E-2</c:v>
                </c:pt>
                <c:pt idx="6596">
                  <c:v>9.916745126247406E-2</c:v>
                </c:pt>
                <c:pt idx="6597">
                  <c:v>0.1001540869474411</c:v>
                </c:pt>
                <c:pt idx="6598">
                  <c:v>0.10082747042179108</c:v>
                </c:pt>
                <c:pt idx="6599">
                  <c:v>0.10082747042179108</c:v>
                </c:pt>
                <c:pt idx="6600">
                  <c:v>0.10137959569692612</c:v>
                </c:pt>
                <c:pt idx="6601">
                  <c:v>0.10183704644441605</c:v>
                </c:pt>
                <c:pt idx="6602">
                  <c:v>0.10217004269361496</c:v>
                </c:pt>
                <c:pt idx="6603">
                  <c:v>0.10232024639844894</c:v>
                </c:pt>
                <c:pt idx="6604">
                  <c:v>0.10232024639844894</c:v>
                </c:pt>
                <c:pt idx="6605">
                  <c:v>0.10226927697658539</c:v>
                </c:pt>
                <c:pt idx="6606">
                  <c:v>0.10210363566875458</c:v>
                </c:pt>
                <c:pt idx="6607">
                  <c:v>0.1018841564655304</c:v>
                </c:pt>
                <c:pt idx="6608">
                  <c:v>0.1018841564655304</c:v>
                </c:pt>
                <c:pt idx="6609">
                  <c:v>0.10166497528553009</c:v>
                </c:pt>
                <c:pt idx="6610">
                  <c:v>0.10145184397697449</c:v>
                </c:pt>
                <c:pt idx="6611">
                  <c:v>0.10123388469219208</c:v>
                </c:pt>
                <c:pt idx="6612">
                  <c:v>0.10106591880321503</c:v>
                </c:pt>
                <c:pt idx="6613">
                  <c:v>0.10106591880321503</c:v>
                </c:pt>
                <c:pt idx="6614">
                  <c:v>0.10098235309123993</c:v>
                </c:pt>
                <c:pt idx="6615">
                  <c:v>0.10095506906509399</c:v>
                </c:pt>
                <c:pt idx="6616">
                  <c:v>0.10082309693098068</c:v>
                </c:pt>
                <c:pt idx="6617">
                  <c:v>0.10082309693098068</c:v>
                </c:pt>
                <c:pt idx="6618">
                  <c:v>0.10038968920707703</c:v>
                </c:pt>
                <c:pt idx="6619">
                  <c:v>9.9476128816604614E-2</c:v>
                </c:pt>
                <c:pt idx="6620">
                  <c:v>9.8029159009456635E-2</c:v>
                </c:pt>
                <c:pt idx="6621">
                  <c:v>9.6068710088729858E-2</c:v>
                </c:pt>
                <c:pt idx="6622">
                  <c:v>9.6068710088729858E-2</c:v>
                </c:pt>
                <c:pt idx="6623">
                  <c:v>9.3804515898227692E-2</c:v>
                </c:pt>
                <c:pt idx="6624">
                  <c:v>9.1502197086811066E-2</c:v>
                </c:pt>
                <c:pt idx="6625">
                  <c:v>8.934793621301651E-2</c:v>
                </c:pt>
                <c:pt idx="6626">
                  <c:v>8.934793621301651E-2</c:v>
                </c:pt>
                <c:pt idx="6627">
                  <c:v>8.7628349661827087E-2</c:v>
                </c:pt>
                <c:pt idx="6628">
                  <c:v>8.6428157985210419E-2</c:v>
                </c:pt>
                <c:pt idx="6629">
                  <c:v>8.5803858935832977E-2</c:v>
                </c:pt>
                <c:pt idx="6630">
                  <c:v>8.5861995816230774E-2</c:v>
                </c:pt>
                <c:pt idx="6631">
                  <c:v>8.5861995816230774E-2</c:v>
                </c:pt>
                <c:pt idx="6632">
                  <c:v>8.665042370557785E-2</c:v>
                </c:pt>
                <c:pt idx="6633">
                  <c:v>8.8130824267864227E-2</c:v>
                </c:pt>
                <c:pt idx="6634">
                  <c:v>9.0352535247802734E-2</c:v>
                </c:pt>
                <c:pt idx="6635">
                  <c:v>9.3129053711891174E-2</c:v>
                </c:pt>
                <c:pt idx="6636">
                  <c:v>9.3129053711891174E-2</c:v>
                </c:pt>
                <c:pt idx="6637">
                  <c:v>9.6176080405712128E-2</c:v>
                </c:pt>
                <c:pt idx="6638">
                  <c:v>9.9293671548366547E-2</c:v>
                </c:pt>
                <c:pt idx="6639">
                  <c:v>0.10212815552949905</c:v>
                </c:pt>
                <c:pt idx="6640">
                  <c:v>0.10212815552949905</c:v>
                </c:pt>
                <c:pt idx="6641">
                  <c:v>0.10456039756536484</c:v>
                </c:pt>
                <c:pt idx="6642">
                  <c:v>0.10647174715995789</c:v>
                </c:pt>
                <c:pt idx="6643">
                  <c:v>0.1078454852104187</c:v>
                </c:pt>
                <c:pt idx="6644">
                  <c:v>0.10874985903501511</c:v>
                </c:pt>
                <c:pt idx="6645">
                  <c:v>0.10874985903501511</c:v>
                </c:pt>
                <c:pt idx="6646">
                  <c:v>0.10926708579063416</c:v>
                </c:pt>
                <c:pt idx="6647">
                  <c:v>0.10958404839038849</c:v>
                </c:pt>
                <c:pt idx="6648">
                  <c:v>0.10976750403642654</c:v>
                </c:pt>
                <c:pt idx="6649">
                  <c:v>0.10982058197259903</c:v>
                </c:pt>
                <c:pt idx="6650">
                  <c:v>0.10982058197259903</c:v>
                </c:pt>
                <c:pt idx="6651">
                  <c:v>0.10972330719232559</c:v>
                </c:pt>
                <c:pt idx="6652">
                  <c:v>0.10949179530143738</c:v>
                </c:pt>
                <c:pt idx="6653">
                  <c:v>0.109183669090271</c:v>
                </c:pt>
                <c:pt idx="6654">
                  <c:v>0.109183669090271</c:v>
                </c:pt>
                <c:pt idx="6655">
                  <c:v>0.10889867693185806</c:v>
                </c:pt>
                <c:pt idx="6656">
                  <c:v>0.10870029032230377</c:v>
                </c:pt>
                <c:pt idx="6657">
                  <c:v>0.10859140008687973</c:v>
                </c:pt>
                <c:pt idx="6658">
                  <c:v>0.10856248438358307</c:v>
                </c:pt>
                <c:pt idx="6659">
                  <c:v>0.10856248438358307</c:v>
                </c:pt>
                <c:pt idx="6660">
                  <c:v>0.1085977628827095</c:v>
                </c:pt>
                <c:pt idx="6661">
                  <c:v>0.10869872570037842</c:v>
                </c:pt>
                <c:pt idx="6662">
                  <c:v>0.10882582515478134</c:v>
                </c:pt>
                <c:pt idx="6663">
                  <c:v>0.10882582515478134</c:v>
                </c:pt>
                <c:pt idx="6664">
                  <c:v>0.1088012307882309</c:v>
                </c:pt>
                <c:pt idx="6665">
                  <c:v>0.10841040313243866</c:v>
                </c:pt>
                <c:pt idx="6666">
                  <c:v>0.10744588077068329</c:v>
                </c:pt>
                <c:pt idx="6667">
                  <c:v>0.10580392181873322</c:v>
                </c:pt>
                <c:pt idx="6668">
                  <c:v>0.10580392181873322</c:v>
                </c:pt>
                <c:pt idx="6669">
                  <c:v>0.10357148945331573</c:v>
                </c:pt>
                <c:pt idx="6670">
                  <c:v>0.10093816369771957</c:v>
                </c:pt>
                <c:pt idx="6671">
                  <c:v>9.8284259438514709E-2</c:v>
                </c:pt>
                <c:pt idx="6672">
                  <c:v>9.5838785171508789E-2</c:v>
                </c:pt>
                <c:pt idx="6673">
                  <c:v>9.5838785171508789E-2</c:v>
                </c:pt>
                <c:pt idx="6674">
                  <c:v>9.3839056789875031E-2</c:v>
                </c:pt>
                <c:pt idx="6675">
                  <c:v>9.2430643737316132E-2</c:v>
                </c:pt>
                <c:pt idx="6676">
                  <c:v>9.1619595885276794E-2</c:v>
                </c:pt>
                <c:pt idx="6677">
                  <c:v>9.1619595885276794E-2</c:v>
                </c:pt>
                <c:pt idx="6678">
                  <c:v>9.1521531343460083E-2</c:v>
                </c:pt>
                <c:pt idx="6679">
                  <c:v>9.2232391238212585E-2</c:v>
                </c:pt>
                <c:pt idx="6680">
                  <c:v>9.3751683831214905E-2</c:v>
                </c:pt>
                <c:pt idx="6681">
                  <c:v>9.6103183925151825E-2</c:v>
                </c:pt>
                <c:pt idx="6682">
                  <c:v>9.6103183925151825E-2</c:v>
                </c:pt>
                <c:pt idx="6683">
                  <c:v>9.9117644131183624E-2</c:v>
                </c:pt>
                <c:pt idx="6684">
                  <c:v>0.11147799342870712</c:v>
                </c:pt>
                <c:pt idx="6685">
                  <c:v>0.11356543749570847</c:v>
                </c:pt>
                <c:pt idx="6686">
                  <c:v>0.11501242965459824</c:v>
                </c:pt>
                <c:pt idx="6687">
                  <c:v>0.11588384211063385</c:v>
                </c:pt>
                <c:pt idx="6688">
                  <c:v>0.11588384211063385</c:v>
                </c:pt>
                <c:pt idx="6689">
                  <c:v>0.1162918359041214</c:v>
                </c:pt>
                <c:pt idx="6690">
                  <c:v>0.11642535775899887</c:v>
                </c:pt>
                <c:pt idx="6691">
                  <c:v>0.11639303714036942</c:v>
                </c:pt>
                <c:pt idx="6692">
                  <c:v>0.11621803790330887</c:v>
                </c:pt>
                <c:pt idx="6693">
                  <c:v>0.11621803790330887</c:v>
                </c:pt>
                <c:pt idx="6694">
                  <c:v>0.11588368564844131</c:v>
                </c:pt>
                <c:pt idx="6695">
                  <c:v>0.11543234437704086</c:v>
                </c:pt>
                <c:pt idx="6696">
                  <c:v>0.11496609449386597</c:v>
                </c:pt>
                <c:pt idx="6697">
                  <c:v>0.11460775882005692</c:v>
                </c:pt>
                <c:pt idx="6698">
                  <c:v>0.11460775882005692</c:v>
                </c:pt>
                <c:pt idx="6699">
                  <c:v>0.11444167792797089</c:v>
                </c:pt>
                <c:pt idx="6700">
                  <c:v>0.11446333676576614</c:v>
                </c:pt>
                <c:pt idx="6701">
                  <c:v>0.11460532993078232</c:v>
                </c:pt>
                <c:pt idx="6702">
                  <c:v>0.11481137573719025</c:v>
                </c:pt>
                <c:pt idx="6703">
                  <c:v>0.11481137573719025</c:v>
                </c:pt>
                <c:pt idx="6704">
                  <c:v>0.11507568508386612</c:v>
                </c:pt>
                <c:pt idx="6705">
                  <c:v>0.11535961925983429</c:v>
                </c:pt>
                <c:pt idx="6706">
                  <c:v>0.11548469215631485</c:v>
                </c:pt>
                <c:pt idx="6707">
                  <c:v>0.11548469215631485</c:v>
                </c:pt>
                <c:pt idx="6708">
                  <c:v>0.11518131941556931</c:v>
                </c:pt>
                <c:pt idx="6709">
                  <c:v>0.11421526968479156</c:v>
                </c:pt>
                <c:pt idx="6710">
                  <c:v>0.11243877559900284</c:v>
                </c:pt>
                <c:pt idx="6711">
                  <c:v>0.1100027933716774</c:v>
                </c:pt>
                <c:pt idx="6712">
                  <c:v>0.1100027933716774</c:v>
                </c:pt>
                <c:pt idx="6713">
                  <c:v>0.10712649673223495</c:v>
                </c:pt>
                <c:pt idx="6714">
                  <c:v>0.10416656732559204</c:v>
                </c:pt>
                <c:pt idx="6715">
                  <c:v>0.10143307596445084</c:v>
                </c:pt>
                <c:pt idx="6716">
                  <c:v>9.9079959094524384E-2</c:v>
                </c:pt>
                <c:pt idx="6717">
                  <c:v>9.9079959094524384E-2</c:v>
                </c:pt>
                <c:pt idx="6718">
                  <c:v>9.7342543303966522E-2</c:v>
                </c:pt>
                <c:pt idx="6719">
                  <c:v>9.6280016005039215E-2</c:v>
                </c:pt>
                <c:pt idx="6720">
                  <c:v>9.6006475389003754E-2</c:v>
                </c:pt>
                <c:pt idx="6721">
                  <c:v>9.6006475389003754E-2</c:v>
                </c:pt>
                <c:pt idx="6722">
                  <c:v>9.6635289490222931E-2</c:v>
                </c:pt>
                <c:pt idx="6723">
                  <c:v>9.8203152418136597E-2</c:v>
                </c:pt>
                <c:pt idx="6724">
                  <c:v>0.10058783739805222</c:v>
                </c:pt>
                <c:pt idx="6725">
                  <c:v>0.10367549955844879</c:v>
                </c:pt>
                <c:pt idx="6726">
                  <c:v>0.10367549955844879</c:v>
                </c:pt>
                <c:pt idx="6727">
                  <c:v>0.10713019222021103</c:v>
                </c:pt>
                <c:pt idx="6728">
                  <c:v>0.11062904447317123</c:v>
                </c:pt>
                <c:pt idx="6729">
                  <c:v>0.11398372799158096</c:v>
                </c:pt>
                <c:pt idx="6730">
                  <c:v>0.11679159104824066</c:v>
                </c:pt>
                <c:pt idx="6731">
                  <c:v>0.11679159104824066</c:v>
                </c:pt>
                <c:pt idx="6732">
                  <c:v>0.11897067725658417</c:v>
                </c:pt>
                <c:pt idx="6733">
                  <c:v>0.12047044932842255</c:v>
                </c:pt>
                <c:pt idx="6734">
                  <c:v>0.12128965556621552</c:v>
                </c:pt>
                <c:pt idx="6735">
                  <c:v>0.12128965556621552</c:v>
                </c:pt>
                <c:pt idx="6736">
                  <c:v>0.12162497639656067</c:v>
                </c:pt>
                <c:pt idx="6737">
                  <c:v>0.12162400037050247</c:v>
                </c:pt>
                <c:pt idx="6738">
                  <c:v>0.1213667169213295</c:v>
                </c:pt>
                <c:pt idx="6739">
                  <c:v>0.12090066075325012</c:v>
                </c:pt>
                <c:pt idx="6740">
                  <c:v>0.12090066075325012</c:v>
                </c:pt>
                <c:pt idx="6741">
                  <c:v>0.120284803211689</c:v>
                </c:pt>
                <c:pt idx="6742">
                  <c:v>0.11957955360412598</c:v>
                </c:pt>
                <c:pt idx="6743">
                  <c:v>0.11893165111541748</c:v>
                </c:pt>
                <c:pt idx="6744">
                  <c:v>0.11893165111541748</c:v>
                </c:pt>
                <c:pt idx="6745">
                  <c:v>0.11847541481256485</c:v>
                </c:pt>
                <c:pt idx="6746">
                  <c:v>0.11827436834573746</c:v>
                </c:pt>
                <c:pt idx="6747">
                  <c:v>0.11833067238330841</c:v>
                </c:pt>
                <c:pt idx="6748">
                  <c:v>0.1185663565993309</c:v>
                </c:pt>
                <c:pt idx="6749">
                  <c:v>0.1185663565993309</c:v>
                </c:pt>
                <c:pt idx="6750">
                  <c:v>0.11890559643507004</c:v>
                </c:pt>
                <c:pt idx="6751">
                  <c:v>0.11932894587516785</c:v>
                </c:pt>
                <c:pt idx="6752">
                  <c:v>0.11978021264076233</c:v>
                </c:pt>
                <c:pt idx="6753">
                  <c:v>0.12006720155477524</c:v>
                </c:pt>
                <c:pt idx="6754">
                  <c:v>0.12006720155477524</c:v>
                </c:pt>
                <c:pt idx="6755">
                  <c:v>0.11988026648759842</c:v>
                </c:pt>
                <c:pt idx="6756">
                  <c:v>0.11899394541978836</c:v>
                </c:pt>
                <c:pt idx="6757">
                  <c:v>0.11723381280899048</c:v>
                </c:pt>
                <c:pt idx="6758">
                  <c:v>0.11723381280899048</c:v>
                </c:pt>
                <c:pt idx="6759">
                  <c:v>0.11471161246299744</c:v>
                </c:pt>
                <c:pt idx="6760">
                  <c:v>0.11172139644622803</c:v>
                </c:pt>
                <c:pt idx="6761">
                  <c:v>0.1085205152630806</c:v>
                </c:pt>
                <c:pt idx="6762">
                  <c:v>0.10550182312726974</c:v>
                </c:pt>
                <c:pt idx="6763">
                  <c:v>0.10550182312726974</c:v>
                </c:pt>
                <c:pt idx="6764">
                  <c:v>0.10283359885215759</c:v>
                </c:pt>
                <c:pt idx="6765">
                  <c:v>0.10072509944438934</c:v>
                </c:pt>
                <c:pt idx="6766">
                  <c:v>9.9371038377285004E-2</c:v>
                </c:pt>
                <c:pt idx="6767">
                  <c:v>9.8856315016746521E-2</c:v>
                </c:pt>
                <c:pt idx="6768">
                  <c:v>9.8856315016746521E-2</c:v>
                </c:pt>
                <c:pt idx="6769">
                  <c:v>9.9306546151638031E-2</c:v>
                </c:pt>
                <c:pt idx="6770">
                  <c:v>0.10078739374876022</c:v>
                </c:pt>
                <c:pt idx="6771">
                  <c:v>0.10318439453840256</c:v>
                </c:pt>
                <c:pt idx="6772">
                  <c:v>0.10318439453840256</c:v>
                </c:pt>
                <c:pt idx="6773">
                  <c:v>0.10629893094301224</c:v>
                </c:pt>
                <c:pt idx="6774">
                  <c:v>0.1099042072892189</c:v>
                </c:pt>
                <c:pt idx="6775">
                  <c:v>0.11356741189956665</c:v>
                </c:pt>
                <c:pt idx="6776">
                  <c:v>0.1170724630355835</c:v>
                </c:pt>
                <c:pt idx="6777">
                  <c:v>0.1170724630355835</c:v>
                </c:pt>
                <c:pt idx="6778">
                  <c:v>0.1200832724571228</c:v>
                </c:pt>
                <c:pt idx="6779">
                  <c:v>0.12239167094230652</c:v>
                </c:pt>
                <c:pt idx="6780">
                  <c:v>0.12402981519699097</c:v>
                </c:pt>
                <c:pt idx="6781">
                  <c:v>0.12494128197431564</c:v>
                </c:pt>
                <c:pt idx="6782">
                  <c:v>0.12494128197431564</c:v>
                </c:pt>
                <c:pt idx="6783">
                  <c:v>0.12527863681316376</c:v>
                </c:pt>
                <c:pt idx="6784">
                  <c:v>0.12518070638179779</c:v>
                </c:pt>
                <c:pt idx="6785">
                  <c:v>0.12473798543214798</c:v>
                </c:pt>
                <c:pt idx="6786">
                  <c:v>0.12473798543214798</c:v>
                </c:pt>
                <c:pt idx="6787">
                  <c:v>0.12401001900434494</c:v>
                </c:pt>
                <c:pt idx="6788">
                  <c:v>0.12311750650405884</c:v>
                </c:pt>
                <c:pt idx="6789">
                  <c:v>0.12215054035186768</c:v>
                </c:pt>
                <c:pt idx="6790">
                  <c:v>0.12126120179891586</c:v>
                </c:pt>
                <c:pt idx="6791">
                  <c:v>0.12126120179891586</c:v>
                </c:pt>
                <c:pt idx="6792">
                  <c:v>0.12061437219381332</c:v>
                </c:pt>
                <c:pt idx="6793">
                  <c:v>0.12027769535779953</c:v>
                </c:pt>
                <c:pt idx="6794">
                  <c:v>0.12027420103549957</c:v>
                </c:pt>
                <c:pt idx="6795">
                  <c:v>0.12053237110376358</c:v>
                </c:pt>
                <c:pt idx="6796">
                  <c:v>0.12053237110376358</c:v>
                </c:pt>
                <c:pt idx="6797">
                  <c:v>0.12096921354532242</c:v>
                </c:pt>
                <c:pt idx="6798">
                  <c:v>0.12151756137609482</c:v>
                </c:pt>
                <c:pt idx="6799">
                  <c:v>0.12211763858795166</c:v>
                </c:pt>
                <c:pt idx="6800">
                  <c:v>0.12211763858795166</c:v>
                </c:pt>
                <c:pt idx="6801">
                  <c:v>0.12254904955625534</c:v>
                </c:pt>
                <c:pt idx="6802">
                  <c:v>0.12251249700784683</c:v>
                </c:pt>
                <c:pt idx="6803">
                  <c:v>0.12174762040376663</c:v>
                </c:pt>
                <c:pt idx="6804">
                  <c:v>0.12011440098285675</c:v>
                </c:pt>
                <c:pt idx="6805">
                  <c:v>0.11764153838157654</c:v>
                </c:pt>
                <c:pt idx="6806">
                  <c:v>0.11764153838157654</c:v>
                </c:pt>
                <c:pt idx="6807">
                  <c:v>0.11465221643447876</c:v>
                </c:pt>
                <c:pt idx="6808">
                  <c:v>0.11138473451137543</c:v>
                </c:pt>
                <c:pt idx="6809">
                  <c:v>0.10816207528114319</c:v>
                </c:pt>
                <c:pt idx="6810">
                  <c:v>0.10527697205543518</c:v>
                </c:pt>
                <c:pt idx="6811">
                  <c:v>0.10527697205543518</c:v>
                </c:pt>
                <c:pt idx="6812">
                  <c:v>0.10288462787866592</c:v>
                </c:pt>
                <c:pt idx="6813">
                  <c:v>0.10124700516462326</c:v>
                </c:pt>
                <c:pt idx="6814">
                  <c:v>0.10049135237932205</c:v>
                </c:pt>
                <c:pt idx="6815">
                  <c:v>0.10049135237932205</c:v>
                </c:pt>
                <c:pt idx="6816">
                  <c:v>0.10073888301849365</c:v>
                </c:pt>
                <c:pt idx="6817">
                  <c:v>0.10204019397497177</c:v>
                </c:pt>
                <c:pt idx="6818">
                  <c:v>0.10435906797647476</c:v>
                </c:pt>
                <c:pt idx="6819">
                  <c:v>0.10745745897293091</c:v>
                </c:pt>
                <c:pt idx="6820">
                  <c:v>0.10745745897293091</c:v>
                </c:pt>
                <c:pt idx="6821">
                  <c:v>0.11104981601238251</c:v>
                </c:pt>
                <c:pt idx="6822">
                  <c:v>0.11480275541543961</c:v>
                </c:pt>
                <c:pt idx="6823">
                  <c:v>0.11835139244794846</c:v>
                </c:pt>
                <c:pt idx="6824">
                  <c:v>0.12145723402500153</c:v>
                </c:pt>
                <c:pt idx="6825">
                  <c:v>0.12145723402500153</c:v>
                </c:pt>
                <c:pt idx="6826">
                  <c:v>0.12390508502721786</c:v>
                </c:pt>
                <c:pt idx="6827">
                  <c:v>0.12564395368099213</c:v>
                </c:pt>
                <c:pt idx="6828">
                  <c:v>0.12667937576770782</c:v>
                </c:pt>
                <c:pt idx="6829">
                  <c:v>0.12667937576770782</c:v>
                </c:pt>
                <c:pt idx="6830">
                  <c:v>0.12706285715103149</c:v>
                </c:pt>
                <c:pt idx="6831">
                  <c:v>0.12693549692630768</c:v>
                </c:pt>
                <c:pt idx="6832">
                  <c:v>0.12639588117599487</c:v>
                </c:pt>
                <c:pt idx="6833">
                  <c:v>0.12553508579730988</c:v>
                </c:pt>
                <c:pt idx="6834">
                  <c:v>0.12553508579730988</c:v>
                </c:pt>
                <c:pt idx="6835">
                  <c:v>0.12446313351392746</c:v>
                </c:pt>
                <c:pt idx="6836">
                  <c:v>0.12331705540418625</c:v>
                </c:pt>
                <c:pt idx="6837">
                  <c:v>0.12222594767808914</c:v>
                </c:pt>
                <c:pt idx="6838">
                  <c:v>0.12135796248912811</c:v>
                </c:pt>
                <c:pt idx="6839">
                  <c:v>0.12135796248912811</c:v>
                </c:pt>
                <c:pt idx="6840">
                  <c:v>0.12083537876605988</c:v>
                </c:pt>
                <c:pt idx="6841">
                  <c:v>0.12068925052881241</c:v>
                </c:pt>
                <c:pt idx="6842">
                  <c:v>0.12087021768093109</c:v>
                </c:pt>
                <c:pt idx="6843">
                  <c:v>0.12087021768093109</c:v>
                </c:pt>
                <c:pt idx="6844">
                  <c:v>0.12129179388284683</c:v>
                </c:pt>
                <c:pt idx="6845">
                  <c:v>0.1218692734837532</c:v>
                </c:pt>
                <c:pt idx="6846">
                  <c:v>0.1225200891494751</c:v>
                </c:pt>
                <c:pt idx="6847">
                  <c:v>0.12304876744747162</c:v>
                </c:pt>
                <c:pt idx="6848">
                  <c:v>0.12304876744747162</c:v>
                </c:pt>
                <c:pt idx="6849">
                  <c:v>0.12313387542963028</c:v>
                </c:pt>
                <c:pt idx="6850">
                  <c:v>0.12249016761779785</c:v>
                </c:pt>
                <c:pt idx="6851">
                  <c:v>0.12099354714155197</c:v>
                </c:pt>
                <c:pt idx="6852">
                  <c:v>0.12099354714155197</c:v>
                </c:pt>
                <c:pt idx="6853">
                  <c:v>0.11867021769285202</c:v>
                </c:pt>
                <c:pt idx="6854">
                  <c:v>0.11574736982584</c:v>
                </c:pt>
                <c:pt idx="6855">
                  <c:v>0.11254345625638962</c:v>
                </c:pt>
                <c:pt idx="6856">
                  <c:v>0.1092870905995369</c:v>
                </c:pt>
                <c:pt idx="6857">
                  <c:v>0.10196221619844437</c:v>
                </c:pt>
                <c:pt idx="6858">
                  <c:v>0.10101722925901413</c:v>
                </c:pt>
                <c:pt idx="6859">
                  <c:v>0.10107249766588211</c:v>
                </c:pt>
                <c:pt idx="6860">
                  <c:v>0.10217223316431046</c:v>
                </c:pt>
                <c:pt idx="6861">
                  <c:v>0.10429345816373825</c:v>
                </c:pt>
                <c:pt idx="6862">
                  <c:v>0.10429345816373825</c:v>
                </c:pt>
                <c:pt idx="6863">
                  <c:v>0.10724374651908875</c:v>
                </c:pt>
                <c:pt idx="6864">
                  <c:v>0.1107216477394104</c:v>
                </c:pt>
                <c:pt idx="6865">
                  <c:v>0.11444432288408279</c:v>
                </c:pt>
                <c:pt idx="6866">
                  <c:v>0.11802294105291367</c:v>
                </c:pt>
                <c:pt idx="6867">
                  <c:v>0.11802294105291367</c:v>
                </c:pt>
                <c:pt idx="6868">
                  <c:v>0.12117373198270798</c:v>
                </c:pt>
                <c:pt idx="6869">
                  <c:v>0.12370898574590683</c:v>
                </c:pt>
                <c:pt idx="6870">
                  <c:v>0.12552112340927124</c:v>
                </c:pt>
                <c:pt idx="6871">
                  <c:v>0.12665471434593201</c:v>
                </c:pt>
                <c:pt idx="6872">
                  <c:v>0.12665471434593201</c:v>
                </c:pt>
                <c:pt idx="6873">
                  <c:v>0.12714128196239471</c:v>
                </c:pt>
                <c:pt idx="6874">
                  <c:v>0.12707048654556274</c:v>
                </c:pt>
                <c:pt idx="6875">
                  <c:v>0.12655740976333618</c:v>
                </c:pt>
                <c:pt idx="6876">
                  <c:v>0.12568236887454987</c:v>
                </c:pt>
                <c:pt idx="6877">
                  <c:v>0.12568236887454987</c:v>
                </c:pt>
                <c:pt idx="6878">
                  <c:v>0.12456550449132919</c:v>
                </c:pt>
                <c:pt idx="6879">
                  <c:v>0.12333591282367706</c:v>
                </c:pt>
                <c:pt idx="6880">
                  <c:v>0.1221182569861412</c:v>
                </c:pt>
                <c:pt idx="6881">
                  <c:v>0.1221182569861412</c:v>
                </c:pt>
                <c:pt idx="6882">
                  <c:v>0.12107766419649124</c:v>
                </c:pt>
                <c:pt idx="6883">
                  <c:v>0.12037587910890579</c:v>
                </c:pt>
                <c:pt idx="6884">
                  <c:v>0.12006362527608871</c:v>
                </c:pt>
                <c:pt idx="6885">
                  <c:v>0.12009678035974503</c:v>
                </c:pt>
                <c:pt idx="6886">
                  <c:v>0.12009678035974503</c:v>
                </c:pt>
                <c:pt idx="6887">
                  <c:v>0.12040874361991882</c:v>
                </c:pt>
                <c:pt idx="6888">
                  <c:v>0.12091066688299179</c:v>
                </c:pt>
                <c:pt idx="6889">
                  <c:v>0.12153683602809906</c:v>
                </c:pt>
                <c:pt idx="6890">
                  <c:v>0.1220967024564743</c:v>
                </c:pt>
                <c:pt idx="6891">
                  <c:v>0.1220967024564743</c:v>
                </c:pt>
                <c:pt idx="6892">
                  <c:v>0.12228086590766907</c:v>
                </c:pt>
                <c:pt idx="6893">
                  <c:v>0.12180311232805252</c:v>
                </c:pt>
                <c:pt idx="6894">
                  <c:v>0.12048234045505524</c:v>
                </c:pt>
                <c:pt idx="6895">
                  <c:v>0.12048234045505524</c:v>
                </c:pt>
                <c:pt idx="6896">
                  <c:v>0.11835293471813202</c:v>
                </c:pt>
                <c:pt idx="6897">
                  <c:v>0.11556088924407959</c:v>
                </c:pt>
                <c:pt idx="6898">
                  <c:v>0.1124407947063446</c:v>
                </c:pt>
                <c:pt idx="6899">
                  <c:v>0.10926824063062668</c:v>
                </c:pt>
                <c:pt idx="6900">
                  <c:v>0.10926824063062668</c:v>
                </c:pt>
                <c:pt idx="6901">
                  <c:v>0.10628864914178848</c:v>
                </c:pt>
                <c:pt idx="6902">
                  <c:v>0.10378324240446091</c:v>
                </c:pt>
                <c:pt idx="6903">
                  <c:v>0.10189642757177353</c:v>
                </c:pt>
                <c:pt idx="6904">
                  <c:v>0.10079556703567505</c:v>
                </c:pt>
                <c:pt idx="6905">
                  <c:v>0.10079556703567505</c:v>
                </c:pt>
                <c:pt idx="6906">
                  <c:v>0.10063040256500244</c:v>
                </c:pt>
                <c:pt idx="6907">
                  <c:v>0.10153233259916306</c:v>
                </c:pt>
                <c:pt idx="6908">
                  <c:v>0.10341658443212509</c:v>
                </c:pt>
                <c:pt idx="6909">
                  <c:v>0.10341658443212509</c:v>
                </c:pt>
                <c:pt idx="6910">
                  <c:v>0.10619281232357025</c:v>
                </c:pt>
                <c:pt idx="6911">
                  <c:v>0.10954276472330093</c:v>
                </c:pt>
                <c:pt idx="6912">
                  <c:v>0.11309673637151718</c:v>
                </c:pt>
                <c:pt idx="6913">
                  <c:v>0.11663372069597244</c:v>
                </c:pt>
                <c:pt idx="6914">
                  <c:v>0.11663372069597244</c:v>
                </c:pt>
                <c:pt idx="6915">
                  <c:v>0.11973076313734055</c:v>
                </c:pt>
                <c:pt idx="6916">
                  <c:v>0.12228237092494965</c:v>
                </c:pt>
                <c:pt idx="6917">
                  <c:v>0.12419354170560837</c:v>
                </c:pt>
                <c:pt idx="6918">
                  <c:v>0.12540031969547272</c:v>
                </c:pt>
                <c:pt idx="6919">
                  <c:v>0.12540031969547272</c:v>
                </c:pt>
                <c:pt idx="6920">
                  <c:v>0.12599042057991028</c:v>
                </c:pt>
                <c:pt idx="6921">
                  <c:v>0.1260153204202652</c:v>
                </c:pt>
                <c:pt idx="6922">
                  <c:v>0.12557908892631531</c:v>
                </c:pt>
                <c:pt idx="6923">
                  <c:v>0.12557908892631531</c:v>
                </c:pt>
                <c:pt idx="6924">
                  <c:v>0.12373068183660507</c:v>
                </c:pt>
                <c:pt idx="6925">
                  <c:v>0.12373068183660507</c:v>
                </c:pt>
                <c:pt idx="6926">
                  <c:v>0.12247655540704727</c:v>
                </c:pt>
                <c:pt idx="6927">
                  <c:v>0.12119408696889877</c:v>
                </c:pt>
                <c:pt idx="6928">
                  <c:v>0.12001357972621918</c:v>
                </c:pt>
                <c:pt idx="6929">
                  <c:v>0.12001357972621918</c:v>
                </c:pt>
                <c:pt idx="6930">
                  <c:v>0.11913564056158066</c:v>
                </c:pt>
                <c:pt idx="6931">
                  <c:v>0.11863700300455093</c:v>
                </c:pt>
                <c:pt idx="6932">
                  <c:v>0.11848215013742447</c:v>
                </c:pt>
                <c:pt idx="6933">
                  <c:v>0.11860897392034531</c:v>
                </c:pt>
                <c:pt idx="6934">
                  <c:v>0.11860897392034531</c:v>
                </c:pt>
                <c:pt idx="6935">
                  <c:v>0.11895792931318283</c:v>
                </c:pt>
                <c:pt idx="6936">
                  <c:v>0.11948671936988831</c:v>
                </c:pt>
                <c:pt idx="6937">
                  <c:v>0.12001226097345352</c:v>
                </c:pt>
                <c:pt idx="6938">
                  <c:v>0.12021864950656891</c:v>
                </c:pt>
                <c:pt idx="6939">
                  <c:v>0.12021864950656891</c:v>
                </c:pt>
                <c:pt idx="6940">
                  <c:v>0.11981454491615295</c:v>
                </c:pt>
                <c:pt idx="6941">
                  <c:v>0.11857710778713226</c:v>
                </c:pt>
                <c:pt idx="6942">
                  <c:v>0.1165439784526825</c:v>
                </c:pt>
                <c:pt idx="6943">
                  <c:v>0.1165439784526825</c:v>
                </c:pt>
                <c:pt idx="6944">
                  <c:v>0.11395204067230225</c:v>
                </c:pt>
                <c:pt idx="6945">
                  <c:v>0.1110142320394516</c:v>
                </c:pt>
                <c:pt idx="6946">
                  <c:v>0.10808294266462326</c:v>
                </c:pt>
                <c:pt idx="6947">
                  <c:v>0.10530000925064087</c:v>
                </c:pt>
                <c:pt idx="6948">
                  <c:v>0.10530000925064087</c:v>
                </c:pt>
                <c:pt idx="6949">
                  <c:v>0.10290085524320602</c:v>
                </c:pt>
                <c:pt idx="6950">
                  <c:v>0.1011011153459549</c:v>
                </c:pt>
                <c:pt idx="6951">
                  <c:v>0.10001339763402939</c:v>
                </c:pt>
                <c:pt idx="6952">
                  <c:v>0.10001339763402939</c:v>
                </c:pt>
                <c:pt idx="6953">
                  <c:v>9.9817201495170593E-2</c:v>
                </c:pt>
                <c:pt idx="6954">
                  <c:v>0.10061632841825485</c:v>
                </c:pt>
                <c:pt idx="6955">
                  <c:v>0.10237003862857819</c:v>
                </c:pt>
                <c:pt idx="6956">
                  <c:v>0.1049334779381752</c:v>
                </c:pt>
                <c:pt idx="6957">
                  <c:v>0.1049334779381752</c:v>
                </c:pt>
                <c:pt idx="6958">
                  <c:v>0.10810820758342743</c:v>
                </c:pt>
                <c:pt idx="6959">
                  <c:v>0.11146876215934753</c:v>
                </c:pt>
                <c:pt idx="6960">
                  <c:v>0.11481128633022308</c:v>
                </c:pt>
                <c:pt idx="6961">
                  <c:v>0.1178056001663208</c:v>
                </c:pt>
                <c:pt idx="6962">
                  <c:v>0.1178056001663208</c:v>
                </c:pt>
                <c:pt idx="6963">
                  <c:v>0.12023237347602844</c:v>
                </c:pt>
                <c:pt idx="6964">
                  <c:v>0.122092105448246</c:v>
                </c:pt>
                <c:pt idx="6965">
                  <c:v>0.12328687310218811</c:v>
                </c:pt>
                <c:pt idx="6966">
                  <c:v>0.12328687310218811</c:v>
                </c:pt>
                <c:pt idx="6967">
                  <c:v>0.12390408664941788</c:v>
                </c:pt>
                <c:pt idx="6968">
                  <c:v>0.12403283268213272</c:v>
                </c:pt>
                <c:pt idx="6969">
                  <c:v>0.12373746186494827</c:v>
                </c:pt>
                <c:pt idx="6970">
                  <c:v>0.12308742105960846</c:v>
                </c:pt>
                <c:pt idx="6971">
                  <c:v>0.12308742105960846</c:v>
                </c:pt>
                <c:pt idx="6972">
                  <c:v>0.12215793877840042</c:v>
                </c:pt>
                <c:pt idx="6973">
                  <c:v>0.12101762741804123</c:v>
                </c:pt>
                <c:pt idx="6974">
                  <c:v>0.11978742480278015</c:v>
                </c:pt>
                <c:pt idx="6975">
                  <c:v>0.11978742480278015</c:v>
                </c:pt>
                <c:pt idx="6976">
                  <c:v>0.11864108592271805</c:v>
                </c:pt>
                <c:pt idx="6977">
                  <c:v>0.11771433800458908</c:v>
                </c:pt>
                <c:pt idx="6978">
                  <c:v>0.11710625141859055</c:v>
                </c:pt>
                <c:pt idx="6979">
                  <c:v>0.1168062761425972</c:v>
                </c:pt>
                <c:pt idx="6980">
                  <c:v>0.1168062761425972</c:v>
                </c:pt>
                <c:pt idx="6981">
                  <c:v>0.1167551651597023</c:v>
                </c:pt>
                <c:pt idx="6982">
                  <c:v>0.11693309247493744</c:v>
                </c:pt>
                <c:pt idx="6983">
                  <c:v>0.1172964796423912</c:v>
                </c:pt>
                <c:pt idx="6984">
                  <c:v>0.11769101023674011</c:v>
                </c:pt>
                <c:pt idx="6985">
                  <c:v>0.11769101023674011</c:v>
                </c:pt>
                <c:pt idx="6986">
                  <c:v>0.11781011521816254</c:v>
                </c:pt>
                <c:pt idx="6987">
                  <c:v>0.11735096573829651</c:v>
                </c:pt>
                <c:pt idx="6988">
                  <c:v>0.11614135652780533</c:v>
                </c:pt>
                <c:pt idx="6989">
                  <c:v>0.11614135652780533</c:v>
                </c:pt>
                <c:pt idx="6990">
                  <c:v>0.11415895074605942</c:v>
                </c:pt>
                <c:pt idx="6991">
                  <c:v>0.11168096214532852</c:v>
                </c:pt>
                <c:pt idx="6992">
                  <c:v>0.10891372710466385</c:v>
                </c:pt>
                <c:pt idx="6993">
                  <c:v>0.10613010078668594</c:v>
                </c:pt>
                <c:pt idx="6994">
                  <c:v>0.10613010078668594</c:v>
                </c:pt>
                <c:pt idx="6995">
                  <c:v>0.1035705953836441</c:v>
                </c:pt>
                <c:pt idx="6996">
                  <c:v>0.101340152323246</c:v>
                </c:pt>
                <c:pt idx="6997">
                  <c:v>9.9679604172706604E-2</c:v>
                </c:pt>
                <c:pt idx="6998">
                  <c:v>9.9679604172706604E-2</c:v>
                </c:pt>
                <c:pt idx="6999">
                  <c:v>9.8686106503009796E-2</c:v>
                </c:pt>
                <c:pt idx="7000">
                  <c:v>9.8537571728229523E-2</c:v>
                </c:pt>
                <c:pt idx="7001">
                  <c:v>9.9310934543609619E-2</c:v>
                </c:pt>
                <c:pt idx="7002">
                  <c:v>0.10102678835391998</c:v>
                </c:pt>
                <c:pt idx="7003">
                  <c:v>0.10102678835391998</c:v>
                </c:pt>
                <c:pt idx="7004">
                  <c:v>0.10347745567560196</c:v>
                </c:pt>
                <c:pt idx="7005">
                  <c:v>0.10644789040088654</c:v>
                </c:pt>
                <c:pt idx="7006">
                  <c:v>0.10966368764638901</c:v>
                </c:pt>
                <c:pt idx="7007">
                  <c:v>0.11274697631597519</c:v>
                </c:pt>
                <c:pt idx="7008">
                  <c:v>0.11274697631597519</c:v>
                </c:pt>
                <c:pt idx="7009">
                  <c:v>0.11556711792945862</c:v>
                </c:pt>
                <c:pt idx="7010">
                  <c:v>0.11785797774791718</c:v>
                </c:pt>
                <c:pt idx="7011">
                  <c:v>0.11957081407308578</c:v>
                </c:pt>
                <c:pt idx="7012">
                  <c:v>0.11957081407308578</c:v>
                </c:pt>
                <c:pt idx="7013">
                  <c:v>0.12073047459125519</c:v>
                </c:pt>
                <c:pt idx="7014">
                  <c:v>0.12132898718118668</c:v>
                </c:pt>
                <c:pt idx="7015">
                  <c:v>0.12150131911039352</c:v>
                </c:pt>
                <c:pt idx="7016">
                  <c:v>0.12132161110639572</c:v>
                </c:pt>
                <c:pt idx="7017">
                  <c:v>0.12132161110639572</c:v>
                </c:pt>
                <c:pt idx="7018">
                  <c:v>0.12081873416900635</c:v>
                </c:pt>
                <c:pt idx="7019">
                  <c:v>0.12002589553594589</c:v>
                </c:pt>
                <c:pt idx="7020">
                  <c:v>0.1190032884478569</c:v>
                </c:pt>
                <c:pt idx="7021">
                  <c:v>0.1190032884478569</c:v>
                </c:pt>
                <c:pt idx="7022">
                  <c:v>0.11781802028417587</c:v>
                </c:pt>
                <c:pt idx="7023">
                  <c:v>0.11666718870401382</c:v>
                </c:pt>
                <c:pt idx="7024">
                  <c:v>0.11571238189935684</c:v>
                </c:pt>
                <c:pt idx="7025">
                  <c:v>0.1150163933634758</c:v>
                </c:pt>
                <c:pt idx="7026">
                  <c:v>0.1150163933634758</c:v>
                </c:pt>
                <c:pt idx="7027">
                  <c:v>0.11459845304489136</c:v>
                </c:pt>
                <c:pt idx="7028">
                  <c:v>0.11438619345426559</c:v>
                </c:pt>
                <c:pt idx="7029">
                  <c:v>0.1143774539232254</c:v>
                </c:pt>
                <c:pt idx="7030">
                  <c:v>0.11454463005065918</c:v>
                </c:pt>
                <c:pt idx="7031">
                  <c:v>0.11408887803554535</c:v>
                </c:pt>
                <c:pt idx="7032">
                  <c:v>0.11281401664018631</c:v>
                </c:pt>
                <c:pt idx="7033">
                  <c:v>0.11081377416849136</c:v>
                </c:pt>
                <c:pt idx="7034">
                  <c:v>0.10831477493047714</c:v>
                </c:pt>
                <c:pt idx="7035">
                  <c:v>0.10566452145576477</c:v>
                </c:pt>
                <c:pt idx="7036">
                  <c:v>0.10566452145576477</c:v>
                </c:pt>
                <c:pt idx="7037">
                  <c:v>0.10300836712121964</c:v>
                </c:pt>
                <c:pt idx="7038">
                  <c:v>0.10065071284770966</c:v>
                </c:pt>
                <c:pt idx="7039">
                  <c:v>9.8689228296279907E-2</c:v>
                </c:pt>
                <c:pt idx="7040">
                  <c:v>9.7195938229560852E-2</c:v>
                </c:pt>
                <c:pt idx="7041">
                  <c:v>9.7195938229560852E-2</c:v>
                </c:pt>
                <c:pt idx="7042">
                  <c:v>9.6360057592391968E-2</c:v>
                </c:pt>
                <c:pt idx="7043">
                  <c:v>9.6300341188907623E-2</c:v>
                </c:pt>
                <c:pt idx="7044">
                  <c:v>9.7134388983249664E-2</c:v>
                </c:pt>
                <c:pt idx="7045">
                  <c:v>9.8833523690700531E-2</c:v>
                </c:pt>
                <c:pt idx="7046">
                  <c:v>9.8833523690700531E-2</c:v>
                </c:pt>
                <c:pt idx="7047">
                  <c:v>0.10125216096639633</c:v>
                </c:pt>
                <c:pt idx="7048">
                  <c:v>0.10402904450893402</c:v>
                </c:pt>
                <c:pt idx="7049">
                  <c:v>0.10697387158870697</c:v>
                </c:pt>
                <c:pt idx="7050">
                  <c:v>0.10982390493154526</c:v>
                </c:pt>
                <c:pt idx="7051">
                  <c:v>0.11233648657798767</c:v>
                </c:pt>
                <c:pt idx="7052">
                  <c:v>0.11233648657798767</c:v>
                </c:pt>
                <c:pt idx="7053">
                  <c:v>0.11443931609392166</c:v>
                </c:pt>
                <c:pt idx="7054">
                  <c:v>0.11596045643091202</c:v>
                </c:pt>
                <c:pt idx="7055">
                  <c:v>0.11691476404666901</c:v>
                </c:pt>
                <c:pt idx="7056">
                  <c:v>0.11738560348749161</c:v>
                </c:pt>
                <c:pt idx="7057">
                  <c:v>0.11738560348749161</c:v>
                </c:pt>
                <c:pt idx="7058">
                  <c:v>0.11750764399766922</c:v>
                </c:pt>
                <c:pt idx="7059">
                  <c:v>0.11738160997629166</c:v>
                </c:pt>
                <c:pt idx="7060">
                  <c:v>0.1170041635632515</c:v>
                </c:pt>
                <c:pt idx="7061">
                  <c:v>0.1170041635632515</c:v>
                </c:pt>
                <c:pt idx="7062">
                  <c:v>0.11633709818124771</c:v>
                </c:pt>
                <c:pt idx="7063">
                  <c:v>0.1153954416513443</c:v>
                </c:pt>
                <c:pt idx="7064">
                  <c:v>0.11429369449615479</c:v>
                </c:pt>
                <c:pt idx="7065">
                  <c:v>0.11318882554769516</c:v>
                </c:pt>
                <c:pt idx="7066">
                  <c:v>0.11318882554769516</c:v>
                </c:pt>
                <c:pt idx="7067">
                  <c:v>0.11226116865873337</c:v>
                </c:pt>
                <c:pt idx="7068">
                  <c:v>0.11153393238782883</c:v>
                </c:pt>
                <c:pt idx="7069">
                  <c:v>0.11098325997591019</c:v>
                </c:pt>
                <c:pt idx="7070">
                  <c:v>0.1106022447347641</c:v>
                </c:pt>
                <c:pt idx="7071">
                  <c:v>0.1106022447347641</c:v>
                </c:pt>
                <c:pt idx="7072">
                  <c:v>0.11038064211606979</c:v>
                </c:pt>
                <c:pt idx="7073">
                  <c:v>0.11033360660076141</c:v>
                </c:pt>
                <c:pt idx="7074">
                  <c:v>0.11028974503278732</c:v>
                </c:pt>
                <c:pt idx="7075">
                  <c:v>0.11028974503278732</c:v>
                </c:pt>
                <c:pt idx="7076">
                  <c:v>0.10997866094112396</c:v>
                </c:pt>
                <c:pt idx="7077">
                  <c:v>0.10916873812675476</c:v>
                </c:pt>
                <c:pt idx="7078">
                  <c:v>0.10767406225204468</c:v>
                </c:pt>
                <c:pt idx="7079">
                  <c:v>0.1055753231048584</c:v>
                </c:pt>
                <c:pt idx="7080">
                  <c:v>0.1055753231048584</c:v>
                </c:pt>
                <c:pt idx="7081">
                  <c:v>0.10308319330215454</c:v>
                </c:pt>
                <c:pt idx="7082">
                  <c:v>0.10044646263122559</c:v>
                </c:pt>
                <c:pt idx="7083">
                  <c:v>9.7945459187030792E-2</c:v>
                </c:pt>
                <c:pt idx="7084">
                  <c:v>9.7945459187030792E-2</c:v>
                </c:pt>
                <c:pt idx="7085">
                  <c:v>9.5714986324310303E-2</c:v>
                </c:pt>
                <c:pt idx="7086">
                  <c:v>9.3904696404933929E-2</c:v>
                </c:pt>
                <c:pt idx="7087">
                  <c:v>9.2602863907814026E-2</c:v>
                </c:pt>
                <c:pt idx="7088">
                  <c:v>9.1906771063804626E-2</c:v>
                </c:pt>
                <c:pt idx="7089">
                  <c:v>9.1906771063804626E-2</c:v>
                </c:pt>
                <c:pt idx="7090">
                  <c:v>9.1965720057487488E-2</c:v>
                </c:pt>
                <c:pt idx="7091">
                  <c:v>9.2851690948009491E-2</c:v>
                </c:pt>
                <c:pt idx="7092">
                  <c:v>9.4531938433647156E-2</c:v>
                </c:pt>
                <c:pt idx="7093">
                  <c:v>9.6845775842666626E-2</c:v>
                </c:pt>
                <c:pt idx="7094">
                  <c:v>9.6845775842666626E-2</c:v>
                </c:pt>
                <c:pt idx="7095">
                  <c:v>9.9505864083766937E-2</c:v>
                </c:pt>
                <c:pt idx="7096">
                  <c:v>0.10221855342388153</c:v>
                </c:pt>
                <c:pt idx="7097">
                  <c:v>0.10480689257383347</c:v>
                </c:pt>
                <c:pt idx="7098">
                  <c:v>0.10480689257383347</c:v>
                </c:pt>
                <c:pt idx="7099">
                  <c:v>0.10705985128879547</c:v>
                </c:pt>
                <c:pt idx="7100">
                  <c:v>0.10886504501104355</c:v>
                </c:pt>
                <c:pt idx="7101">
                  <c:v>0.11018268764019012</c:v>
                </c:pt>
                <c:pt idx="7102">
                  <c:v>0.11096332967281342</c:v>
                </c:pt>
                <c:pt idx="7103">
                  <c:v>0.11132902652025223</c:v>
                </c:pt>
                <c:pt idx="7104">
                  <c:v>0.11132902652025223</c:v>
                </c:pt>
                <c:pt idx="7105">
                  <c:v>0.11143963038921356</c:v>
                </c:pt>
                <c:pt idx="7106">
                  <c:v>0.11134210228919983</c:v>
                </c:pt>
                <c:pt idx="7107">
                  <c:v>0.11104355007410049</c:v>
                </c:pt>
                <c:pt idx="7108">
                  <c:v>0.11104355007410049</c:v>
                </c:pt>
                <c:pt idx="7109">
                  <c:v>0.11048416048288345</c:v>
                </c:pt>
                <c:pt idx="7110">
                  <c:v>0.10963737964630127</c:v>
                </c:pt>
                <c:pt idx="7111">
                  <c:v>0.10861160606145859</c:v>
                </c:pt>
                <c:pt idx="7112">
                  <c:v>0.10755469650030136</c:v>
                </c:pt>
                <c:pt idx="7113">
                  <c:v>0.10755469650030136</c:v>
                </c:pt>
                <c:pt idx="7114">
                  <c:v>0.10659334063529968</c:v>
                </c:pt>
                <c:pt idx="7115">
                  <c:v>0.10577394813299179</c:v>
                </c:pt>
                <c:pt idx="7116">
                  <c:v>0.10506279766559601</c:v>
                </c:pt>
                <c:pt idx="7117">
                  <c:v>0.10506279766559601</c:v>
                </c:pt>
                <c:pt idx="7118">
                  <c:v>0.10447753220796585</c:v>
                </c:pt>
                <c:pt idx="7119">
                  <c:v>0.10405583679676056</c:v>
                </c:pt>
                <c:pt idx="7120">
                  <c:v>0.10377882421016693</c:v>
                </c:pt>
                <c:pt idx="7121">
                  <c:v>0.10349758714437485</c:v>
                </c:pt>
                <c:pt idx="7122">
                  <c:v>0.10349758714437485</c:v>
                </c:pt>
                <c:pt idx="7123">
                  <c:v>0.1029483899474144</c:v>
                </c:pt>
                <c:pt idx="7124">
                  <c:v>0.10193768888711929</c:v>
                </c:pt>
                <c:pt idx="7125">
                  <c:v>0.10033570230007172</c:v>
                </c:pt>
                <c:pt idx="7126">
                  <c:v>9.8199307918548584E-2</c:v>
                </c:pt>
                <c:pt idx="7127">
                  <c:v>9.8199307918548584E-2</c:v>
                </c:pt>
                <c:pt idx="7128">
                  <c:v>9.5746979117393494E-2</c:v>
                </c:pt>
                <c:pt idx="7129">
                  <c:v>9.3188047409057617E-2</c:v>
                </c:pt>
                <c:pt idx="7130">
                  <c:v>9.0797692537307739E-2</c:v>
                </c:pt>
                <c:pt idx="7131">
                  <c:v>9.0797692537307739E-2</c:v>
                </c:pt>
                <c:pt idx="7132">
                  <c:v>8.874724805355072E-2</c:v>
                </c:pt>
                <c:pt idx="7133">
                  <c:v>8.7124727666378021E-2</c:v>
                </c:pt>
                <c:pt idx="7134">
                  <c:v>8.6020059883594513E-2</c:v>
                </c:pt>
                <c:pt idx="7135">
                  <c:v>8.5514456033706665E-2</c:v>
                </c:pt>
                <c:pt idx="7136">
                  <c:v>8.5514456033706665E-2</c:v>
                </c:pt>
                <c:pt idx="7137">
                  <c:v>8.5700564086437225E-2</c:v>
                </c:pt>
                <c:pt idx="7138">
                  <c:v>8.6632110178470612E-2</c:v>
                </c:pt>
                <c:pt idx="7139">
                  <c:v>8.827798068523407E-2</c:v>
                </c:pt>
                <c:pt idx="7140">
                  <c:v>9.0461939573287964E-2</c:v>
                </c:pt>
                <c:pt idx="7141">
                  <c:v>9.0461939573287964E-2</c:v>
                </c:pt>
                <c:pt idx="7142">
                  <c:v>9.2949330806732178E-2</c:v>
                </c:pt>
                <c:pt idx="7143">
                  <c:v>9.544827789068222E-2</c:v>
                </c:pt>
                <c:pt idx="7144">
                  <c:v>9.7758717834949493E-2</c:v>
                </c:pt>
                <c:pt idx="7145">
                  <c:v>9.7758717834949493E-2</c:v>
                </c:pt>
                <c:pt idx="7146">
                  <c:v>9.9742643535137177E-2</c:v>
                </c:pt>
                <c:pt idx="7147">
                  <c:v>0.10127320140600204</c:v>
                </c:pt>
                <c:pt idx="7148">
                  <c:v>0.10236030071973801</c:v>
                </c:pt>
                <c:pt idx="7149">
                  <c:v>0.10300020128488541</c:v>
                </c:pt>
                <c:pt idx="7150">
                  <c:v>0.10300020128488541</c:v>
                </c:pt>
                <c:pt idx="7151">
                  <c:v>0.10329246520996094</c:v>
                </c:pt>
                <c:pt idx="7152">
                  <c:v>0.10340446978807449</c:v>
                </c:pt>
                <c:pt idx="7153">
                  <c:v>0.10338839143514633</c:v>
                </c:pt>
                <c:pt idx="7154">
                  <c:v>0.10338839143514633</c:v>
                </c:pt>
                <c:pt idx="7155">
                  <c:v>0.10318933427333832</c:v>
                </c:pt>
                <c:pt idx="7156">
                  <c:v>0.10273018479347229</c:v>
                </c:pt>
                <c:pt idx="7157">
                  <c:v>0.10197983682155609</c:v>
                </c:pt>
                <c:pt idx="7158">
                  <c:v>0.10101748257875443</c:v>
                </c:pt>
                <c:pt idx="7159">
                  <c:v>0.10101748257875443</c:v>
                </c:pt>
                <c:pt idx="7160">
                  <c:v>0.10000760853290558</c:v>
                </c:pt>
                <c:pt idx="7161">
                  <c:v>9.9016018211841583E-2</c:v>
                </c:pt>
                <c:pt idx="7162">
                  <c:v>9.8076187074184418E-2</c:v>
                </c:pt>
                <c:pt idx="7163">
                  <c:v>9.7185462713241577E-2</c:v>
                </c:pt>
                <c:pt idx="7164">
                  <c:v>9.7185462713241577E-2</c:v>
                </c:pt>
                <c:pt idx="7165">
                  <c:v>9.6364282071590424E-2</c:v>
                </c:pt>
                <c:pt idx="7166">
                  <c:v>9.5702789723873138E-2</c:v>
                </c:pt>
                <c:pt idx="7167">
                  <c:v>9.5172002911567688E-2</c:v>
                </c:pt>
                <c:pt idx="7168">
                  <c:v>9.5172002911567688E-2</c:v>
                </c:pt>
                <c:pt idx="7169">
                  <c:v>9.4629116356372833E-2</c:v>
                </c:pt>
                <c:pt idx="7170">
                  <c:v>9.3885026872158051E-2</c:v>
                </c:pt>
                <c:pt idx="7171">
                  <c:v>9.2698529362678528E-2</c:v>
                </c:pt>
                <c:pt idx="7172">
                  <c:v>9.1030985116958618E-2</c:v>
                </c:pt>
                <c:pt idx="7173">
                  <c:v>9.1030985116958618E-2</c:v>
                </c:pt>
                <c:pt idx="7174">
                  <c:v>8.8917814195156097E-2</c:v>
                </c:pt>
                <c:pt idx="7175">
                  <c:v>8.6557351052761078E-2</c:v>
                </c:pt>
                <c:pt idx="7176">
                  <c:v>8.4193706512451172E-2</c:v>
                </c:pt>
                <c:pt idx="7177">
                  <c:v>8.1969223916530609E-2</c:v>
                </c:pt>
                <c:pt idx="7178">
                  <c:v>8.1969223916530609E-2</c:v>
                </c:pt>
                <c:pt idx="7179">
                  <c:v>8.0100119113922119E-2</c:v>
                </c:pt>
                <c:pt idx="7180">
                  <c:v>7.8619174659252167E-2</c:v>
                </c:pt>
                <c:pt idx="7181">
                  <c:v>7.7642291784286499E-2</c:v>
                </c:pt>
                <c:pt idx="7182">
                  <c:v>7.72896409034729E-2</c:v>
                </c:pt>
                <c:pt idx="7183">
                  <c:v>7.72896409034729E-2</c:v>
                </c:pt>
                <c:pt idx="7184">
                  <c:v>7.7609583735466003E-2</c:v>
                </c:pt>
                <c:pt idx="7185">
                  <c:v>7.8590147197246552E-2</c:v>
                </c:pt>
                <c:pt idx="7186">
                  <c:v>8.0184713006019592E-2</c:v>
                </c:pt>
                <c:pt idx="7187">
                  <c:v>8.0184713006019592E-2</c:v>
                </c:pt>
                <c:pt idx="7188">
                  <c:v>8.2215286791324615E-2</c:v>
                </c:pt>
                <c:pt idx="7189">
                  <c:v>8.4446929395198822E-2</c:v>
                </c:pt>
                <c:pt idx="7190">
                  <c:v>8.6700074374675751E-2</c:v>
                </c:pt>
                <c:pt idx="7191">
                  <c:v>8.8718466460704803E-2</c:v>
                </c:pt>
                <c:pt idx="7192">
                  <c:v>8.8718466460704803E-2</c:v>
                </c:pt>
                <c:pt idx="7193">
                  <c:v>9.0444467961788177E-2</c:v>
                </c:pt>
                <c:pt idx="7194">
                  <c:v>9.176500141620636E-2</c:v>
                </c:pt>
                <c:pt idx="7195">
                  <c:v>9.267648309469223E-2</c:v>
                </c:pt>
                <c:pt idx="7196">
                  <c:v>9.3261897563934326E-2</c:v>
                </c:pt>
                <c:pt idx="7197">
                  <c:v>9.3261897563934326E-2</c:v>
                </c:pt>
                <c:pt idx="7198">
                  <c:v>9.35826376080513E-2</c:v>
                </c:pt>
                <c:pt idx="7199">
                  <c:v>9.3797490000724792E-2</c:v>
                </c:pt>
                <c:pt idx="7200">
                  <c:v>9.3923233449459076E-2</c:v>
                </c:pt>
                <c:pt idx="7201">
                  <c:v>9.3923233449459076E-2</c:v>
                </c:pt>
                <c:pt idx="7202">
                  <c:v>9.3862764537334442E-2</c:v>
                </c:pt>
                <c:pt idx="7203">
                  <c:v>9.3515962362289429E-2</c:v>
                </c:pt>
                <c:pt idx="7204">
                  <c:v>8.9943185448646545E-2</c:v>
                </c:pt>
                <c:pt idx="7205">
                  <c:v>8.8831640779972076E-2</c:v>
                </c:pt>
                <c:pt idx="7206">
                  <c:v>8.77084881067276E-2</c:v>
                </c:pt>
                <c:pt idx="7207">
                  <c:v>8.6617983877658844E-2</c:v>
                </c:pt>
                <c:pt idx="7208">
                  <c:v>8.6617983877658844E-2</c:v>
                </c:pt>
                <c:pt idx="7209">
                  <c:v>8.5635848343372345E-2</c:v>
                </c:pt>
                <c:pt idx="7210">
                  <c:v>8.4812767803668976E-2</c:v>
                </c:pt>
                <c:pt idx="7211">
                  <c:v>8.4019102156162262E-2</c:v>
                </c:pt>
                <c:pt idx="7212">
                  <c:v>8.3128206431865692E-2</c:v>
                </c:pt>
                <c:pt idx="7213">
                  <c:v>8.3128206431865692E-2</c:v>
                </c:pt>
                <c:pt idx="7214">
                  <c:v>8.187287300825119E-2</c:v>
                </c:pt>
                <c:pt idx="7215">
                  <c:v>8.0196134746074677E-2</c:v>
                </c:pt>
                <c:pt idx="7216">
                  <c:v>7.825981080532074E-2</c:v>
                </c:pt>
                <c:pt idx="7217">
                  <c:v>7.6096884906291962E-2</c:v>
                </c:pt>
                <c:pt idx="7218">
                  <c:v>7.6096884906291962E-2</c:v>
                </c:pt>
                <c:pt idx="7219">
                  <c:v>7.3984645307064056E-2</c:v>
                </c:pt>
                <c:pt idx="7220">
                  <c:v>7.2023093700408936E-2</c:v>
                </c:pt>
                <c:pt idx="7221">
                  <c:v>7.027251273393631E-2</c:v>
                </c:pt>
                <c:pt idx="7222">
                  <c:v>6.8935975432395935E-2</c:v>
                </c:pt>
                <c:pt idx="7223">
                  <c:v>6.8935975432395935E-2</c:v>
                </c:pt>
                <c:pt idx="7224">
                  <c:v>6.8074844777584076E-2</c:v>
                </c:pt>
                <c:pt idx="7225">
                  <c:v>6.7820034921169281E-2</c:v>
                </c:pt>
                <c:pt idx="7226">
                  <c:v>6.8218030035495758E-2</c:v>
                </c:pt>
                <c:pt idx="7227">
                  <c:v>6.8218030035495758E-2</c:v>
                </c:pt>
                <c:pt idx="7228">
                  <c:v>6.9226816296577454E-2</c:v>
                </c:pt>
                <c:pt idx="7229">
                  <c:v>7.0701271295547485E-2</c:v>
                </c:pt>
                <c:pt idx="7230">
                  <c:v>7.2516016662120819E-2</c:v>
                </c:pt>
                <c:pt idx="7231">
                  <c:v>7.4441812932491302E-2</c:v>
                </c:pt>
                <c:pt idx="7232">
                  <c:v>7.4441812932491302E-2</c:v>
                </c:pt>
                <c:pt idx="7233">
                  <c:v>7.6330989599227905E-2</c:v>
                </c:pt>
                <c:pt idx="7234">
                  <c:v>7.8082792460918427E-2</c:v>
                </c:pt>
                <c:pt idx="7235">
                  <c:v>7.9567208886146545E-2</c:v>
                </c:pt>
                <c:pt idx="7236">
                  <c:v>7.9567208886146545E-2</c:v>
                </c:pt>
                <c:pt idx="7237">
                  <c:v>8.0767318606376648E-2</c:v>
                </c:pt>
                <c:pt idx="7238">
                  <c:v>8.1602372229099274E-2</c:v>
                </c:pt>
                <c:pt idx="7239">
                  <c:v>8.2189247012138367E-2</c:v>
                </c:pt>
                <c:pt idx="7240">
                  <c:v>8.2637302577495575E-2</c:v>
                </c:pt>
                <c:pt idx="7241">
                  <c:v>8.2637302577495575E-2</c:v>
                </c:pt>
                <c:pt idx="7242">
                  <c:v>8.2994937896728516E-2</c:v>
                </c:pt>
                <c:pt idx="7243">
                  <c:v>8.3294488489627838E-2</c:v>
                </c:pt>
                <c:pt idx="7244">
                  <c:v>8.340887725353241E-2</c:v>
                </c:pt>
                <c:pt idx="7245">
                  <c:v>8.319392055273056E-2</c:v>
                </c:pt>
                <c:pt idx="7246">
                  <c:v>8.319392055273056E-2</c:v>
                </c:pt>
                <c:pt idx="7247">
                  <c:v>8.2613579928874969E-2</c:v>
                </c:pt>
                <c:pt idx="7248">
                  <c:v>8.1749796867370605E-2</c:v>
                </c:pt>
                <c:pt idx="7249">
                  <c:v>8.1023290753364563E-2</c:v>
                </c:pt>
                <c:pt idx="7250">
                  <c:v>8.1023290753364563E-2</c:v>
                </c:pt>
                <c:pt idx="7251">
                  <c:v>8.0067820847034454E-2</c:v>
                </c:pt>
                <c:pt idx="7252">
                  <c:v>7.8229114413261414E-2</c:v>
                </c:pt>
                <c:pt idx="7253">
                  <c:v>7.7167712152004242E-2</c:v>
                </c:pt>
                <c:pt idx="7254">
                  <c:v>7.5369387865066528E-2</c:v>
                </c:pt>
                <c:pt idx="7255">
                  <c:v>7.5369387865066528E-2</c:v>
                </c:pt>
                <c:pt idx="7256">
                  <c:v>7.4316792190074921E-2</c:v>
                </c:pt>
                <c:pt idx="7257">
                  <c:v>7.301388680934906E-2</c:v>
                </c:pt>
                <c:pt idx="7258">
                  <c:v>7.192656397819519E-2</c:v>
                </c:pt>
                <c:pt idx="7259">
                  <c:v>7.192656397819519E-2</c:v>
                </c:pt>
                <c:pt idx="7260">
                  <c:v>7.0870056748390198E-2</c:v>
                </c:pt>
                <c:pt idx="7261">
                  <c:v>6.9649666547775269E-2</c:v>
                </c:pt>
                <c:pt idx="7262">
                  <c:v>6.8143963813781738E-2</c:v>
                </c:pt>
                <c:pt idx="7263">
                  <c:v>6.6358901560306549E-2</c:v>
                </c:pt>
                <c:pt idx="7264">
                  <c:v>6.6358901560306549E-2</c:v>
                </c:pt>
                <c:pt idx="7265">
                  <c:v>6.44674152135849E-2</c:v>
                </c:pt>
                <c:pt idx="7266">
                  <c:v>6.2582075595855713E-2</c:v>
                </c:pt>
                <c:pt idx="7267">
                  <c:v>6.0844726860523224E-2</c:v>
                </c:pt>
                <c:pt idx="7268">
                  <c:v>6.0844726860523224E-2</c:v>
                </c:pt>
                <c:pt idx="7269">
                  <c:v>5.9268321841955185E-2</c:v>
                </c:pt>
                <c:pt idx="7270">
                  <c:v>5.7930964976549149E-2</c:v>
                </c:pt>
                <c:pt idx="7271">
                  <c:v>5.7030357420444489E-2</c:v>
                </c:pt>
                <c:pt idx="7272">
                  <c:v>5.6651327759027481E-2</c:v>
                </c:pt>
                <c:pt idx="7273">
                  <c:v>5.6651327759027481E-2</c:v>
                </c:pt>
                <c:pt idx="7274">
                  <c:v>5.6845501065254211E-2</c:v>
                </c:pt>
                <c:pt idx="7275">
                  <c:v>5.7599730789661407E-2</c:v>
                </c:pt>
                <c:pt idx="7276">
                  <c:v>5.8781225234270096E-2</c:v>
                </c:pt>
                <c:pt idx="7277">
                  <c:v>6.0178976505994797E-2</c:v>
                </c:pt>
                <c:pt idx="7278">
                  <c:v>6.0178976505994797E-2</c:v>
                </c:pt>
                <c:pt idx="7279">
                  <c:v>6.1725851148366928E-2</c:v>
                </c:pt>
                <c:pt idx="7280">
                  <c:v>6.3280247151851654E-2</c:v>
                </c:pt>
                <c:pt idx="7281">
                  <c:v>6.4742572605609894E-2</c:v>
                </c:pt>
                <c:pt idx="7282">
                  <c:v>6.4742572605609894E-2</c:v>
                </c:pt>
                <c:pt idx="7283">
                  <c:v>6.6072724759578705E-2</c:v>
                </c:pt>
                <c:pt idx="7284">
                  <c:v>6.7200720310211182E-2</c:v>
                </c:pt>
                <c:pt idx="7285">
                  <c:v>6.8132027983665466E-2</c:v>
                </c:pt>
                <c:pt idx="7286">
                  <c:v>6.889893114566803E-2</c:v>
                </c:pt>
                <c:pt idx="7287">
                  <c:v>6.889893114566803E-2</c:v>
                </c:pt>
                <c:pt idx="7288">
                  <c:v>6.9602660834789276E-2</c:v>
                </c:pt>
                <c:pt idx="7289">
                  <c:v>7.0252597332000732E-2</c:v>
                </c:pt>
                <c:pt idx="7290">
                  <c:v>7.07993283867836E-2</c:v>
                </c:pt>
                <c:pt idx="7291">
                  <c:v>7.07993283867836E-2</c:v>
                </c:pt>
                <c:pt idx="7292">
                  <c:v>7.1186929941177368E-2</c:v>
                </c:pt>
                <c:pt idx="7293">
                  <c:v>7.1271412074565887E-2</c:v>
                </c:pt>
                <c:pt idx="7294">
                  <c:v>7.0965506136417389E-2</c:v>
                </c:pt>
                <c:pt idx="7295">
                  <c:v>7.0266611874103546E-2</c:v>
                </c:pt>
                <c:pt idx="7296">
                  <c:v>7.0266611874103546E-2</c:v>
                </c:pt>
                <c:pt idx="7297">
                  <c:v>6.9256700575351715E-2</c:v>
                </c:pt>
                <c:pt idx="7298">
                  <c:v>6.7986711859703064E-2</c:v>
                </c:pt>
                <c:pt idx="7299">
                  <c:v>6.6537715494632721E-2</c:v>
                </c:pt>
                <c:pt idx="7300">
                  <c:v>6.4955659210681915E-2</c:v>
                </c:pt>
                <c:pt idx="7301">
                  <c:v>6.3252575695514679E-2</c:v>
                </c:pt>
                <c:pt idx="7302">
                  <c:v>6.3252575695514679E-2</c:v>
                </c:pt>
                <c:pt idx="7303">
                  <c:v>6.1571832746267319E-2</c:v>
                </c:pt>
                <c:pt idx="7304">
                  <c:v>5.9979170560836792E-2</c:v>
                </c:pt>
                <c:pt idx="7305">
                  <c:v>5.8587517589330673E-2</c:v>
                </c:pt>
                <c:pt idx="7306">
                  <c:v>5.8587517589330673E-2</c:v>
                </c:pt>
                <c:pt idx="7307">
                  <c:v>5.7329382747411728E-2</c:v>
                </c:pt>
                <c:pt idx="7308">
                  <c:v>5.5992025882005692E-2</c:v>
                </c:pt>
                <c:pt idx="7309">
                  <c:v>5.4582484066486359E-2</c:v>
                </c:pt>
                <c:pt idx="7310">
                  <c:v>5.30206598341465E-2</c:v>
                </c:pt>
                <c:pt idx="7311">
                  <c:v>5.1396667957305908E-2</c:v>
                </c:pt>
                <c:pt idx="7312">
                  <c:v>5.1396667957305908E-2</c:v>
                </c:pt>
                <c:pt idx="7313">
                  <c:v>4.9863975495100021E-2</c:v>
                </c:pt>
                <c:pt idx="7314">
                  <c:v>4.8389140516519547E-2</c:v>
                </c:pt>
                <c:pt idx="7315">
                  <c:v>4.7055564820766449E-2</c:v>
                </c:pt>
                <c:pt idx="7316">
                  <c:v>4.7055564820766449E-2</c:v>
                </c:pt>
                <c:pt idx="7317">
                  <c:v>4.5935224741697311E-2</c:v>
                </c:pt>
                <c:pt idx="7318">
                  <c:v>4.5167837291955948E-2</c:v>
                </c:pt>
                <c:pt idx="7319">
                  <c:v>4.4841066002845764E-2</c:v>
                </c:pt>
                <c:pt idx="7320">
                  <c:v>4.4961195439100266E-2</c:v>
                </c:pt>
                <c:pt idx="7321">
                  <c:v>4.4961195439100266E-2</c:v>
                </c:pt>
                <c:pt idx="7322">
                  <c:v>4.5485161244869232E-2</c:v>
                </c:pt>
                <c:pt idx="7323">
                  <c:v>4.6316713094711304E-2</c:v>
                </c:pt>
                <c:pt idx="7324">
                  <c:v>4.7343146055936813E-2</c:v>
                </c:pt>
                <c:pt idx="7325">
                  <c:v>4.7343146055936813E-2</c:v>
                </c:pt>
                <c:pt idx="7326">
                  <c:v>4.8481062054634094E-2</c:v>
                </c:pt>
                <c:pt idx="7327">
                  <c:v>4.9719013273715973E-2</c:v>
                </c:pt>
                <c:pt idx="7328">
                  <c:v>5.0910960882902145E-2</c:v>
                </c:pt>
                <c:pt idx="7329">
                  <c:v>5.2000369876623154E-2</c:v>
                </c:pt>
                <c:pt idx="7330">
                  <c:v>5.2000369876623154E-2</c:v>
                </c:pt>
                <c:pt idx="7331">
                  <c:v>5.2984528243541718E-2</c:v>
                </c:pt>
                <c:pt idx="7332">
                  <c:v>5.3886130452156067E-2</c:v>
                </c:pt>
                <c:pt idx="7333">
                  <c:v>5.4780140519142151E-2</c:v>
                </c:pt>
                <c:pt idx="7334">
                  <c:v>5.5668402463197708E-2</c:v>
                </c:pt>
                <c:pt idx="7335">
                  <c:v>5.5668402463197708E-2</c:v>
                </c:pt>
                <c:pt idx="7336">
                  <c:v>5.6522946804761887E-2</c:v>
                </c:pt>
                <c:pt idx="7337">
                  <c:v>5.7233087718486786E-2</c:v>
                </c:pt>
                <c:pt idx="7338">
                  <c:v>5.7726357132196426E-2</c:v>
                </c:pt>
                <c:pt idx="7339">
                  <c:v>5.7726357132196426E-2</c:v>
                </c:pt>
                <c:pt idx="7340">
                  <c:v>5.7924877852201462E-2</c:v>
                </c:pt>
                <c:pt idx="7341">
                  <c:v>5.7725526392459869E-2</c:v>
                </c:pt>
                <c:pt idx="7342">
                  <c:v>5.7085063308477402E-2</c:v>
                </c:pt>
                <c:pt idx="7343">
                  <c:v>5.6038789451122284E-2</c:v>
                </c:pt>
                <c:pt idx="7344">
                  <c:v>5.6038789451122284E-2</c:v>
                </c:pt>
                <c:pt idx="7345">
                  <c:v>5.4654601961374283E-2</c:v>
                </c:pt>
                <c:pt idx="7346">
                  <c:v>5.2994418889284134E-2</c:v>
                </c:pt>
                <c:pt idx="7347">
                  <c:v>5.1185958087444305E-2</c:v>
                </c:pt>
                <c:pt idx="7348">
                  <c:v>4.9282509833574295E-2</c:v>
                </c:pt>
                <c:pt idx="7349">
                  <c:v>4.9282509833574295E-2</c:v>
                </c:pt>
                <c:pt idx="7350">
                  <c:v>4.734358936548233E-2</c:v>
                </c:pt>
                <c:pt idx="7351">
                  <c:v>4.552851989865303E-2</c:v>
                </c:pt>
                <c:pt idx="7352">
                  <c:v>4.3866802006959915E-2</c:v>
                </c:pt>
                <c:pt idx="7353">
                  <c:v>4.3866802006959915E-2</c:v>
                </c:pt>
                <c:pt idx="7354">
                  <c:v>4.2330358177423477E-2</c:v>
                </c:pt>
                <c:pt idx="7355">
                  <c:v>4.0908165276050568E-2</c:v>
                </c:pt>
                <c:pt idx="7356">
                  <c:v>3.9521604776382446E-2</c:v>
                </c:pt>
                <c:pt idx="7357">
                  <c:v>3.8121826946735382E-2</c:v>
                </c:pt>
                <c:pt idx="7358">
                  <c:v>3.8121826946735382E-2</c:v>
                </c:pt>
                <c:pt idx="7359">
                  <c:v>3.672240674495697E-2</c:v>
                </c:pt>
                <c:pt idx="7360">
                  <c:v>3.5363022238016129E-2</c:v>
                </c:pt>
                <c:pt idx="7361">
                  <c:v>3.4075524657964706E-2</c:v>
                </c:pt>
                <c:pt idx="7362">
                  <c:v>3.2912697643041611E-2</c:v>
                </c:pt>
                <c:pt idx="7363">
                  <c:v>3.2912697643041611E-2</c:v>
                </c:pt>
                <c:pt idx="7364">
                  <c:v>3.1981971114873886E-2</c:v>
                </c:pt>
                <c:pt idx="7365">
                  <c:v>3.1351581215858459E-2</c:v>
                </c:pt>
                <c:pt idx="7366">
                  <c:v>3.1049955636262894E-2</c:v>
                </c:pt>
                <c:pt idx="7367">
                  <c:v>3.1049955636262894E-2</c:v>
                </c:pt>
                <c:pt idx="7368">
                  <c:v>3.1082803383469582E-2</c:v>
                </c:pt>
                <c:pt idx="7369">
                  <c:v>3.1426910310983658E-2</c:v>
                </c:pt>
                <c:pt idx="7370">
                  <c:v>3.2027184963226318E-2</c:v>
                </c:pt>
                <c:pt idx="7371">
                  <c:v>3.2814100384712219E-2</c:v>
                </c:pt>
                <c:pt idx="7372">
                  <c:v>3.2814100384712219E-2</c:v>
                </c:pt>
                <c:pt idx="7373">
                  <c:v>3.3685307949781418E-2</c:v>
                </c:pt>
                <c:pt idx="7374">
                  <c:v>3.4594051539897919E-2</c:v>
                </c:pt>
                <c:pt idx="7375">
                  <c:v>3.5500951111316681E-2</c:v>
                </c:pt>
                <c:pt idx="7376">
                  <c:v>3.8131508976221085E-2</c:v>
                </c:pt>
                <c:pt idx="7377">
                  <c:v>3.9072442799806595E-2</c:v>
                </c:pt>
                <c:pt idx="7378">
                  <c:v>4.0025278925895691E-2</c:v>
                </c:pt>
                <c:pt idx="7379">
                  <c:v>4.0949244052171707E-2</c:v>
                </c:pt>
                <c:pt idx="7380">
                  <c:v>4.1745375841856003E-2</c:v>
                </c:pt>
                <c:pt idx="7381">
                  <c:v>4.2323604226112366E-2</c:v>
                </c:pt>
                <c:pt idx="7382">
                  <c:v>4.2323604226112366E-2</c:v>
                </c:pt>
                <c:pt idx="7383">
                  <c:v>4.2606353759765625E-2</c:v>
                </c:pt>
                <c:pt idx="7384">
                  <c:v>4.2477883398532867E-2</c:v>
                </c:pt>
                <c:pt idx="7385">
                  <c:v>4.1894432157278061E-2</c:v>
                </c:pt>
                <c:pt idx="7386">
                  <c:v>4.0842507034540176E-2</c:v>
                </c:pt>
                <c:pt idx="7387">
                  <c:v>4.0842507034540176E-2</c:v>
                </c:pt>
                <c:pt idx="7388">
                  <c:v>3.9403021335601807E-2</c:v>
                </c:pt>
                <c:pt idx="7389">
                  <c:v>3.7684686481952667E-2</c:v>
                </c:pt>
                <c:pt idx="7390">
                  <c:v>3.5729840397834778E-2</c:v>
                </c:pt>
                <c:pt idx="7391">
                  <c:v>3.3690880984067917E-2</c:v>
                </c:pt>
                <c:pt idx="7392">
                  <c:v>3.3690880984067917E-2</c:v>
                </c:pt>
                <c:pt idx="7393">
                  <c:v>3.1614787876605988E-2</c:v>
                </c:pt>
                <c:pt idx="7394">
                  <c:v>2.9616396874189377E-2</c:v>
                </c:pt>
                <c:pt idx="7395">
                  <c:v>2.7755968272686005E-2</c:v>
                </c:pt>
                <c:pt idx="7396">
                  <c:v>2.6005370542407036E-2</c:v>
                </c:pt>
                <c:pt idx="7397">
                  <c:v>2.6005370542407036E-2</c:v>
                </c:pt>
                <c:pt idx="7398">
                  <c:v>2.4442942813038826E-2</c:v>
                </c:pt>
                <c:pt idx="7399">
                  <c:v>2.2999288514256477E-2</c:v>
                </c:pt>
                <c:pt idx="7400">
                  <c:v>2.1655363962054253E-2</c:v>
                </c:pt>
                <c:pt idx="7401">
                  <c:v>2.1655363962054253E-2</c:v>
                </c:pt>
                <c:pt idx="7402">
                  <c:v>2.0385254174470901E-2</c:v>
                </c:pt>
                <c:pt idx="7403">
                  <c:v>1.9122002646327019E-2</c:v>
                </c:pt>
                <c:pt idx="7404">
                  <c:v>1.7916133627295494E-2</c:v>
                </c:pt>
                <c:pt idx="7405">
                  <c:v>1.6833815723657608E-2</c:v>
                </c:pt>
                <c:pt idx="7406">
                  <c:v>1.6833815723657608E-2</c:v>
                </c:pt>
                <c:pt idx="7407">
                  <c:v>1.5975415706634521E-2</c:v>
                </c:pt>
                <c:pt idx="7408">
                  <c:v>1.5406627207994461E-2</c:v>
                </c:pt>
                <c:pt idx="7409">
                  <c:v>1.5131110325455666E-2</c:v>
                </c:pt>
                <c:pt idx="7410">
                  <c:v>1.5131110325455666E-2</c:v>
                </c:pt>
                <c:pt idx="7411">
                  <c:v>1.5140065923333168E-2</c:v>
                </c:pt>
                <c:pt idx="7412">
                  <c:v>1.5422630123794079E-2</c:v>
                </c:pt>
                <c:pt idx="7413">
                  <c:v>1.5938932076096535E-2</c:v>
                </c:pt>
                <c:pt idx="7414">
                  <c:v>1.661226712167263E-2</c:v>
                </c:pt>
                <c:pt idx="7415">
                  <c:v>1.661226712167263E-2</c:v>
                </c:pt>
                <c:pt idx="7416">
                  <c:v>1.7357580363750458E-2</c:v>
                </c:pt>
                <c:pt idx="7417">
                  <c:v>1.8087388947606087E-2</c:v>
                </c:pt>
                <c:pt idx="7418">
                  <c:v>1.8816083669662476E-2</c:v>
                </c:pt>
                <c:pt idx="7419">
                  <c:v>1.9589914008975029E-2</c:v>
                </c:pt>
                <c:pt idx="7420">
                  <c:v>2.0444680005311966E-2</c:v>
                </c:pt>
                <c:pt idx="7421">
                  <c:v>2.138916589319706E-2</c:v>
                </c:pt>
                <c:pt idx="7422">
                  <c:v>2.138916589319706E-2</c:v>
                </c:pt>
                <c:pt idx="7423">
                  <c:v>2.236807718873024E-2</c:v>
                </c:pt>
                <c:pt idx="7424">
                  <c:v>2.3352155461907387E-2</c:v>
                </c:pt>
                <c:pt idx="7425">
                  <c:v>2.4293597787618637E-2</c:v>
                </c:pt>
                <c:pt idx="7426">
                  <c:v>2.4293597787618637E-2</c:v>
                </c:pt>
                <c:pt idx="7427">
                  <c:v>2.5128632783889771E-2</c:v>
                </c:pt>
                <c:pt idx="7428">
                  <c:v>2.5776809081435204E-2</c:v>
                </c:pt>
                <c:pt idx="7429">
                  <c:v>2.6112325489521027E-2</c:v>
                </c:pt>
                <c:pt idx="7430">
                  <c:v>2.6023257523775101E-2</c:v>
                </c:pt>
                <c:pt idx="7431">
                  <c:v>2.6023257523775101E-2</c:v>
                </c:pt>
                <c:pt idx="7432">
                  <c:v>2.5476027280092239E-2</c:v>
                </c:pt>
                <c:pt idx="7433">
                  <c:v>2.4464430287480354E-2</c:v>
                </c:pt>
                <c:pt idx="7434">
                  <c:v>2.302836999297142E-2</c:v>
                </c:pt>
                <c:pt idx="7435">
                  <c:v>2.302836999297142E-2</c:v>
                </c:pt>
                <c:pt idx="7436">
                  <c:v>2.1309433504939079E-2</c:v>
                </c:pt>
                <c:pt idx="7437">
                  <c:v>1.9347483292222023E-2</c:v>
                </c:pt>
                <c:pt idx="7438">
                  <c:v>1.727888360619545E-2</c:v>
                </c:pt>
                <c:pt idx="7439">
                  <c:v>1.5241850167512894E-2</c:v>
                </c:pt>
                <c:pt idx="7440">
                  <c:v>1.5241850167512894E-2</c:v>
                </c:pt>
                <c:pt idx="7441">
                  <c:v>1.3219675049185753E-2</c:v>
                </c:pt>
                <c:pt idx="7442">
                  <c:v>1.1315468698740005E-2</c:v>
                </c:pt>
                <c:pt idx="7443">
                  <c:v>9.5121609047055244E-3</c:v>
                </c:pt>
                <c:pt idx="7444">
                  <c:v>9.5121609047055244E-3</c:v>
                </c:pt>
                <c:pt idx="7445">
                  <c:v>7.8381635248661041E-3</c:v>
                </c:pt>
                <c:pt idx="7446">
                  <c:v>6.3621681183576584E-3</c:v>
                </c:pt>
                <c:pt idx="7447">
                  <c:v>5.0251372158527374E-3</c:v>
                </c:pt>
                <c:pt idx="7448">
                  <c:v>3.8023798260837793E-3</c:v>
                </c:pt>
                <c:pt idx="7449">
                  <c:v>3.8023798260837793E-3</c:v>
                </c:pt>
                <c:pt idx="7450">
                  <c:v>2.5962232612073421E-3</c:v>
                </c:pt>
                <c:pt idx="7451">
                  <c:v>1.4317191671580076E-3</c:v>
                </c:pt>
                <c:pt idx="7452">
                  <c:v>4.0723607526160777E-4</c:v>
                </c:pt>
                <c:pt idx="7453">
                  <c:v>-4.1224487358704209E-4</c:v>
                </c:pt>
                <c:pt idx="7454">
                  <c:v>-4.1224487358704209E-4</c:v>
                </c:pt>
                <c:pt idx="7455">
                  <c:v>-9.3121721874922514E-4</c:v>
                </c:pt>
                <c:pt idx="7456">
                  <c:v>-1.1488883756101131E-3</c:v>
                </c:pt>
                <c:pt idx="7457">
                  <c:v>-1.0751025984063745E-3</c:v>
                </c:pt>
                <c:pt idx="7458">
                  <c:v>-7.2128692409023643E-4</c:v>
                </c:pt>
                <c:pt idx="7459">
                  <c:v>-7.2128692409023643E-4</c:v>
                </c:pt>
                <c:pt idx="7460">
                  <c:v>-1.3578790822066367E-4</c:v>
                </c:pt>
                <c:pt idx="7461">
                  <c:v>5.7040213141590357E-4</c:v>
                </c:pt>
                <c:pt idx="7462">
                  <c:v>1.2933372054249048E-3</c:v>
                </c:pt>
                <c:pt idx="7463">
                  <c:v>1.2933372054249048E-3</c:v>
                </c:pt>
                <c:pt idx="7464">
                  <c:v>1.9987337291240692E-3</c:v>
                </c:pt>
                <c:pt idx="7465">
                  <c:v>2.7127168141305447E-3</c:v>
                </c:pt>
                <c:pt idx="7466">
                  <c:v>3.5386472009122372E-3</c:v>
                </c:pt>
                <c:pt idx="7467">
                  <c:v>4.483700729906559E-3</c:v>
                </c:pt>
                <c:pt idx="7468">
                  <c:v>4.483700729906559E-3</c:v>
                </c:pt>
                <c:pt idx="7469">
                  <c:v>5.4924753494560719E-3</c:v>
                </c:pt>
                <c:pt idx="7470">
                  <c:v>6.4805783331394196E-3</c:v>
                </c:pt>
                <c:pt idx="7471">
                  <c:v>7.3783006519079208E-3</c:v>
                </c:pt>
                <c:pt idx="7472">
                  <c:v>8.2352319732308388E-3</c:v>
                </c:pt>
                <c:pt idx="7473">
                  <c:v>8.2352319732308388E-3</c:v>
                </c:pt>
                <c:pt idx="7474">
                  <c:v>9.0160099789500237E-3</c:v>
                </c:pt>
                <c:pt idx="7475">
                  <c:v>9.6582872793078423E-3</c:v>
                </c:pt>
                <c:pt idx="7476">
                  <c:v>1.0021195746958256E-2</c:v>
                </c:pt>
                <c:pt idx="7477">
                  <c:v>1.0021195746958256E-2</c:v>
                </c:pt>
                <c:pt idx="7478">
                  <c:v>9.969550184905529E-3</c:v>
                </c:pt>
                <c:pt idx="7479">
                  <c:v>9.4493702054023743E-3</c:v>
                </c:pt>
                <c:pt idx="7480">
                  <c:v>8.4958970546722412E-3</c:v>
                </c:pt>
                <c:pt idx="7481">
                  <c:v>7.1540363132953644E-3</c:v>
                </c:pt>
                <c:pt idx="7482">
                  <c:v>7.1540363132953644E-3</c:v>
                </c:pt>
                <c:pt idx="7483">
                  <c:v>5.4863276891410351E-3</c:v>
                </c:pt>
                <c:pt idx="7484">
                  <c:v>3.6563905887305737E-3</c:v>
                </c:pt>
                <c:pt idx="7485">
                  <c:v>1.7084167338907719E-3</c:v>
                </c:pt>
                <c:pt idx="7486">
                  <c:v>-1.954517065314576E-4</c:v>
                </c:pt>
                <c:pt idx="7487">
                  <c:v>-1.954517065314576E-4</c:v>
                </c:pt>
                <c:pt idx="7488">
                  <c:v>-2.054915064945817E-3</c:v>
                </c:pt>
                <c:pt idx="7489">
                  <c:v>-3.9212345145642757E-3</c:v>
                </c:pt>
                <c:pt idx="7490">
                  <c:v>-5.718589760363102E-3</c:v>
                </c:pt>
                <c:pt idx="7491">
                  <c:v>-7.4654021300375462E-3</c:v>
                </c:pt>
                <c:pt idx="7492">
                  <c:v>-7.4654021300375462E-3</c:v>
                </c:pt>
                <c:pt idx="7493">
                  <c:v>-9.0019768103957176E-3</c:v>
                </c:pt>
                <c:pt idx="7494">
                  <c:v>-1.0339484550058842E-2</c:v>
                </c:pt>
                <c:pt idx="7495">
                  <c:v>-1.157764159142971E-2</c:v>
                </c:pt>
                <c:pt idx="7496">
                  <c:v>-1.157764159142971E-2</c:v>
                </c:pt>
                <c:pt idx="7497">
                  <c:v>-1.2721112929284573E-2</c:v>
                </c:pt>
                <c:pt idx="7498">
                  <c:v>-1.3851279392838478E-2</c:v>
                </c:pt>
                <c:pt idx="7499">
                  <c:v>-1.4873982407152653E-2</c:v>
                </c:pt>
                <c:pt idx="7500">
                  <c:v>-1.566825807094574E-2</c:v>
                </c:pt>
                <c:pt idx="7501">
                  <c:v>-1.566825807094574E-2</c:v>
                </c:pt>
                <c:pt idx="7502">
                  <c:v>-1.6171179711818695E-2</c:v>
                </c:pt>
                <c:pt idx="7503">
                  <c:v>-1.6332987695932388E-2</c:v>
                </c:pt>
                <c:pt idx="7504">
                  <c:v>-1.6150971874594688E-2</c:v>
                </c:pt>
                <c:pt idx="7505">
                  <c:v>-1.6150971874594688E-2</c:v>
                </c:pt>
                <c:pt idx="7506">
                  <c:v>-1.566513255238533E-2</c:v>
                </c:pt>
                <c:pt idx="7507">
                  <c:v>-1.496491115540266E-2</c:v>
                </c:pt>
                <c:pt idx="7508">
                  <c:v>-1.4160039834678173E-2</c:v>
                </c:pt>
                <c:pt idx="7509">
                  <c:v>-1.3389384374022484E-2</c:v>
                </c:pt>
                <c:pt idx="7510">
                  <c:v>-1.3389384374022484E-2</c:v>
                </c:pt>
                <c:pt idx="7511">
                  <c:v>-1.2632507830858231E-2</c:v>
                </c:pt>
                <c:pt idx="7512">
                  <c:v>-1.1827602982521057E-2</c:v>
                </c:pt>
                <c:pt idx="7513">
                  <c:v>-1.0915114544332027E-2</c:v>
                </c:pt>
                <c:pt idx="7514">
                  <c:v>-9.8598776385188103E-3</c:v>
                </c:pt>
                <c:pt idx="7515">
                  <c:v>-9.8598776385188103E-3</c:v>
                </c:pt>
                <c:pt idx="7516">
                  <c:v>-8.8084405288100243E-3</c:v>
                </c:pt>
                <c:pt idx="7517">
                  <c:v>-7.8508676961064339E-3</c:v>
                </c:pt>
                <c:pt idx="7518">
                  <c:v>-7.0220804773271084E-3</c:v>
                </c:pt>
                <c:pt idx="7519">
                  <c:v>-7.0220804773271084E-3</c:v>
                </c:pt>
                <c:pt idx="7520">
                  <c:v>-6.2803560867905617E-3</c:v>
                </c:pt>
                <c:pt idx="7521">
                  <c:v>-5.5948169901967049E-3</c:v>
                </c:pt>
                <c:pt idx="7522">
                  <c:v>-5.048955325037241E-3</c:v>
                </c:pt>
                <c:pt idx="7523">
                  <c:v>-4.7538499347865582E-3</c:v>
                </c:pt>
                <c:pt idx="7524">
                  <c:v>-4.7538499347865582E-3</c:v>
                </c:pt>
                <c:pt idx="7525">
                  <c:v>-4.8397146165370941E-3</c:v>
                </c:pt>
                <c:pt idx="7526">
                  <c:v>-5.3458753973245621E-3</c:v>
                </c:pt>
                <c:pt idx="7527">
                  <c:v>-6.2506520189344883E-3</c:v>
                </c:pt>
                <c:pt idx="7528">
                  <c:v>-6.2506520189344883E-3</c:v>
                </c:pt>
                <c:pt idx="7529">
                  <c:v>-7.459654938429594E-3</c:v>
                </c:pt>
                <c:pt idx="7530">
                  <c:v>-8.9373970404267311E-3</c:v>
                </c:pt>
                <c:pt idx="7531">
                  <c:v>-1.0585833340883255E-2</c:v>
                </c:pt>
                <c:pt idx="7532">
                  <c:v>-1.2308908626437187E-2</c:v>
                </c:pt>
                <c:pt idx="7533">
                  <c:v>-1.2308908626437187E-2</c:v>
                </c:pt>
                <c:pt idx="7534">
                  <c:v>-1.4080993831157684E-2</c:v>
                </c:pt>
                <c:pt idx="7535">
                  <c:v>-1.5791106969118118E-2</c:v>
                </c:pt>
                <c:pt idx="7536">
                  <c:v>-1.752961054444313E-2</c:v>
                </c:pt>
                <c:pt idx="7537">
                  <c:v>-1.9283227622509003E-2</c:v>
                </c:pt>
                <c:pt idx="7538">
                  <c:v>-1.9283227622509003E-2</c:v>
                </c:pt>
                <c:pt idx="7539">
                  <c:v>-2.095818892121315E-2</c:v>
                </c:pt>
                <c:pt idx="7540">
                  <c:v>-2.2509507834911346E-2</c:v>
                </c:pt>
                <c:pt idx="7541">
                  <c:v>-2.3859063163399696E-2</c:v>
                </c:pt>
                <c:pt idx="7542">
                  <c:v>-2.3859063163399696E-2</c:v>
                </c:pt>
                <c:pt idx="7543">
                  <c:v>-2.508682943880558E-2</c:v>
                </c:pt>
                <c:pt idx="7544">
                  <c:v>-2.6258306577801704E-2</c:v>
                </c:pt>
                <c:pt idx="7545">
                  <c:v>-2.9733592644333839E-2</c:v>
                </c:pt>
                <c:pt idx="7546">
                  <c:v>-2.9821004718542099E-2</c:v>
                </c:pt>
                <c:pt idx="7547">
                  <c:v>-2.9520506039261818E-2</c:v>
                </c:pt>
                <c:pt idx="7548">
                  <c:v>-2.8888093307614326E-2</c:v>
                </c:pt>
                <c:pt idx="7549">
                  <c:v>-2.80342698097229E-2</c:v>
                </c:pt>
                <c:pt idx="7550">
                  <c:v>-2.80342698097229E-2</c:v>
                </c:pt>
                <c:pt idx="7551">
                  <c:v>-2.7076998725533485E-2</c:v>
                </c:pt>
                <c:pt idx="7552">
                  <c:v>-2.6156077161431313E-2</c:v>
                </c:pt>
                <c:pt idx="7553">
                  <c:v>-2.5296352803707123E-2</c:v>
                </c:pt>
                <c:pt idx="7554">
                  <c:v>-2.5296352803707123E-2</c:v>
                </c:pt>
                <c:pt idx="7555">
                  <c:v>-2.4378273636102676E-2</c:v>
                </c:pt>
                <c:pt idx="7556">
                  <c:v>-2.3380346596240997E-2</c:v>
                </c:pt>
                <c:pt idx="7557">
                  <c:v>-2.2283783182501793E-2</c:v>
                </c:pt>
                <c:pt idx="7558">
                  <c:v>-2.1200599148869514E-2</c:v>
                </c:pt>
                <c:pt idx="7559">
                  <c:v>-2.1200599148869514E-2</c:v>
                </c:pt>
                <c:pt idx="7560">
                  <c:v>-2.0261297002434731E-2</c:v>
                </c:pt>
                <c:pt idx="7561">
                  <c:v>-1.9466934725642204E-2</c:v>
                </c:pt>
                <c:pt idx="7562">
                  <c:v>-1.8797188997268677E-2</c:v>
                </c:pt>
                <c:pt idx="7563">
                  <c:v>-1.822911761701107E-2</c:v>
                </c:pt>
                <c:pt idx="7564">
                  <c:v>-1.822911761701107E-2</c:v>
                </c:pt>
                <c:pt idx="7565">
                  <c:v>-1.7821168527007103E-2</c:v>
                </c:pt>
                <c:pt idx="7566">
                  <c:v>-1.7670389264822006E-2</c:v>
                </c:pt>
                <c:pt idx="7567">
                  <c:v>-1.7853815108537674E-2</c:v>
                </c:pt>
                <c:pt idx="7568">
                  <c:v>-1.7853815108537674E-2</c:v>
                </c:pt>
                <c:pt idx="7569">
                  <c:v>-1.8374353647232056E-2</c:v>
                </c:pt>
                <c:pt idx="7570">
                  <c:v>-1.9189108163118362E-2</c:v>
                </c:pt>
                <c:pt idx="7571">
                  <c:v>-2.0229224115610123E-2</c:v>
                </c:pt>
                <c:pt idx="7572">
                  <c:v>-2.1436097100377083E-2</c:v>
                </c:pt>
                <c:pt idx="7573">
                  <c:v>-2.1436097100377083E-2</c:v>
                </c:pt>
                <c:pt idx="7574">
                  <c:v>-2.2826721891760826E-2</c:v>
                </c:pt>
                <c:pt idx="7575">
                  <c:v>-2.4347880855202675E-2</c:v>
                </c:pt>
                <c:pt idx="7576">
                  <c:v>-2.5932058691978455E-2</c:v>
                </c:pt>
                <c:pt idx="7577">
                  <c:v>-2.7543133124709129E-2</c:v>
                </c:pt>
                <c:pt idx="7578">
                  <c:v>-2.7543133124709129E-2</c:v>
                </c:pt>
                <c:pt idx="7579">
                  <c:v>-2.9144985601305962E-2</c:v>
                </c:pt>
                <c:pt idx="7580">
                  <c:v>-3.0768832191824913E-2</c:v>
                </c:pt>
                <c:pt idx="7581">
                  <c:v>-3.2361418008804321E-2</c:v>
                </c:pt>
                <c:pt idx="7582">
                  <c:v>-3.3862855285406113E-2</c:v>
                </c:pt>
                <c:pt idx="7583">
                  <c:v>-3.3862855285406113E-2</c:v>
                </c:pt>
                <c:pt idx="7584">
                  <c:v>-3.5275921225547791E-2</c:v>
                </c:pt>
                <c:pt idx="7585">
                  <c:v>-3.6576211452484131E-2</c:v>
                </c:pt>
                <c:pt idx="7586">
                  <c:v>-3.7828315049409866E-2</c:v>
                </c:pt>
                <c:pt idx="7587">
                  <c:v>-3.7828315049409866E-2</c:v>
                </c:pt>
                <c:pt idx="7588">
                  <c:v>-3.9031364023685455E-2</c:v>
                </c:pt>
                <c:pt idx="7589">
                  <c:v>-4.008043184876442E-2</c:v>
                </c:pt>
                <c:pt idx="7590">
                  <c:v>-4.0875617414712906E-2</c:v>
                </c:pt>
                <c:pt idx="7591">
                  <c:v>-4.132205992937088E-2</c:v>
                </c:pt>
                <c:pt idx="7592">
                  <c:v>-4.132205992937088E-2</c:v>
                </c:pt>
                <c:pt idx="7593">
                  <c:v>-4.1348926723003387E-2</c:v>
                </c:pt>
                <c:pt idx="7594">
                  <c:v>-4.0955904871225357E-2</c:v>
                </c:pt>
                <c:pt idx="7595">
                  <c:v>-4.021100327372551E-2</c:v>
                </c:pt>
                <c:pt idx="7596">
                  <c:v>-3.922479972243309E-2</c:v>
                </c:pt>
                <c:pt idx="7597">
                  <c:v>-3.922479972243309E-2</c:v>
                </c:pt>
                <c:pt idx="7598">
                  <c:v>-3.8129046559333801E-2</c:v>
                </c:pt>
                <c:pt idx="7599">
                  <c:v>-3.7046924233436584E-2</c:v>
                </c:pt>
                <c:pt idx="7600">
                  <c:v>-3.6013688892126083E-2</c:v>
                </c:pt>
                <c:pt idx="7601">
                  <c:v>-3.6013688892126083E-2</c:v>
                </c:pt>
                <c:pt idx="7602">
                  <c:v>-3.496190533041954E-2</c:v>
                </c:pt>
                <c:pt idx="7603">
                  <c:v>-3.3876113593578339E-2</c:v>
                </c:pt>
                <c:pt idx="7604">
                  <c:v>-3.278113529086113E-2</c:v>
                </c:pt>
                <c:pt idx="7605">
                  <c:v>-3.173784539103508E-2</c:v>
                </c:pt>
                <c:pt idx="7606">
                  <c:v>-3.173784539103508E-2</c:v>
                </c:pt>
                <c:pt idx="7607">
                  <c:v>-3.0841253697872162E-2</c:v>
                </c:pt>
                <c:pt idx="7608">
                  <c:v>-3.0101083219051361E-2</c:v>
                </c:pt>
                <c:pt idx="7609">
                  <c:v>-2.9493913054466248E-2</c:v>
                </c:pt>
                <c:pt idx="7610">
                  <c:v>-2.9493913054466248E-2</c:v>
                </c:pt>
                <c:pt idx="7611">
                  <c:v>-2.9031239449977875E-2</c:v>
                </c:pt>
                <c:pt idx="7612">
                  <c:v>-2.8756909072399139E-2</c:v>
                </c:pt>
                <c:pt idx="7613">
                  <c:v>-2.8749043121933937E-2</c:v>
                </c:pt>
                <c:pt idx="7614">
                  <c:v>-2.9014403000473976E-2</c:v>
                </c:pt>
                <c:pt idx="7615">
                  <c:v>-2.9014403000473976E-2</c:v>
                </c:pt>
                <c:pt idx="7616">
                  <c:v>-2.9519530013203621E-2</c:v>
                </c:pt>
                <c:pt idx="7617">
                  <c:v>-3.0237313359975815E-2</c:v>
                </c:pt>
                <c:pt idx="7618">
                  <c:v>-3.1121909618377686E-2</c:v>
                </c:pt>
                <c:pt idx="7619">
                  <c:v>-3.2142680138349533E-2</c:v>
                </c:pt>
                <c:pt idx="7620">
                  <c:v>-3.2142680138349533E-2</c:v>
                </c:pt>
                <c:pt idx="7621">
                  <c:v>-3.3327668905258179E-2</c:v>
                </c:pt>
                <c:pt idx="7622">
                  <c:v>-3.4680768847465515E-2</c:v>
                </c:pt>
                <c:pt idx="7623">
                  <c:v>-3.6099944263696671E-2</c:v>
                </c:pt>
                <c:pt idx="7624">
                  <c:v>-3.6099944263696671E-2</c:v>
                </c:pt>
                <c:pt idx="7625">
                  <c:v>-3.7599336355924606E-2</c:v>
                </c:pt>
                <c:pt idx="7626">
                  <c:v>-3.9136607199907303E-2</c:v>
                </c:pt>
                <c:pt idx="7627">
                  <c:v>-4.0665481239557266E-2</c:v>
                </c:pt>
                <c:pt idx="7628">
                  <c:v>-4.2209144681692123E-2</c:v>
                </c:pt>
                <c:pt idx="7629">
                  <c:v>-4.2209144681692123E-2</c:v>
                </c:pt>
                <c:pt idx="7630">
                  <c:v>-4.3729115277528763E-2</c:v>
                </c:pt>
                <c:pt idx="7631">
                  <c:v>-4.5251943171024323E-2</c:v>
                </c:pt>
                <c:pt idx="7632">
                  <c:v>-4.673583060503006E-2</c:v>
                </c:pt>
                <c:pt idx="7633">
                  <c:v>-4.8177588731050491E-2</c:v>
                </c:pt>
                <c:pt idx="7634">
                  <c:v>-4.8177588731050491E-2</c:v>
                </c:pt>
                <c:pt idx="7635">
                  <c:v>-4.9536094069480896E-2</c:v>
                </c:pt>
                <c:pt idx="7636">
                  <c:v>-5.0666835159063339E-2</c:v>
                </c:pt>
                <c:pt idx="7637">
                  <c:v>-5.151064321398735E-2</c:v>
                </c:pt>
                <c:pt idx="7638">
                  <c:v>-5.151064321398735E-2</c:v>
                </c:pt>
                <c:pt idx="7639">
                  <c:v>-5.1984403282403946E-2</c:v>
                </c:pt>
                <c:pt idx="7640">
                  <c:v>-5.2007477730512619E-2</c:v>
                </c:pt>
                <c:pt idx="7641">
                  <c:v>-5.1597971469163895E-2</c:v>
                </c:pt>
                <c:pt idx="7642">
                  <c:v>-5.0843968987464905E-2</c:v>
                </c:pt>
                <c:pt idx="7643">
                  <c:v>-5.0843968987464905E-2</c:v>
                </c:pt>
                <c:pt idx="7644">
                  <c:v>-4.9822650849819183E-2</c:v>
                </c:pt>
                <c:pt idx="7645">
                  <c:v>-4.8639889806509018E-2</c:v>
                </c:pt>
                <c:pt idx="7646">
                  <c:v>-4.7414284199476242E-2</c:v>
                </c:pt>
                <c:pt idx="7647">
                  <c:v>-4.6197094023227692E-2</c:v>
                </c:pt>
                <c:pt idx="7648">
                  <c:v>-4.6197094023227692E-2</c:v>
                </c:pt>
                <c:pt idx="7649">
                  <c:v>-4.5049134641885757E-2</c:v>
                </c:pt>
                <c:pt idx="7650">
                  <c:v>-4.3936058878898621E-2</c:v>
                </c:pt>
                <c:pt idx="7651">
                  <c:v>-4.2896468192338943E-2</c:v>
                </c:pt>
                <c:pt idx="7652">
                  <c:v>-4.2896468192338943E-2</c:v>
                </c:pt>
                <c:pt idx="7653">
                  <c:v>-4.1960719972848892E-2</c:v>
                </c:pt>
                <c:pt idx="7654">
                  <c:v>-4.1138347238302231E-2</c:v>
                </c:pt>
                <c:pt idx="7655">
                  <c:v>-4.0507938712835312E-2</c:v>
                </c:pt>
                <c:pt idx="7656">
                  <c:v>-4.0052153170108795E-2</c:v>
                </c:pt>
                <c:pt idx="7657">
                  <c:v>-4.0052153170108795E-2</c:v>
                </c:pt>
                <c:pt idx="7658">
                  <c:v>-3.9769705384969711E-2</c:v>
                </c:pt>
                <c:pt idx="7659">
                  <c:v>-3.9690539240837097E-2</c:v>
                </c:pt>
                <c:pt idx="7660">
                  <c:v>-3.9833180606365204E-2</c:v>
                </c:pt>
                <c:pt idx="7661">
                  <c:v>-3.9833180606365204E-2</c:v>
                </c:pt>
                <c:pt idx="7662">
                  <c:v>-4.0175922214984894E-2</c:v>
                </c:pt>
                <c:pt idx="7663">
                  <c:v>-4.0700282901525497E-2</c:v>
                </c:pt>
                <c:pt idx="7664">
                  <c:v>-4.1374683380126953E-2</c:v>
                </c:pt>
                <c:pt idx="7665">
                  <c:v>-4.2166359722614288E-2</c:v>
                </c:pt>
                <c:pt idx="7666">
                  <c:v>-4.2166359722614288E-2</c:v>
                </c:pt>
                <c:pt idx="7667">
                  <c:v>-4.306330531835556E-2</c:v>
                </c:pt>
                <c:pt idx="7668">
                  <c:v>-4.4048868119716644E-2</c:v>
                </c:pt>
                <c:pt idx="7669">
                  <c:v>-4.517880454659462E-2</c:v>
                </c:pt>
                <c:pt idx="7670">
                  <c:v>-4.642239585518837E-2</c:v>
                </c:pt>
                <c:pt idx="7671">
                  <c:v>-4.7769241034984589E-2</c:v>
                </c:pt>
                <c:pt idx="7672">
                  <c:v>-4.7769241034984589E-2</c:v>
                </c:pt>
                <c:pt idx="7673">
                  <c:v>-4.9239654093980789E-2</c:v>
                </c:pt>
                <c:pt idx="7674">
                  <c:v>-5.0718590617179871E-2</c:v>
                </c:pt>
                <c:pt idx="7675">
                  <c:v>-5.2265603095293045E-2</c:v>
                </c:pt>
                <c:pt idx="7676">
                  <c:v>-5.2265603095293045E-2</c:v>
                </c:pt>
                <c:pt idx="7677">
                  <c:v>-5.3922355175018311E-2</c:v>
                </c:pt>
                <c:pt idx="7678">
                  <c:v>-5.5603545159101486E-2</c:v>
                </c:pt>
                <c:pt idx="7679">
                  <c:v>-5.7346664369106293E-2</c:v>
                </c:pt>
                <c:pt idx="7680">
                  <c:v>-5.9034738689661026E-2</c:v>
                </c:pt>
                <c:pt idx="7681">
                  <c:v>-5.9034738689661026E-2</c:v>
                </c:pt>
                <c:pt idx="7682">
                  <c:v>-6.0581877827644348E-2</c:v>
                </c:pt>
                <c:pt idx="7683">
                  <c:v>-6.1925973743200302E-2</c:v>
                </c:pt>
                <c:pt idx="7684">
                  <c:v>-6.2927938997745514E-2</c:v>
                </c:pt>
                <c:pt idx="7685">
                  <c:v>-6.3503891229629517E-2</c:v>
                </c:pt>
                <c:pt idx="7686">
                  <c:v>-6.3503891229629517E-2</c:v>
                </c:pt>
                <c:pt idx="7687">
                  <c:v>-6.358029693365097E-2</c:v>
                </c:pt>
                <c:pt idx="7688">
                  <c:v>-6.3170433044433594E-2</c:v>
                </c:pt>
                <c:pt idx="7689">
                  <c:v>-6.2361232936382294E-2</c:v>
                </c:pt>
                <c:pt idx="7690">
                  <c:v>-6.2361232936382294E-2</c:v>
                </c:pt>
                <c:pt idx="7691">
                  <c:v>-6.1286408454179764E-2</c:v>
                </c:pt>
                <c:pt idx="7692">
                  <c:v>-5.9990163892507553E-2</c:v>
                </c:pt>
                <c:pt idx="7693">
                  <c:v>-5.8598451316356659E-2</c:v>
                </c:pt>
                <c:pt idx="7694">
                  <c:v>-5.721190944314003E-2</c:v>
                </c:pt>
                <c:pt idx="7695">
                  <c:v>-5.721190944314003E-2</c:v>
                </c:pt>
                <c:pt idx="7696">
                  <c:v>-5.5908720940351486E-2</c:v>
                </c:pt>
                <c:pt idx="7697">
                  <c:v>-5.4764263331890106E-2</c:v>
                </c:pt>
                <c:pt idx="7698">
                  <c:v>-5.3751122206449509E-2</c:v>
                </c:pt>
                <c:pt idx="7699">
                  <c:v>-5.3751122206449509E-2</c:v>
                </c:pt>
                <c:pt idx="7700">
                  <c:v>-5.2912648767232895E-2</c:v>
                </c:pt>
                <c:pt idx="7701">
                  <c:v>-5.222669243812561E-2</c:v>
                </c:pt>
                <c:pt idx="7702">
                  <c:v>-5.1756799221038818E-2</c:v>
                </c:pt>
                <c:pt idx="7703">
                  <c:v>-5.1538679748773575E-2</c:v>
                </c:pt>
                <c:pt idx="7704">
                  <c:v>-5.1538679748773575E-2</c:v>
                </c:pt>
                <c:pt idx="7705">
                  <c:v>-5.1501896232366562E-2</c:v>
                </c:pt>
                <c:pt idx="7706">
                  <c:v>-5.1630072295665741E-2</c:v>
                </c:pt>
                <c:pt idx="7707">
                  <c:v>-5.1885414868593216E-2</c:v>
                </c:pt>
                <c:pt idx="7708">
                  <c:v>-5.2261654287576675E-2</c:v>
                </c:pt>
                <c:pt idx="7709">
                  <c:v>-5.2261654287576675E-2</c:v>
                </c:pt>
                <c:pt idx="7710">
                  <c:v>-5.2756279706954956E-2</c:v>
                </c:pt>
                <c:pt idx="7711">
                  <c:v>-5.337199941277504E-2</c:v>
                </c:pt>
                <c:pt idx="7712">
                  <c:v>-5.4076902568340302E-2</c:v>
                </c:pt>
                <c:pt idx="7713">
                  <c:v>-5.656774714589119E-2</c:v>
                </c:pt>
                <c:pt idx="7714">
                  <c:v>-5.7567209005355835E-2</c:v>
                </c:pt>
                <c:pt idx="7715">
                  <c:v>-5.8676932007074356E-2</c:v>
                </c:pt>
                <c:pt idx="7716">
                  <c:v>-5.9945277869701385E-2</c:v>
                </c:pt>
                <c:pt idx="7717">
                  <c:v>-6.1379361897706985E-2</c:v>
                </c:pt>
                <c:pt idx="7718">
                  <c:v>-6.2962010502815247E-2</c:v>
                </c:pt>
                <c:pt idx="7719">
                  <c:v>-6.2962010502815247E-2</c:v>
                </c:pt>
                <c:pt idx="7720">
                  <c:v>-6.4761355519294739E-2</c:v>
                </c:pt>
                <c:pt idx="7721">
                  <c:v>-6.6653020679950714E-2</c:v>
                </c:pt>
                <c:pt idx="7722">
                  <c:v>-6.8600811064243317E-2</c:v>
                </c:pt>
                <c:pt idx="7723">
                  <c:v>-7.0544876158237457E-2</c:v>
                </c:pt>
                <c:pt idx="7724">
                  <c:v>-7.0544876158237457E-2</c:v>
                </c:pt>
                <c:pt idx="7725">
                  <c:v>-7.2321675717830658E-2</c:v>
                </c:pt>
                <c:pt idx="7726">
                  <c:v>-7.3923714458942413E-2</c:v>
                </c:pt>
                <c:pt idx="7727">
                  <c:v>-7.5160041451454163E-2</c:v>
                </c:pt>
                <c:pt idx="7728">
                  <c:v>-7.5160041451454163E-2</c:v>
                </c:pt>
                <c:pt idx="7729">
                  <c:v>-7.5875326991081238E-2</c:v>
                </c:pt>
                <c:pt idx="7730">
                  <c:v>-7.5984612107276917E-2</c:v>
                </c:pt>
                <c:pt idx="7731">
                  <c:v>-7.5517497956752777E-2</c:v>
                </c:pt>
                <c:pt idx="7732">
                  <c:v>-7.4579894542694092E-2</c:v>
                </c:pt>
                <c:pt idx="7733">
                  <c:v>-7.4579894542694092E-2</c:v>
                </c:pt>
                <c:pt idx="7734">
                  <c:v>-7.3316276073455811E-2</c:v>
                </c:pt>
                <c:pt idx="7735">
                  <c:v>-7.1870505809783936E-2</c:v>
                </c:pt>
                <c:pt idx="7736">
                  <c:v>-7.0267543196678162E-2</c:v>
                </c:pt>
                <c:pt idx="7737">
                  <c:v>-7.0267543196678162E-2</c:v>
                </c:pt>
                <c:pt idx="7738">
                  <c:v>-6.8681076169013977E-2</c:v>
                </c:pt>
                <c:pt idx="7739">
                  <c:v>-6.7206442356109619E-2</c:v>
                </c:pt>
                <c:pt idx="7740">
                  <c:v>-6.5933100879192352E-2</c:v>
                </c:pt>
                <c:pt idx="7741">
                  <c:v>-6.49123415350914E-2</c:v>
                </c:pt>
                <c:pt idx="7742">
                  <c:v>-6.49123415350914E-2</c:v>
                </c:pt>
                <c:pt idx="7743">
                  <c:v>-6.4134858548641205E-2</c:v>
                </c:pt>
                <c:pt idx="7744">
                  <c:v>-6.3638888299465179E-2</c:v>
                </c:pt>
                <c:pt idx="7745">
                  <c:v>-6.341937929391861E-2</c:v>
                </c:pt>
                <c:pt idx="7746">
                  <c:v>-6.3459776341915131E-2</c:v>
                </c:pt>
                <c:pt idx="7747">
                  <c:v>-6.3459776341915131E-2</c:v>
                </c:pt>
                <c:pt idx="7748">
                  <c:v>-6.3661977648735046E-2</c:v>
                </c:pt>
                <c:pt idx="7749">
                  <c:v>-6.3939027488231659E-2</c:v>
                </c:pt>
                <c:pt idx="7750">
                  <c:v>-6.4245827496051788E-2</c:v>
                </c:pt>
                <c:pt idx="7751">
                  <c:v>-6.4245827496051788E-2</c:v>
                </c:pt>
                <c:pt idx="7752">
                  <c:v>-6.4598396420478821E-2</c:v>
                </c:pt>
                <c:pt idx="7753">
                  <c:v>-6.5032050013542175E-2</c:v>
                </c:pt>
                <c:pt idx="7754">
                  <c:v>-6.5554194152355194E-2</c:v>
                </c:pt>
                <c:pt idx="7755">
                  <c:v>-6.6179521381855011E-2</c:v>
                </c:pt>
                <c:pt idx="7756">
                  <c:v>-6.6179521381855011E-2</c:v>
                </c:pt>
                <c:pt idx="7757">
                  <c:v>-6.6858381032943726E-2</c:v>
                </c:pt>
                <c:pt idx="7758">
                  <c:v>-6.755790114402771E-2</c:v>
                </c:pt>
                <c:pt idx="7759">
                  <c:v>-6.8232469260692596E-2</c:v>
                </c:pt>
                <c:pt idx="7760">
                  <c:v>-6.8926244974136353E-2</c:v>
                </c:pt>
                <c:pt idx="7761">
                  <c:v>-6.8926244974136353E-2</c:v>
                </c:pt>
                <c:pt idx="7762">
                  <c:v>-6.9757223129272461E-2</c:v>
                </c:pt>
                <c:pt idx="7763">
                  <c:v>-7.0766404271125793E-2</c:v>
                </c:pt>
                <c:pt idx="7764">
                  <c:v>-7.2079181671142578E-2</c:v>
                </c:pt>
                <c:pt idx="7765">
                  <c:v>-7.2079181671142578E-2</c:v>
                </c:pt>
                <c:pt idx="7766">
                  <c:v>-7.3718860745429993E-2</c:v>
                </c:pt>
                <c:pt idx="7767">
                  <c:v>-7.5612090528011322E-2</c:v>
                </c:pt>
                <c:pt idx="7768">
                  <c:v>-7.7729389071464539E-2</c:v>
                </c:pt>
                <c:pt idx="7769">
                  <c:v>-7.989995926618576E-2</c:v>
                </c:pt>
                <c:pt idx="7770">
                  <c:v>-7.989995926618576E-2</c:v>
                </c:pt>
                <c:pt idx="7771">
                  <c:v>-8.2048431038856506E-2</c:v>
                </c:pt>
                <c:pt idx="7772">
                  <c:v>-8.4072500467300415E-2</c:v>
                </c:pt>
                <c:pt idx="7773">
                  <c:v>-8.5855074226856232E-2</c:v>
                </c:pt>
                <c:pt idx="7774">
                  <c:v>-8.7271556258201599E-2</c:v>
                </c:pt>
                <c:pt idx="7775">
                  <c:v>-8.7271556258201599E-2</c:v>
                </c:pt>
                <c:pt idx="7776">
                  <c:v>-8.810153603553772E-2</c:v>
                </c:pt>
                <c:pt idx="7777">
                  <c:v>-8.8249221444129944E-2</c:v>
                </c:pt>
                <c:pt idx="7778">
                  <c:v>-8.7723888456821442E-2</c:v>
                </c:pt>
                <c:pt idx="7779">
                  <c:v>-8.7723888456821442E-2</c:v>
                </c:pt>
                <c:pt idx="7780">
                  <c:v>-8.6636342108249664E-2</c:v>
                </c:pt>
                <c:pt idx="7781">
                  <c:v>-8.5125982761383057E-2</c:v>
                </c:pt>
                <c:pt idx="7782">
                  <c:v>-8.3410575985908508E-2</c:v>
                </c:pt>
                <c:pt idx="7783">
                  <c:v>-8.1594914197921753E-2</c:v>
                </c:pt>
                <c:pt idx="7784">
                  <c:v>-8.1594914197921753E-2</c:v>
                </c:pt>
                <c:pt idx="7785">
                  <c:v>-7.9787828028202057E-2</c:v>
                </c:pt>
                <c:pt idx="7786">
                  <c:v>-7.8135713934898376E-2</c:v>
                </c:pt>
                <c:pt idx="7787">
                  <c:v>-7.6705299317836761E-2</c:v>
                </c:pt>
                <c:pt idx="7788">
                  <c:v>-7.6705299317836761E-2</c:v>
                </c:pt>
                <c:pt idx="7789">
                  <c:v>-7.558063417673111E-2</c:v>
                </c:pt>
                <c:pt idx="7790">
                  <c:v>-7.4843369424343109E-2</c:v>
                </c:pt>
                <c:pt idx="7791">
                  <c:v>-7.4540860950946808E-2</c:v>
                </c:pt>
                <c:pt idx="7792">
                  <c:v>-7.4579954147338867E-2</c:v>
                </c:pt>
                <c:pt idx="7793">
                  <c:v>-7.4837222695350647E-2</c:v>
                </c:pt>
                <c:pt idx="7794">
                  <c:v>-7.4837222695350647E-2</c:v>
                </c:pt>
                <c:pt idx="7795">
                  <c:v>-7.5177282094955444E-2</c:v>
                </c:pt>
                <c:pt idx="7796">
                  <c:v>-7.5421251356601715E-2</c:v>
                </c:pt>
                <c:pt idx="7797">
                  <c:v>-7.5490452349185944E-2</c:v>
                </c:pt>
                <c:pt idx="7798">
                  <c:v>-7.5619794428348541E-2</c:v>
                </c:pt>
                <c:pt idx="7799">
                  <c:v>-7.5619794428348541E-2</c:v>
                </c:pt>
                <c:pt idx="7800">
                  <c:v>-7.5982704758644104E-2</c:v>
                </c:pt>
                <c:pt idx="7801">
                  <c:v>-7.6501570641994476E-2</c:v>
                </c:pt>
                <c:pt idx="7802">
                  <c:v>-7.7254921197891235E-2</c:v>
                </c:pt>
                <c:pt idx="7803">
                  <c:v>-7.7254921197891235E-2</c:v>
                </c:pt>
                <c:pt idx="7804">
                  <c:v>-7.8058771789073944E-2</c:v>
                </c:pt>
                <c:pt idx="7805">
                  <c:v>-7.8700833022594452E-2</c:v>
                </c:pt>
                <c:pt idx="7806">
                  <c:v>-7.9242952167987823E-2</c:v>
                </c:pt>
                <c:pt idx="7807">
                  <c:v>-7.9725705087184906E-2</c:v>
                </c:pt>
                <c:pt idx="7808">
                  <c:v>-7.9725705087184906E-2</c:v>
                </c:pt>
                <c:pt idx="7809">
                  <c:v>-8.0262459814548492E-2</c:v>
                </c:pt>
                <c:pt idx="7810">
                  <c:v>-8.1015229225158691E-2</c:v>
                </c:pt>
                <c:pt idx="7811">
                  <c:v>-8.2188867032527924E-2</c:v>
                </c:pt>
                <c:pt idx="7812">
                  <c:v>-8.3874166011810303E-2</c:v>
                </c:pt>
                <c:pt idx="7813">
                  <c:v>-8.3874166011810303E-2</c:v>
                </c:pt>
                <c:pt idx="7814">
                  <c:v>-8.5932902991771698E-2</c:v>
                </c:pt>
                <c:pt idx="7815">
                  <c:v>-8.8239669799804688E-2</c:v>
                </c:pt>
                <c:pt idx="7816">
                  <c:v>-9.0633101761341095E-2</c:v>
                </c:pt>
                <c:pt idx="7817">
                  <c:v>-9.0633101761341095E-2</c:v>
                </c:pt>
                <c:pt idx="7818">
                  <c:v>-9.293675422668457E-2</c:v>
                </c:pt>
                <c:pt idx="7819">
                  <c:v>-9.5121949911117554E-2</c:v>
                </c:pt>
                <c:pt idx="7820">
                  <c:v>-9.7037151455879211E-2</c:v>
                </c:pt>
                <c:pt idx="7821">
                  <c:v>-9.8508700728416443E-2</c:v>
                </c:pt>
                <c:pt idx="7822">
                  <c:v>-9.8508700728416443E-2</c:v>
                </c:pt>
                <c:pt idx="7823">
                  <c:v>-9.9364601075649261E-2</c:v>
                </c:pt>
                <c:pt idx="7824">
                  <c:v>-9.9473409354686737E-2</c:v>
                </c:pt>
                <c:pt idx="7825">
                  <c:v>-9.8863452672958374E-2</c:v>
                </c:pt>
                <c:pt idx="7826">
                  <c:v>-9.763818234205246E-2</c:v>
                </c:pt>
                <c:pt idx="7827">
                  <c:v>-9.763818234205246E-2</c:v>
                </c:pt>
                <c:pt idx="7828">
                  <c:v>-9.5955021679401398E-2</c:v>
                </c:pt>
                <c:pt idx="7829">
                  <c:v>-9.4002038240432739E-2</c:v>
                </c:pt>
                <c:pt idx="7830">
                  <c:v>-9.1954968869686127E-2</c:v>
                </c:pt>
                <c:pt idx="7831">
                  <c:v>-9.1954968869686127E-2</c:v>
                </c:pt>
                <c:pt idx="7832">
                  <c:v>-8.9903682470321655E-2</c:v>
                </c:pt>
                <c:pt idx="7833">
                  <c:v>-8.8006429374217987E-2</c:v>
                </c:pt>
                <c:pt idx="7834">
                  <c:v>-8.6401171982288361E-2</c:v>
                </c:pt>
                <c:pt idx="7835">
                  <c:v>-8.5182055830955505E-2</c:v>
                </c:pt>
                <c:pt idx="7836">
                  <c:v>-8.5182055830955505E-2</c:v>
                </c:pt>
                <c:pt idx="7837">
                  <c:v>-8.448878675699234E-2</c:v>
                </c:pt>
                <c:pt idx="7838">
                  <c:v>-8.4332868456840515E-2</c:v>
                </c:pt>
                <c:pt idx="7839">
                  <c:v>-8.4536150097846985E-2</c:v>
                </c:pt>
                <c:pt idx="7840">
                  <c:v>-8.4536150097846985E-2</c:v>
                </c:pt>
                <c:pt idx="7841">
                  <c:v>-8.4895983338356018E-2</c:v>
                </c:pt>
                <c:pt idx="7842">
                  <c:v>-8.4959059953689575E-2</c:v>
                </c:pt>
                <c:pt idx="7843">
                  <c:v>-8.4584303200244904E-2</c:v>
                </c:pt>
                <c:pt idx="7844">
                  <c:v>-8.4007918834686279E-2</c:v>
                </c:pt>
                <c:pt idx="7845">
                  <c:v>-8.4007918834686279E-2</c:v>
                </c:pt>
                <c:pt idx="7846">
                  <c:v>-8.3499014377593994E-2</c:v>
                </c:pt>
                <c:pt idx="7847">
                  <c:v>-8.3574451506137848E-2</c:v>
                </c:pt>
                <c:pt idx="7848">
                  <c:v>-8.4449067711830139E-2</c:v>
                </c:pt>
                <c:pt idx="7849">
                  <c:v>-8.5835672914981842E-2</c:v>
                </c:pt>
                <c:pt idx="7850">
                  <c:v>-8.5835672914981842E-2</c:v>
                </c:pt>
                <c:pt idx="7851">
                  <c:v>-8.7296992540359497E-2</c:v>
                </c:pt>
                <c:pt idx="7852">
                  <c:v>-8.8549941778182983E-2</c:v>
                </c:pt>
                <c:pt idx="7853">
                  <c:v>-8.9303910732269287E-2</c:v>
                </c:pt>
                <c:pt idx="7854">
                  <c:v>-8.9303910732269287E-2</c:v>
                </c:pt>
                <c:pt idx="7855">
                  <c:v>-8.9654549956321716E-2</c:v>
                </c:pt>
                <c:pt idx="7856">
                  <c:v>-9.0022020041942596E-2</c:v>
                </c:pt>
                <c:pt idx="7857">
                  <c:v>-9.0711720287799835E-2</c:v>
                </c:pt>
                <c:pt idx="7858">
                  <c:v>-9.1950148344039917E-2</c:v>
                </c:pt>
                <c:pt idx="7859">
                  <c:v>-9.1950148344039917E-2</c:v>
                </c:pt>
                <c:pt idx="7860">
                  <c:v>-9.3784481287002563E-2</c:v>
                </c:pt>
                <c:pt idx="7861">
                  <c:v>-9.6065394580364227E-2</c:v>
                </c:pt>
                <c:pt idx="7862">
                  <c:v>-9.8565198481082916E-2</c:v>
                </c:pt>
                <c:pt idx="7863">
                  <c:v>-0.10115703940391541</c:v>
                </c:pt>
                <c:pt idx="7864">
                  <c:v>-0.10115703940391541</c:v>
                </c:pt>
                <c:pt idx="7865">
                  <c:v>-0.1036858856678009</c:v>
                </c:pt>
                <c:pt idx="7866">
                  <c:v>-0.10600194334983826</c:v>
                </c:pt>
                <c:pt idx="7867">
                  <c:v>-0.10795509815216064</c:v>
                </c:pt>
                <c:pt idx="7868">
                  <c:v>-0.10795509815216064</c:v>
                </c:pt>
                <c:pt idx="7869">
                  <c:v>-0.10935167223215103</c:v>
                </c:pt>
                <c:pt idx="7870">
                  <c:v>-0.11010025441646576</c:v>
                </c:pt>
                <c:pt idx="7871">
                  <c:v>-0.11016592383384705</c:v>
                </c:pt>
                <c:pt idx="7872">
                  <c:v>-0.10956878215074539</c:v>
                </c:pt>
                <c:pt idx="7873">
                  <c:v>-0.10956878215074539</c:v>
                </c:pt>
                <c:pt idx="7874">
                  <c:v>-0.10838084667921066</c:v>
                </c:pt>
                <c:pt idx="7875">
                  <c:v>-0.10669846832752228</c:v>
                </c:pt>
                <c:pt idx="7876">
                  <c:v>-0.1046188548207283</c:v>
                </c:pt>
                <c:pt idx="7877">
                  <c:v>-0.1046188548207283</c:v>
                </c:pt>
                <c:pt idx="7878">
                  <c:v>-0.10234978795051575</c:v>
                </c:pt>
                <c:pt idx="7879">
                  <c:v>-0.10009739547967911</c:v>
                </c:pt>
                <c:pt idx="7880">
                  <c:v>-9.803568571805954E-2</c:v>
                </c:pt>
                <c:pt idx="7881">
                  <c:v>-9.6331991255283356E-2</c:v>
                </c:pt>
                <c:pt idx="7882">
                  <c:v>-9.6331991255283356E-2</c:v>
                </c:pt>
                <c:pt idx="7883">
                  <c:v>-9.4585500657558441E-2</c:v>
                </c:pt>
                <c:pt idx="7884">
                  <c:v>-9.4769760966300964E-2</c:v>
                </c:pt>
                <c:pt idx="7885">
                  <c:v>-9.4370290637016296E-2</c:v>
                </c:pt>
                <c:pt idx="7886">
                  <c:v>-9.3504294753074646E-2</c:v>
                </c:pt>
                <c:pt idx="7887">
                  <c:v>-9.3504294753074646E-2</c:v>
                </c:pt>
                <c:pt idx="7888">
                  <c:v>-9.2408604919910431E-2</c:v>
                </c:pt>
                <c:pt idx="7889">
                  <c:v>-9.1650106012821198E-2</c:v>
                </c:pt>
                <c:pt idx="7890">
                  <c:v>-9.171970933675766E-2</c:v>
                </c:pt>
                <c:pt idx="7891">
                  <c:v>-9.2642791569232941E-2</c:v>
                </c:pt>
                <c:pt idx="7892">
                  <c:v>-9.2642791569232941E-2</c:v>
                </c:pt>
                <c:pt idx="7893">
                  <c:v>-9.4325073063373566E-2</c:v>
                </c:pt>
                <c:pt idx="7894">
                  <c:v>-9.6249803900718689E-2</c:v>
                </c:pt>
                <c:pt idx="7895">
                  <c:v>-9.7918778657913208E-2</c:v>
                </c:pt>
                <c:pt idx="7896">
                  <c:v>-9.9066555500030518E-2</c:v>
                </c:pt>
                <c:pt idx="7897">
                  <c:v>-9.9066555500030518E-2</c:v>
                </c:pt>
                <c:pt idx="7898">
                  <c:v>-9.9600225687026978E-2</c:v>
                </c:pt>
                <c:pt idx="7899">
                  <c:v>-9.9988348782062531E-2</c:v>
                </c:pt>
                <c:pt idx="7900">
                  <c:v>-0.10073068737983704</c:v>
                </c:pt>
                <c:pt idx="7901">
                  <c:v>-0.10198013484477997</c:v>
                </c:pt>
                <c:pt idx="7902">
                  <c:v>-0.10198013484477997</c:v>
                </c:pt>
                <c:pt idx="7903">
                  <c:v>-0.1038016602396965</c:v>
                </c:pt>
                <c:pt idx="7904">
                  <c:v>-0.10614845901727676</c:v>
                </c:pt>
                <c:pt idx="7905">
                  <c:v>-0.10880514979362488</c:v>
                </c:pt>
                <c:pt idx="7906">
                  <c:v>-0.10880514979362488</c:v>
                </c:pt>
                <c:pt idx="7907">
                  <c:v>-0.11157744377851486</c:v>
                </c:pt>
                <c:pt idx="7908">
                  <c:v>-0.11425980180501938</c:v>
                </c:pt>
                <c:pt idx="7909">
                  <c:v>-0.11655408143997192</c:v>
                </c:pt>
                <c:pt idx="7910">
                  <c:v>-0.1183331236243248</c:v>
                </c:pt>
                <c:pt idx="7911">
                  <c:v>-0.1183331236243248</c:v>
                </c:pt>
                <c:pt idx="7912">
                  <c:v>-0.11953684687614441</c:v>
                </c:pt>
                <c:pt idx="7913">
                  <c:v>-0.1201460212469101</c:v>
                </c:pt>
                <c:pt idx="7914">
                  <c:v>-0.12019491940736771</c:v>
                </c:pt>
                <c:pt idx="7915">
                  <c:v>-0.12019491940736771</c:v>
                </c:pt>
                <c:pt idx="7916">
                  <c:v>-0.11846589297056198</c:v>
                </c:pt>
                <c:pt idx="7917">
                  <c:v>-0.11846589297056198</c:v>
                </c:pt>
                <c:pt idx="7918">
                  <c:v>-0.11672792583703995</c:v>
                </c:pt>
                <c:pt idx="7919">
                  <c:v>-0.11457336694002151</c:v>
                </c:pt>
                <c:pt idx="7920">
                  <c:v>-0.11220142245292664</c:v>
                </c:pt>
                <c:pt idx="7921">
                  <c:v>-0.11220142245292664</c:v>
                </c:pt>
                <c:pt idx="7922">
                  <c:v>-0.10986694693565369</c:v>
                </c:pt>
                <c:pt idx="7923">
                  <c:v>-0.1076958030462265</c:v>
                </c:pt>
                <c:pt idx="7924">
                  <c:v>-0.10581253468990326</c:v>
                </c:pt>
                <c:pt idx="7925">
                  <c:v>-0.10441949963569641</c:v>
                </c:pt>
                <c:pt idx="7926">
                  <c:v>-0.10441949963569641</c:v>
                </c:pt>
                <c:pt idx="7927">
                  <c:v>-0.10366878658533096</c:v>
                </c:pt>
                <c:pt idx="7928">
                  <c:v>-0.10356025397777557</c:v>
                </c:pt>
                <c:pt idx="7929">
                  <c:v>-0.10381413996219635</c:v>
                </c:pt>
                <c:pt idx="7930">
                  <c:v>-0.10361956059932709</c:v>
                </c:pt>
                <c:pt idx="7931">
                  <c:v>-0.10361956059932709</c:v>
                </c:pt>
                <c:pt idx="7932">
                  <c:v>-0.10279916226863861</c:v>
                </c:pt>
                <c:pt idx="7933">
                  <c:v>-0.10148084908723831</c:v>
                </c:pt>
                <c:pt idx="7934">
                  <c:v>-0.10006483644247055</c:v>
                </c:pt>
                <c:pt idx="7935">
                  <c:v>-0.10006483644247055</c:v>
                </c:pt>
                <c:pt idx="7936">
                  <c:v>-9.935152530670166E-2</c:v>
                </c:pt>
                <c:pt idx="7937">
                  <c:v>-9.9472537636756897E-2</c:v>
                </c:pt>
                <c:pt idx="7938">
                  <c:v>-0.10039988905191422</c:v>
                </c:pt>
                <c:pt idx="7939">
                  <c:v>-0.10204996913671494</c:v>
                </c:pt>
                <c:pt idx="7940">
                  <c:v>-0.10204996913671494</c:v>
                </c:pt>
                <c:pt idx="7941">
                  <c:v>-0.10414519906044006</c:v>
                </c:pt>
                <c:pt idx="7942">
                  <c:v>-0.10607516765594482</c:v>
                </c:pt>
                <c:pt idx="7943">
                  <c:v>-0.10756800323724747</c:v>
                </c:pt>
                <c:pt idx="7944">
                  <c:v>-0.10847127437591553</c:v>
                </c:pt>
                <c:pt idx="7945">
                  <c:v>-0.10847127437591553</c:v>
                </c:pt>
                <c:pt idx="7946">
                  <c:v>-0.10897628217935562</c:v>
                </c:pt>
                <c:pt idx="7947">
                  <c:v>-0.109685979783535</c:v>
                </c:pt>
                <c:pt idx="7948">
                  <c:v>-0.11090996116399765</c:v>
                </c:pt>
                <c:pt idx="7949">
                  <c:v>-0.11090996116399765</c:v>
                </c:pt>
                <c:pt idx="7950">
                  <c:v>-0.11275430023670197</c:v>
                </c:pt>
                <c:pt idx="7951">
                  <c:v>-0.11515679955482483</c:v>
                </c:pt>
                <c:pt idx="7952">
                  <c:v>-0.11791820824146271</c:v>
                </c:pt>
                <c:pt idx="7953">
                  <c:v>-0.12067554891109467</c:v>
                </c:pt>
                <c:pt idx="7954">
                  <c:v>-0.12067554891109467</c:v>
                </c:pt>
                <c:pt idx="7955">
                  <c:v>-0.12322224676609039</c:v>
                </c:pt>
                <c:pt idx="7956">
                  <c:v>-0.12533015012741089</c:v>
                </c:pt>
                <c:pt idx="7957">
                  <c:v>-0.12689119577407837</c:v>
                </c:pt>
                <c:pt idx="7958">
                  <c:v>-0.12793423235416412</c:v>
                </c:pt>
                <c:pt idx="7959">
                  <c:v>-0.12793423235416412</c:v>
                </c:pt>
                <c:pt idx="7960">
                  <c:v>-0.12842485308647156</c:v>
                </c:pt>
                <c:pt idx="7961">
                  <c:v>-0.12835648655891418</c:v>
                </c:pt>
                <c:pt idx="7962">
                  <c:v>-0.12771698832511902</c:v>
                </c:pt>
                <c:pt idx="7963">
                  <c:v>-0.1265280544757843</c:v>
                </c:pt>
                <c:pt idx="7964">
                  <c:v>-0.1265280544757843</c:v>
                </c:pt>
                <c:pt idx="7965">
                  <c:v>-0.12480194121599197</c:v>
                </c:pt>
                <c:pt idx="7966">
                  <c:v>-0.1226976066827774</c:v>
                </c:pt>
                <c:pt idx="7967">
                  <c:v>-0.12029868364334106</c:v>
                </c:pt>
                <c:pt idx="7968">
                  <c:v>-0.12029868364334106</c:v>
                </c:pt>
                <c:pt idx="7969">
                  <c:v>-0.11780925840139389</c:v>
                </c:pt>
                <c:pt idx="7970">
                  <c:v>-0.11547280102968216</c:v>
                </c:pt>
                <c:pt idx="7971">
                  <c:v>-0.11340747773647308</c:v>
                </c:pt>
                <c:pt idx="7972">
                  <c:v>-0.11191748827695847</c:v>
                </c:pt>
                <c:pt idx="7973">
                  <c:v>-0.11191748827695847</c:v>
                </c:pt>
                <c:pt idx="7974">
                  <c:v>-0.11111502349376678</c:v>
                </c:pt>
                <c:pt idx="7975">
                  <c:v>-0.11092813313007355</c:v>
                </c:pt>
                <c:pt idx="7976">
                  <c:v>-0.11089129000902176</c:v>
                </c:pt>
                <c:pt idx="7977">
                  <c:v>-0.11089129000902176</c:v>
                </c:pt>
                <c:pt idx="7978">
                  <c:v>-0.11031865328550339</c:v>
                </c:pt>
                <c:pt idx="7979">
                  <c:v>-0.1091759204864502</c:v>
                </c:pt>
                <c:pt idx="7980">
                  <c:v>-0.10757364332675934</c:v>
                </c:pt>
                <c:pt idx="7981">
                  <c:v>-0.10608183592557907</c:v>
                </c:pt>
                <c:pt idx="7982">
                  <c:v>-0.10608183592557907</c:v>
                </c:pt>
                <c:pt idx="7983">
                  <c:v>-0.10536234080791473</c:v>
                </c:pt>
                <c:pt idx="7984">
                  <c:v>-0.10544825345277786</c:v>
                </c:pt>
                <c:pt idx="7985">
                  <c:v>-0.10630115121603012</c:v>
                </c:pt>
                <c:pt idx="7986">
                  <c:v>-0.10787658393383026</c:v>
                </c:pt>
                <c:pt idx="7987">
                  <c:v>-0.10787658393383026</c:v>
                </c:pt>
                <c:pt idx="7988">
                  <c:v>-0.11002135276794434</c:v>
                </c:pt>
                <c:pt idx="7989">
                  <c:v>-0.11211910843849182</c:v>
                </c:pt>
                <c:pt idx="7990">
                  <c:v>-0.11381054669618607</c:v>
                </c:pt>
                <c:pt idx="7991">
                  <c:v>-0.11493296176195145</c:v>
                </c:pt>
                <c:pt idx="7992">
                  <c:v>-0.11493296176195145</c:v>
                </c:pt>
                <c:pt idx="7993">
                  <c:v>-0.1155499592423439</c:v>
                </c:pt>
                <c:pt idx="7994">
                  <c:v>-0.11628810316324234</c:v>
                </c:pt>
                <c:pt idx="7995">
                  <c:v>-0.11753755807876587</c:v>
                </c:pt>
                <c:pt idx="7996">
                  <c:v>-0.11753755807876587</c:v>
                </c:pt>
                <c:pt idx="7997">
                  <c:v>-0.11945054680109024</c:v>
                </c:pt>
                <c:pt idx="7998">
                  <c:v>-0.12187190353870392</c:v>
                </c:pt>
                <c:pt idx="7999">
                  <c:v>-0.12457574903964996</c:v>
                </c:pt>
                <c:pt idx="8000">
                  <c:v>-0.12726515531539917</c:v>
                </c:pt>
                <c:pt idx="8001">
                  <c:v>-0.12726515531539917</c:v>
                </c:pt>
                <c:pt idx="8002">
                  <c:v>-0.12964116036891937</c:v>
                </c:pt>
                <c:pt idx="8003">
                  <c:v>-0.13161598145961761</c:v>
                </c:pt>
                <c:pt idx="8004">
                  <c:v>-0.13303820788860321</c:v>
                </c:pt>
                <c:pt idx="8005">
                  <c:v>-0.13391855359077454</c:v>
                </c:pt>
                <c:pt idx="8006">
                  <c:v>-0.13391855359077454</c:v>
                </c:pt>
                <c:pt idx="8007">
                  <c:v>-0.13426835834980011</c:v>
                </c:pt>
                <c:pt idx="8008">
                  <c:v>-0.13408488035202026</c:v>
                </c:pt>
                <c:pt idx="8009">
                  <c:v>-0.13339652121067047</c:v>
                </c:pt>
                <c:pt idx="8010">
                  <c:v>-0.13339652121067047</c:v>
                </c:pt>
                <c:pt idx="8011">
                  <c:v>-0.13224820792675018</c:v>
                </c:pt>
                <c:pt idx="8012">
                  <c:v>-0.13059996068477631</c:v>
                </c:pt>
                <c:pt idx="8013">
                  <c:v>-0.12848822772502899</c:v>
                </c:pt>
                <c:pt idx="8014">
                  <c:v>-0.12608517706394196</c:v>
                </c:pt>
                <c:pt idx="8015">
                  <c:v>-0.12608517706394196</c:v>
                </c:pt>
                <c:pt idx="8016">
                  <c:v>-0.12348430603742599</c:v>
                </c:pt>
                <c:pt idx="8017">
                  <c:v>-0.12103324383497238</c:v>
                </c:pt>
                <c:pt idx="8018">
                  <c:v>-0.11892017722129822</c:v>
                </c:pt>
                <c:pt idx="8019">
                  <c:v>-0.1173366978764534</c:v>
                </c:pt>
                <c:pt idx="8020">
                  <c:v>-0.1173366978764534</c:v>
                </c:pt>
                <c:pt idx="8021">
                  <c:v>-0.1164519339799881</c:v>
                </c:pt>
                <c:pt idx="8022">
                  <c:v>-0.11612739413976669</c:v>
                </c:pt>
                <c:pt idx="8023">
                  <c:v>-0.11581022292375565</c:v>
                </c:pt>
                <c:pt idx="8024">
                  <c:v>-0.11581022292375565</c:v>
                </c:pt>
                <c:pt idx="8025">
                  <c:v>-0.11497751623392105</c:v>
                </c:pt>
                <c:pt idx="8026">
                  <c:v>-0.1135956346988678</c:v>
                </c:pt>
                <c:pt idx="8027">
                  <c:v>-0.11182814091444016</c:v>
                </c:pt>
                <c:pt idx="8028">
                  <c:v>-0.11030244827270508</c:v>
                </c:pt>
                <c:pt idx="8029">
                  <c:v>-0.11030244827270508</c:v>
                </c:pt>
                <c:pt idx="8030">
                  <c:v>-0.10952844470739365</c:v>
                </c:pt>
                <c:pt idx="8031">
                  <c:v>-0.1095842570066452</c:v>
                </c:pt>
                <c:pt idx="8032">
                  <c:v>-0.1104227751493454</c:v>
                </c:pt>
                <c:pt idx="8033">
                  <c:v>-0.11193225532770157</c:v>
                </c:pt>
                <c:pt idx="8034">
                  <c:v>-0.11193225532770157</c:v>
                </c:pt>
                <c:pt idx="8035">
                  <c:v>-0.11405432969331741</c:v>
                </c:pt>
                <c:pt idx="8036">
                  <c:v>-0.11621089279651642</c:v>
                </c:pt>
                <c:pt idx="8037">
                  <c:v>-0.1179235652089119</c:v>
                </c:pt>
                <c:pt idx="8038">
                  <c:v>-0.1179235652089119</c:v>
                </c:pt>
                <c:pt idx="8039">
                  <c:v>-0.11916135251522064</c:v>
                </c:pt>
                <c:pt idx="8040">
                  <c:v>-0.11987728625535965</c:v>
                </c:pt>
                <c:pt idx="8041">
                  <c:v>-0.12065179646015167</c:v>
                </c:pt>
                <c:pt idx="8042">
                  <c:v>-0.12190826237201691</c:v>
                </c:pt>
                <c:pt idx="8043">
                  <c:v>-0.12380474060773849</c:v>
                </c:pt>
                <c:pt idx="8044">
                  <c:v>-0.12380474060773849</c:v>
                </c:pt>
                <c:pt idx="8045">
                  <c:v>-0.12624867260456085</c:v>
                </c:pt>
                <c:pt idx="8046">
                  <c:v>-0.12887066602706909</c:v>
                </c:pt>
                <c:pt idx="8047">
                  <c:v>-0.13149271905422211</c:v>
                </c:pt>
                <c:pt idx="8048">
                  <c:v>-0.13375601172447205</c:v>
                </c:pt>
                <c:pt idx="8049">
                  <c:v>-0.13375601172447205</c:v>
                </c:pt>
                <c:pt idx="8050">
                  <c:v>-0.13553604483604431</c:v>
                </c:pt>
                <c:pt idx="8051">
                  <c:v>-0.13682828843593597</c:v>
                </c:pt>
                <c:pt idx="8052">
                  <c:v>-0.13756205141544342</c:v>
                </c:pt>
                <c:pt idx="8053">
                  <c:v>-0.13561202585697174</c:v>
                </c:pt>
                <c:pt idx="8054">
                  <c:v>-0.13397850096225739</c:v>
                </c:pt>
                <c:pt idx="8055">
                  <c:v>-0.13397850096225739</c:v>
                </c:pt>
                <c:pt idx="8056">
                  <c:v>-0.13187949359416962</c:v>
                </c:pt>
                <c:pt idx="8057">
                  <c:v>-0.12947392463684082</c:v>
                </c:pt>
                <c:pt idx="8058">
                  <c:v>-0.12689410150051117</c:v>
                </c:pt>
                <c:pt idx="8059">
                  <c:v>-0.12435621023178101</c:v>
                </c:pt>
                <c:pt idx="8060">
                  <c:v>-0.12435621023178101</c:v>
                </c:pt>
                <c:pt idx="8061">
                  <c:v>-0.12217291444540024</c:v>
                </c:pt>
                <c:pt idx="8062">
                  <c:v>-0.12051510065793991</c:v>
                </c:pt>
                <c:pt idx="8063">
                  <c:v>-0.11955580115318298</c:v>
                </c:pt>
                <c:pt idx="8064">
                  <c:v>-0.11918890476226807</c:v>
                </c:pt>
                <c:pt idx="8065">
                  <c:v>-0.11918890476226807</c:v>
                </c:pt>
                <c:pt idx="8066">
                  <c:v>-0.11865033954381943</c:v>
                </c:pt>
                <c:pt idx="8067">
                  <c:v>-0.11767201125621796</c:v>
                </c:pt>
                <c:pt idx="8068">
                  <c:v>-0.11616348475217819</c:v>
                </c:pt>
                <c:pt idx="8069">
                  <c:v>-0.11616348475217819</c:v>
                </c:pt>
                <c:pt idx="8070">
                  <c:v>-0.11428827047348022</c:v>
                </c:pt>
                <c:pt idx="8071">
                  <c:v>-0.11281001567840576</c:v>
                </c:pt>
                <c:pt idx="8072">
                  <c:v>-0.11203763633966446</c:v>
                </c:pt>
                <c:pt idx="8073">
                  <c:v>-0.11206308007240295</c:v>
                </c:pt>
                <c:pt idx="8074">
                  <c:v>-0.11206308007240295</c:v>
                </c:pt>
                <c:pt idx="8075">
                  <c:v>-0.11286631226539612</c:v>
                </c:pt>
                <c:pt idx="8076">
                  <c:v>-0.1143353283405304</c:v>
                </c:pt>
                <c:pt idx="8077">
                  <c:v>-0.11639761924743652</c:v>
                </c:pt>
                <c:pt idx="8078">
                  <c:v>-0.11857230216264725</c:v>
                </c:pt>
                <c:pt idx="8079">
                  <c:v>-0.11857230216264725</c:v>
                </c:pt>
                <c:pt idx="8080">
                  <c:v>-0.12031023949384689</c:v>
                </c:pt>
                <c:pt idx="8081">
                  <c:v>-0.12157823145389557</c:v>
                </c:pt>
                <c:pt idx="8082">
                  <c:v>-0.12232385575771332</c:v>
                </c:pt>
                <c:pt idx="8083">
                  <c:v>-0.12307006865739822</c:v>
                </c:pt>
                <c:pt idx="8084">
                  <c:v>-0.12307006865739822</c:v>
                </c:pt>
                <c:pt idx="8085">
                  <c:v>-0.12436995655298233</c:v>
                </c:pt>
                <c:pt idx="8086">
                  <c:v>-0.12624917924404144</c:v>
                </c:pt>
                <c:pt idx="8087">
                  <c:v>-0.1286609023809433</c:v>
                </c:pt>
                <c:pt idx="8088">
                  <c:v>-0.1286609023809433</c:v>
                </c:pt>
                <c:pt idx="8089">
                  <c:v>-0.13123629987239838</c:v>
                </c:pt>
                <c:pt idx="8090">
                  <c:v>-0.13371667265892029</c:v>
                </c:pt>
                <c:pt idx="8091">
                  <c:v>-0.13590499758720398</c:v>
                </c:pt>
                <c:pt idx="8092">
                  <c:v>-0.13758730888366699</c:v>
                </c:pt>
                <c:pt idx="8093">
                  <c:v>-0.13758730888366699</c:v>
                </c:pt>
                <c:pt idx="8094">
                  <c:v>-0.13878914713859558</c:v>
                </c:pt>
                <c:pt idx="8095">
                  <c:v>-0.13944697380065918</c:v>
                </c:pt>
                <c:pt idx="8096">
                  <c:v>-0.13958078622817993</c:v>
                </c:pt>
                <c:pt idx="8097">
                  <c:v>-0.13923382759094238</c:v>
                </c:pt>
                <c:pt idx="8098">
                  <c:v>-0.13923382759094238</c:v>
                </c:pt>
                <c:pt idx="8099">
                  <c:v>-0.13845229148864746</c:v>
                </c:pt>
                <c:pt idx="8100">
                  <c:v>-0.13722237944602966</c:v>
                </c:pt>
                <c:pt idx="8101">
                  <c:v>-0.13558675348758698</c:v>
                </c:pt>
                <c:pt idx="8102">
                  <c:v>-0.13558675348758698</c:v>
                </c:pt>
                <c:pt idx="8103">
                  <c:v>-0.13351352512836456</c:v>
                </c:pt>
                <c:pt idx="8104">
                  <c:v>-0.13104511797428131</c:v>
                </c:pt>
                <c:pt idx="8105">
                  <c:v>-0.12843279540538788</c:v>
                </c:pt>
                <c:pt idx="8106">
                  <c:v>-0.12584559619426727</c:v>
                </c:pt>
                <c:pt idx="8107">
                  <c:v>-0.12584559619426727</c:v>
                </c:pt>
                <c:pt idx="8108">
                  <c:v>-0.12361346930265427</c:v>
                </c:pt>
                <c:pt idx="8109">
                  <c:v>-0.12197356671094894</c:v>
                </c:pt>
                <c:pt idx="8110">
                  <c:v>-0.1209772452712059</c:v>
                </c:pt>
                <c:pt idx="8111">
                  <c:v>-0.1205308735370636</c:v>
                </c:pt>
                <c:pt idx="8112">
                  <c:v>-0.1205308735370636</c:v>
                </c:pt>
                <c:pt idx="8113">
                  <c:v>-0.11990223824977875</c:v>
                </c:pt>
                <c:pt idx="8114">
                  <c:v>-0.11883524805307388</c:v>
                </c:pt>
                <c:pt idx="8115">
                  <c:v>-0.11725196987390518</c:v>
                </c:pt>
                <c:pt idx="8116">
                  <c:v>-0.11725196987390518</c:v>
                </c:pt>
                <c:pt idx="8117">
                  <c:v>-0.11533690243959427</c:v>
                </c:pt>
                <c:pt idx="8118">
                  <c:v>-0.11385492980480194</c:v>
                </c:pt>
                <c:pt idx="8119">
                  <c:v>-0.11306105554103851</c:v>
                </c:pt>
                <c:pt idx="8120">
                  <c:v>-0.11307394504547119</c:v>
                </c:pt>
                <c:pt idx="8121">
                  <c:v>-0.11307394504547119</c:v>
                </c:pt>
                <c:pt idx="8122">
                  <c:v>-0.1138557642698288</c:v>
                </c:pt>
                <c:pt idx="8123">
                  <c:v>-0.11533497273921967</c:v>
                </c:pt>
                <c:pt idx="8124">
                  <c:v>-0.11735088378190994</c:v>
                </c:pt>
                <c:pt idx="8125">
                  <c:v>-0.11945896595716476</c:v>
                </c:pt>
                <c:pt idx="8126">
                  <c:v>-0.11945896595716476</c:v>
                </c:pt>
                <c:pt idx="8127">
                  <c:v>-0.12114393711090088</c:v>
                </c:pt>
                <c:pt idx="8128">
                  <c:v>-0.12230585515499115</c:v>
                </c:pt>
                <c:pt idx="8129">
                  <c:v>-0.12304333597421646</c:v>
                </c:pt>
                <c:pt idx="8130">
                  <c:v>-0.12304333597421646</c:v>
                </c:pt>
                <c:pt idx="8131">
                  <c:v>-0.12377044558525085</c:v>
                </c:pt>
                <c:pt idx="8132">
                  <c:v>-0.12504909932613373</c:v>
                </c:pt>
                <c:pt idx="8133">
                  <c:v>-0.12692634761333466</c:v>
                </c:pt>
                <c:pt idx="8134">
                  <c:v>-0.12925660610198975</c:v>
                </c:pt>
                <c:pt idx="8135">
                  <c:v>-0.12925660610198975</c:v>
                </c:pt>
                <c:pt idx="8136">
                  <c:v>-0.13180451095104218</c:v>
                </c:pt>
                <c:pt idx="8137">
                  <c:v>-0.13421809673309326</c:v>
                </c:pt>
                <c:pt idx="8138">
                  <c:v>-0.13631701469421387</c:v>
                </c:pt>
                <c:pt idx="8139">
                  <c:v>-0.13795223832130432</c:v>
                </c:pt>
                <c:pt idx="8140">
                  <c:v>-0.13795223832130432</c:v>
                </c:pt>
                <c:pt idx="8141">
                  <c:v>-0.13904781639575958</c:v>
                </c:pt>
                <c:pt idx="8142">
                  <c:v>-0.13962455093860626</c:v>
                </c:pt>
                <c:pt idx="8143">
                  <c:v>-0.13968239724636078</c:v>
                </c:pt>
                <c:pt idx="8144">
                  <c:v>-0.13968239724636078</c:v>
                </c:pt>
                <c:pt idx="8145">
                  <c:v>-0.13926547765731812</c:v>
                </c:pt>
                <c:pt idx="8146">
                  <c:v>-0.13842262327671051</c:v>
                </c:pt>
                <c:pt idx="8147">
                  <c:v>-0.13715642690658569</c:v>
                </c:pt>
                <c:pt idx="8148">
                  <c:v>-0.13542091846466064</c:v>
                </c:pt>
                <c:pt idx="8149">
                  <c:v>-0.13542091846466064</c:v>
                </c:pt>
                <c:pt idx="8150">
                  <c:v>-0.13330018520355225</c:v>
                </c:pt>
                <c:pt idx="8151">
                  <c:v>-0.13079452514648438</c:v>
                </c:pt>
                <c:pt idx="8152">
                  <c:v>-0.12812438607215881</c:v>
                </c:pt>
                <c:pt idx="8153">
                  <c:v>-0.12812438607215881</c:v>
                </c:pt>
                <c:pt idx="8154">
                  <c:v>-0.12556540966033936</c:v>
                </c:pt>
                <c:pt idx="8155">
                  <c:v>-0.12329031527042389</c:v>
                </c:pt>
                <c:pt idx="8156">
                  <c:v>-0.12162350863218307</c:v>
                </c:pt>
                <c:pt idx="8157">
                  <c:v>-0.12061390280723572</c:v>
                </c:pt>
                <c:pt idx="8158">
                  <c:v>-0.12014241516590118</c:v>
                </c:pt>
                <c:pt idx="8159">
                  <c:v>-0.12014241516590118</c:v>
                </c:pt>
                <c:pt idx="8160">
                  <c:v>-0.1194993183016777</c:v>
                </c:pt>
                <c:pt idx="8161">
                  <c:v>-0.11836181581020355</c:v>
                </c:pt>
                <c:pt idx="8162">
                  <c:v>-0.11675896495580673</c:v>
                </c:pt>
                <c:pt idx="8163">
                  <c:v>-0.11675896495580673</c:v>
                </c:pt>
                <c:pt idx="8164">
                  <c:v>-0.11480803787708282</c:v>
                </c:pt>
                <c:pt idx="8165">
                  <c:v>-0.11328908801078796</c:v>
                </c:pt>
                <c:pt idx="8166">
                  <c:v>-0.11251279711723328</c:v>
                </c:pt>
                <c:pt idx="8167">
                  <c:v>-0.11251427978277206</c:v>
                </c:pt>
                <c:pt idx="8168">
                  <c:v>-0.11327154934406281</c:v>
                </c:pt>
                <c:pt idx="8169">
                  <c:v>-0.11327154934406281</c:v>
                </c:pt>
                <c:pt idx="8170">
                  <c:v>-0.11472766846418381</c:v>
                </c:pt>
                <c:pt idx="8171">
                  <c:v>-0.11673733592033386</c:v>
                </c:pt>
                <c:pt idx="8172">
                  <c:v>-0.11870688945055008</c:v>
                </c:pt>
                <c:pt idx="8173">
                  <c:v>-0.12026979029178619</c:v>
                </c:pt>
                <c:pt idx="8174">
                  <c:v>-0.12026979029178619</c:v>
                </c:pt>
                <c:pt idx="8175">
                  <c:v>-0.12131261825561523</c:v>
                </c:pt>
                <c:pt idx="8176">
                  <c:v>-0.12190516293048859</c:v>
                </c:pt>
                <c:pt idx="8177">
                  <c:v>-0.12260746210813522</c:v>
                </c:pt>
                <c:pt idx="8178">
                  <c:v>-0.12260746210813522</c:v>
                </c:pt>
                <c:pt idx="8179">
                  <c:v>-0.12382474541664124</c:v>
                </c:pt>
                <c:pt idx="8180">
                  <c:v>-0.12564672529697418</c:v>
                </c:pt>
                <c:pt idx="8181">
                  <c:v>-0.12788556516170502</c:v>
                </c:pt>
                <c:pt idx="8182">
                  <c:v>-0.13033561408519745</c:v>
                </c:pt>
                <c:pt idx="8183">
                  <c:v>-0.13033561408519745</c:v>
                </c:pt>
                <c:pt idx="8184">
                  <c:v>-0.13270777463912964</c:v>
                </c:pt>
                <c:pt idx="8185">
                  <c:v>-0.13473398983478546</c:v>
                </c:pt>
                <c:pt idx="8186">
                  <c:v>-0.13632674515247345</c:v>
                </c:pt>
                <c:pt idx="8187">
                  <c:v>-0.13735510408878326</c:v>
                </c:pt>
                <c:pt idx="8188">
                  <c:v>-0.13735510408878326</c:v>
                </c:pt>
                <c:pt idx="8189">
                  <c:v>-0.13783872127532959</c:v>
                </c:pt>
                <c:pt idx="8190">
                  <c:v>-0.13782194256782532</c:v>
                </c:pt>
                <c:pt idx="8191">
                  <c:v>-0.13733053207397461</c:v>
                </c:pt>
                <c:pt idx="8192">
                  <c:v>-0.13638953864574432</c:v>
                </c:pt>
                <c:pt idx="8193">
                  <c:v>-0.13638953864574432</c:v>
                </c:pt>
                <c:pt idx="8194">
                  <c:v>-0.13502457737922668</c:v>
                </c:pt>
                <c:pt idx="8195">
                  <c:v>-0.13317129015922546</c:v>
                </c:pt>
                <c:pt idx="8196">
                  <c:v>-0.13089868426322937</c:v>
                </c:pt>
                <c:pt idx="8197">
                  <c:v>-0.13089868426322937</c:v>
                </c:pt>
                <c:pt idx="8198">
                  <c:v>-0.12832017242908478</c:v>
                </c:pt>
                <c:pt idx="8199">
                  <c:v>-0.12556767463684082</c:v>
                </c:pt>
                <c:pt idx="8200">
                  <c:v>-0.12298516184091568</c:v>
                </c:pt>
                <c:pt idx="8201">
                  <c:v>-0.12071951478719711</c:v>
                </c:pt>
                <c:pt idx="8202">
                  <c:v>-0.12071951478719711</c:v>
                </c:pt>
                <c:pt idx="8203">
                  <c:v>-0.11901594698429108</c:v>
                </c:pt>
                <c:pt idx="8204">
                  <c:v>-0.11800244450569153</c:v>
                </c:pt>
                <c:pt idx="8205">
                  <c:v>-0.11750999093055725</c:v>
                </c:pt>
                <c:pt idx="8206">
                  <c:v>-0.11750999093055725</c:v>
                </c:pt>
                <c:pt idx="8207">
                  <c:v>-0.11692255735397339</c:v>
                </c:pt>
                <c:pt idx="8208">
                  <c:v>-0.11583835631608963</c:v>
                </c:pt>
                <c:pt idx="8209">
                  <c:v>-0.11424471437931061</c:v>
                </c:pt>
                <c:pt idx="8210">
                  <c:v>-0.11230383813381195</c:v>
                </c:pt>
                <c:pt idx="8211">
                  <c:v>-0.11230383813381195</c:v>
                </c:pt>
                <c:pt idx="8212">
                  <c:v>-0.11073695868253708</c:v>
                </c:pt>
                <c:pt idx="8213">
                  <c:v>-0.10992659628391266</c:v>
                </c:pt>
                <c:pt idx="8214">
                  <c:v>-0.10992708057165146</c:v>
                </c:pt>
                <c:pt idx="8215">
                  <c:v>-0.11068855226039886</c:v>
                </c:pt>
                <c:pt idx="8216">
                  <c:v>-0.11068855226039886</c:v>
                </c:pt>
                <c:pt idx="8217">
                  <c:v>-0.11210983991622925</c:v>
                </c:pt>
                <c:pt idx="8218">
                  <c:v>-0.11406990140676498</c:v>
                </c:pt>
                <c:pt idx="8219">
                  <c:v>-0.11585664004087448</c:v>
                </c:pt>
                <c:pt idx="8220">
                  <c:v>-0.11585664004087448</c:v>
                </c:pt>
                <c:pt idx="8221">
                  <c:v>-0.11720731854438782</c:v>
                </c:pt>
                <c:pt idx="8222">
                  <c:v>-0.11805097013711929</c:v>
                </c:pt>
                <c:pt idx="8223">
                  <c:v>-0.12193262577056885</c:v>
                </c:pt>
                <c:pt idx="8224">
                  <c:v>-0.12410791218280792</c:v>
                </c:pt>
                <c:pt idx="8225">
                  <c:v>-0.12647037208080292</c:v>
                </c:pt>
                <c:pt idx="8226">
                  <c:v>-0.12647037208080292</c:v>
                </c:pt>
                <c:pt idx="8227">
                  <c:v>-0.12881289422512054</c:v>
                </c:pt>
                <c:pt idx="8228">
                  <c:v>-0.13084998726844788</c:v>
                </c:pt>
                <c:pt idx="8229">
                  <c:v>-0.13241493701934814</c:v>
                </c:pt>
                <c:pt idx="8230">
                  <c:v>-0.13344334065914154</c:v>
                </c:pt>
                <c:pt idx="8231">
                  <c:v>-0.13389681279659271</c:v>
                </c:pt>
                <c:pt idx="8232">
                  <c:v>-0.13389681279659271</c:v>
                </c:pt>
                <c:pt idx="8233">
                  <c:v>-0.13383755087852478</c:v>
                </c:pt>
                <c:pt idx="8234">
                  <c:v>-0.13329838216304779</c:v>
                </c:pt>
                <c:pt idx="8235">
                  <c:v>-0.1322803795337677</c:v>
                </c:pt>
                <c:pt idx="8236">
                  <c:v>-0.13078218698501587</c:v>
                </c:pt>
                <c:pt idx="8237">
                  <c:v>-0.13078218698501587</c:v>
                </c:pt>
                <c:pt idx="8238">
                  <c:v>-0.1288028359413147</c:v>
                </c:pt>
                <c:pt idx="8239">
                  <c:v>-0.12638334929943085</c:v>
                </c:pt>
                <c:pt idx="8240">
                  <c:v>-0.1236860528588295</c:v>
                </c:pt>
                <c:pt idx="8241">
                  <c:v>-0.1236860528588295</c:v>
                </c:pt>
                <c:pt idx="8242">
                  <c:v>-0.12091843038797379</c:v>
                </c:pt>
                <c:pt idx="8243">
                  <c:v>-0.11831334978342056</c:v>
                </c:pt>
                <c:pt idx="8244">
                  <c:v>-0.1160704642534256</c:v>
                </c:pt>
                <c:pt idx="8245">
                  <c:v>-0.11438436806201935</c:v>
                </c:pt>
                <c:pt idx="8246">
                  <c:v>-0.11438436806201935</c:v>
                </c:pt>
                <c:pt idx="8247">
                  <c:v>-0.1133548840880394</c:v>
                </c:pt>
                <c:pt idx="8248">
                  <c:v>-0.1128862053155899</c:v>
                </c:pt>
                <c:pt idx="8249">
                  <c:v>-0.11240812391042709</c:v>
                </c:pt>
                <c:pt idx="8250">
                  <c:v>-0.11144959181547165</c:v>
                </c:pt>
                <c:pt idx="8251">
                  <c:v>-0.11144959181547165</c:v>
                </c:pt>
                <c:pt idx="8252">
                  <c:v>-0.10994425415992737</c:v>
                </c:pt>
                <c:pt idx="8253">
                  <c:v>-0.10807275772094727</c:v>
                </c:pt>
                <c:pt idx="8254">
                  <c:v>-0.10649650543928146</c:v>
                </c:pt>
                <c:pt idx="8255">
                  <c:v>-0.10649650543928146</c:v>
                </c:pt>
                <c:pt idx="8256">
                  <c:v>-0.1056576743721962</c:v>
                </c:pt>
                <c:pt idx="8257">
                  <c:v>-0.10563626140356064</c:v>
                </c:pt>
                <c:pt idx="8258">
                  <c:v>-0.10639509558677673</c:v>
                </c:pt>
                <c:pt idx="8259">
                  <c:v>-0.10780155658721924</c:v>
                </c:pt>
                <c:pt idx="8260">
                  <c:v>-0.10780155658721924</c:v>
                </c:pt>
                <c:pt idx="8261">
                  <c:v>-0.10961940139532089</c:v>
                </c:pt>
                <c:pt idx="8262">
                  <c:v>-0.11118678748607635</c:v>
                </c:pt>
                <c:pt idx="8263">
                  <c:v>-0.11226968467235565</c:v>
                </c:pt>
                <c:pt idx="8264">
                  <c:v>-0.1128203421831131</c:v>
                </c:pt>
                <c:pt idx="8265">
                  <c:v>-0.1128203421831131</c:v>
                </c:pt>
                <c:pt idx="8266">
                  <c:v>-0.11304374784231186</c:v>
                </c:pt>
                <c:pt idx="8267">
                  <c:v>-0.1135859414935112</c:v>
                </c:pt>
                <c:pt idx="8268">
                  <c:v>-0.11461867392063141</c:v>
                </c:pt>
                <c:pt idx="8269">
                  <c:v>-0.11461867392063141</c:v>
                </c:pt>
                <c:pt idx="8270">
                  <c:v>-0.11622077971696854</c:v>
                </c:pt>
                <c:pt idx="8271">
                  <c:v>-0.11830697953701019</c:v>
                </c:pt>
                <c:pt idx="8272">
                  <c:v>-0.1206178292632103</c:v>
                </c:pt>
                <c:pt idx="8273">
                  <c:v>-0.12292567640542984</c:v>
                </c:pt>
                <c:pt idx="8274">
                  <c:v>-0.12292567640542984</c:v>
                </c:pt>
                <c:pt idx="8275">
                  <c:v>-0.12498685717582703</c:v>
                </c:pt>
                <c:pt idx="8276">
                  <c:v>-0.12655679881572723</c:v>
                </c:pt>
                <c:pt idx="8277">
                  <c:v>-0.12758725881576538</c:v>
                </c:pt>
                <c:pt idx="8278">
                  <c:v>-0.12806746363639832</c:v>
                </c:pt>
                <c:pt idx="8279">
                  <c:v>-0.12806746363639832</c:v>
                </c:pt>
                <c:pt idx="8280">
                  <c:v>-0.12800540030002594</c:v>
                </c:pt>
                <c:pt idx="8281">
                  <c:v>-0.12741254270076752</c:v>
                </c:pt>
                <c:pt idx="8282">
                  <c:v>-0.12631073594093323</c:v>
                </c:pt>
                <c:pt idx="8283">
                  <c:v>-0.12631073594093323</c:v>
                </c:pt>
                <c:pt idx="8284">
                  <c:v>-0.12464666366577148</c:v>
                </c:pt>
                <c:pt idx="8285">
                  <c:v>-0.12248697131872177</c:v>
                </c:pt>
                <c:pt idx="8286">
                  <c:v>-0.11994994431734085</c:v>
                </c:pt>
                <c:pt idx="8287">
                  <c:v>-0.11714952439069748</c:v>
                </c:pt>
                <c:pt idx="8288">
                  <c:v>-0.11440736800432205</c:v>
                </c:pt>
                <c:pt idx="8289">
                  <c:v>-0.11440736800432205</c:v>
                </c:pt>
                <c:pt idx="8290">
                  <c:v>-0.1118302047252655</c:v>
                </c:pt>
                <c:pt idx="8291">
                  <c:v>-0.10959915816783905</c:v>
                </c:pt>
                <c:pt idx="8292">
                  <c:v>-0.10794346034526825</c:v>
                </c:pt>
                <c:pt idx="8293">
                  <c:v>-0.10691076517105103</c:v>
                </c:pt>
                <c:pt idx="8294">
                  <c:v>-0.10691076517105103</c:v>
                </c:pt>
                <c:pt idx="8295">
                  <c:v>-0.10647536069154739</c:v>
                </c:pt>
                <c:pt idx="8296">
                  <c:v>-0.1062031164765358</c:v>
                </c:pt>
                <c:pt idx="8297">
                  <c:v>-0.10542351007461548</c:v>
                </c:pt>
                <c:pt idx="8298">
                  <c:v>-0.10542351007461548</c:v>
                </c:pt>
                <c:pt idx="8299">
                  <c:v>-0.10409718006849289</c:v>
                </c:pt>
                <c:pt idx="8300">
                  <c:v>-0.10237055271863937</c:v>
                </c:pt>
                <c:pt idx="8301">
                  <c:v>-0.10076433420181274</c:v>
                </c:pt>
                <c:pt idx="8302">
                  <c:v>-9.9914148449897766E-2</c:v>
                </c:pt>
                <c:pt idx="8303">
                  <c:v>-9.9914148449897766E-2</c:v>
                </c:pt>
                <c:pt idx="8304">
                  <c:v>-9.9881947040557861E-2</c:v>
                </c:pt>
                <c:pt idx="8305">
                  <c:v>-0.10060744732618332</c:v>
                </c:pt>
                <c:pt idx="8306">
                  <c:v>-0.10201471298933029</c:v>
                </c:pt>
                <c:pt idx="8307">
                  <c:v>-0.10201471298933029</c:v>
                </c:pt>
                <c:pt idx="8308">
                  <c:v>-0.10360777378082275</c:v>
                </c:pt>
                <c:pt idx="8309">
                  <c:v>-0.10485915839672089</c:v>
                </c:pt>
                <c:pt idx="8310">
                  <c:v>-0.10563930124044418</c:v>
                </c:pt>
                <c:pt idx="8311">
                  <c:v>-0.10583434998989105</c:v>
                </c:pt>
                <c:pt idx="8312">
                  <c:v>-0.10583434998989105</c:v>
                </c:pt>
                <c:pt idx="8313">
                  <c:v>-0.10590951144695282</c:v>
                </c:pt>
                <c:pt idx="8314">
                  <c:v>-0.10634500533342361</c:v>
                </c:pt>
                <c:pt idx="8315">
                  <c:v>-0.10729262977838516</c:v>
                </c:pt>
                <c:pt idx="8316">
                  <c:v>-0.10882563889026642</c:v>
                </c:pt>
                <c:pt idx="8317">
                  <c:v>-0.10882563889026642</c:v>
                </c:pt>
                <c:pt idx="8318">
                  <c:v>-0.11079133301973343</c:v>
                </c:pt>
                <c:pt idx="8319">
                  <c:v>-0.11303377896547318</c:v>
                </c:pt>
                <c:pt idx="8320">
                  <c:v>-0.11527284234762192</c:v>
                </c:pt>
                <c:pt idx="8321">
                  <c:v>-0.11527284234762192</c:v>
                </c:pt>
                <c:pt idx="8322">
                  <c:v>-0.11727979779243469</c:v>
                </c:pt>
                <c:pt idx="8323">
                  <c:v>-0.11888799071311951</c:v>
                </c:pt>
                <c:pt idx="8324">
                  <c:v>-0.11994868516921997</c:v>
                </c:pt>
                <c:pt idx="8325">
                  <c:v>-0.12048482894897461</c:v>
                </c:pt>
                <c:pt idx="8326">
                  <c:v>-0.12048482894897461</c:v>
                </c:pt>
                <c:pt idx="8327">
                  <c:v>-0.1204744428396225</c:v>
                </c:pt>
                <c:pt idx="8328">
                  <c:v>-0.1198764443397522</c:v>
                </c:pt>
                <c:pt idx="8329">
                  <c:v>-0.11865649372339249</c:v>
                </c:pt>
                <c:pt idx="8330">
                  <c:v>-0.11686815321445465</c:v>
                </c:pt>
                <c:pt idx="8331">
                  <c:v>-0.11686815321445465</c:v>
                </c:pt>
                <c:pt idx="8332">
                  <c:v>-0.11453031003475189</c:v>
                </c:pt>
                <c:pt idx="8333">
                  <c:v>-0.11189272999763489</c:v>
                </c:pt>
                <c:pt idx="8334">
                  <c:v>-0.10912669450044632</c:v>
                </c:pt>
                <c:pt idx="8335">
                  <c:v>-0.10912669450044632</c:v>
                </c:pt>
                <c:pt idx="8336">
                  <c:v>-0.10638362169265747</c:v>
                </c:pt>
                <c:pt idx="8337">
                  <c:v>-0.10389859229326248</c:v>
                </c:pt>
                <c:pt idx="8338">
                  <c:v>-0.10169845074415207</c:v>
                </c:pt>
                <c:pt idx="8339">
                  <c:v>-0.10003944486379623</c:v>
                </c:pt>
                <c:pt idx="8340">
                  <c:v>-0.10003944486379623</c:v>
                </c:pt>
                <c:pt idx="8341">
                  <c:v>-9.902627021074295E-2</c:v>
                </c:pt>
                <c:pt idx="8342">
                  <c:v>-9.8561808466911316E-2</c:v>
                </c:pt>
                <c:pt idx="8343">
                  <c:v>-9.8440833389759064E-2</c:v>
                </c:pt>
                <c:pt idx="8344">
                  <c:v>-9.8440833389759064E-2</c:v>
                </c:pt>
                <c:pt idx="8345">
                  <c:v>-9.7910650074481964E-2</c:v>
                </c:pt>
                <c:pt idx="8346">
                  <c:v>-9.6820458769798279E-2</c:v>
                </c:pt>
                <c:pt idx="8347">
                  <c:v>-9.53526571393013E-2</c:v>
                </c:pt>
                <c:pt idx="8348">
                  <c:v>-9.3830764293670654E-2</c:v>
                </c:pt>
                <c:pt idx="8349">
                  <c:v>-9.3830764293670654E-2</c:v>
                </c:pt>
                <c:pt idx="8350">
                  <c:v>-9.2958390712738037E-2</c:v>
                </c:pt>
                <c:pt idx="8351">
                  <c:v>-9.2899665236473083E-2</c:v>
                </c:pt>
                <c:pt idx="8352">
                  <c:v>-9.3604728579521179E-2</c:v>
                </c:pt>
                <c:pt idx="8353">
                  <c:v>-9.489026665687561E-2</c:v>
                </c:pt>
                <c:pt idx="8354">
                  <c:v>-9.489026665687561E-2</c:v>
                </c:pt>
                <c:pt idx="8355">
                  <c:v>-9.6142128109931946E-2</c:v>
                </c:pt>
                <c:pt idx="8356">
                  <c:v>-9.7067393362522125E-2</c:v>
                </c:pt>
                <c:pt idx="8357">
                  <c:v>-9.7456559538841248E-2</c:v>
                </c:pt>
                <c:pt idx="8358">
                  <c:v>-9.734509140253067E-2</c:v>
                </c:pt>
                <c:pt idx="8359">
                  <c:v>-9.734509140253067E-2</c:v>
                </c:pt>
                <c:pt idx="8360">
                  <c:v>-9.7320243716239929E-2</c:v>
                </c:pt>
                <c:pt idx="8361">
                  <c:v>-9.7689025104045868E-2</c:v>
                </c:pt>
                <c:pt idx="8362">
                  <c:v>-9.8595641553401947E-2</c:v>
                </c:pt>
                <c:pt idx="8363">
                  <c:v>-9.8595641553401947E-2</c:v>
                </c:pt>
                <c:pt idx="8364">
                  <c:v>-0.10004580020904541</c:v>
                </c:pt>
                <c:pt idx="8365">
                  <c:v>-0.10191874206066132</c:v>
                </c:pt>
                <c:pt idx="8366">
                  <c:v>-0.10398074239492416</c:v>
                </c:pt>
                <c:pt idx="8367">
                  <c:v>-0.10608553141355515</c:v>
                </c:pt>
                <c:pt idx="8368">
                  <c:v>-0.10608553141355515</c:v>
                </c:pt>
                <c:pt idx="8369">
                  <c:v>-0.1080285832285881</c:v>
                </c:pt>
                <c:pt idx="8370">
                  <c:v>-0.10925262421369553</c:v>
                </c:pt>
                <c:pt idx="8371">
                  <c:v>-0.11051985621452332</c:v>
                </c:pt>
                <c:pt idx="8372">
                  <c:v>-0.11051985621452332</c:v>
                </c:pt>
                <c:pt idx="8373">
                  <c:v>-0.11123870313167572</c:v>
                </c:pt>
                <c:pt idx="8374">
                  <c:v>-0.11136598140001297</c:v>
                </c:pt>
                <c:pt idx="8375">
                  <c:v>-0.11085947602987289</c:v>
                </c:pt>
                <c:pt idx="8376">
                  <c:v>-0.1096874326467514</c:v>
                </c:pt>
                <c:pt idx="8377">
                  <c:v>-0.1096874326467514</c:v>
                </c:pt>
                <c:pt idx="8378">
                  <c:v>-0.10786306113004684</c:v>
                </c:pt>
                <c:pt idx="8379">
                  <c:v>-0.10555967688560486</c:v>
                </c:pt>
                <c:pt idx="8380">
                  <c:v>-0.10289938747882843</c:v>
                </c:pt>
                <c:pt idx="8381">
                  <c:v>-0.10012698918581009</c:v>
                </c:pt>
                <c:pt idx="8382">
                  <c:v>-0.10012698918581009</c:v>
                </c:pt>
                <c:pt idx="8383">
                  <c:v>-9.7446106374263763E-2</c:v>
                </c:pt>
                <c:pt idx="8384">
                  <c:v>-9.4906143844127655E-2</c:v>
                </c:pt>
                <c:pt idx="8385">
                  <c:v>-9.2715524137020111E-2</c:v>
                </c:pt>
                <c:pt idx="8386">
                  <c:v>-9.2715524137020111E-2</c:v>
                </c:pt>
                <c:pt idx="8387">
                  <c:v>-9.0931639075279236E-2</c:v>
                </c:pt>
                <c:pt idx="8388">
                  <c:v>-8.969222754240036E-2</c:v>
                </c:pt>
                <c:pt idx="8389">
                  <c:v>-8.9036636054515839E-2</c:v>
                </c:pt>
                <c:pt idx="8390">
                  <c:v>-8.8753685355186462E-2</c:v>
                </c:pt>
                <c:pt idx="8391">
                  <c:v>-8.8753685355186462E-2</c:v>
                </c:pt>
                <c:pt idx="8392">
                  <c:v>-8.8573947548866272E-2</c:v>
                </c:pt>
                <c:pt idx="8393">
                  <c:v>-8.4699824452400208E-2</c:v>
                </c:pt>
                <c:pt idx="8394">
                  <c:v>-8.4382496774196625E-2</c:v>
                </c:pt>
                <c:pt idx="8395">
                  <c:v>-8.4842734038829803E-2</c:v>
                </c:pt>
                <c:pt idx="8396">
                  <c:v>-8.4842734038829803E-2</c:v>
                </c:pt>
                <c:pt idx="8397">
                  <c:v>-8.5674084722995758E-2</c:v>
                </c:pt>
                <c:pt idx="8398">
                  <c:v>-8.6511284112930298E-2</c:v>
                </c:pt>
                <c:pt idx="8399">
                  <c:v>-8.7107270956039429E-2</c:v>
                </c:pt>
                <c:pt idx="8400">
                  <c:v>-8.720824122428894E-2</c:v>
                </c:pt>
                <c:pt idx="8401">
                  <c:v>-8.720824122428894E-2</c:v>
                </c:pt>
                <c:pt idx="8402">
                  <c:v>-8.7041370570659637E-2</c:v>
                </c:pt>
                <c:pt idx="8403">
                  <c:v>-8.6927413940429688E-2</c:v>
                </c:pt>
                <c:pt idx="8404">
                  <c:v>-8.7086707353591919E-2</c:v>
                </c:pt>
                <c:pt idx="8405">
                  <c:v>-8.7792500853538513E-2</c:v>
                </c:pt>
                <c:pt idx="8406">
                  <c:v>-8.7792500853538513E-2</c:v>
                </c:pt>
                <c:pt idx="8407">
                  <c:v>-8.9055284857749939E-2</c:v>
                </c:pt>
                <c:pt idx="8408">
                  <c:v>-9.0711325407028198E-2</c:v>
                </c:pt>
                <c:pt idx="8409">
                  <c:v>-9.2596814036369324E-2</c:v>
                </c:pt>
                <c:pt idx="8410">
                  <c:v>-9.4461187720298767E-2</c:v>
                </c:pt>
                <c:pt idx="8411">
                  <c:v>-9.6251651644706726E-2</c:v>
                </c:pt>
                <c:pt idx="8412">
                  <c:v>-9.6251651644706726E-2</c:v>
                </c:pt>
                <c:pt idx="8413">
                  <c:v>-9.7853854298591614E-2</c:v>
                </c:pt>
                <c:pt idx="8414">
                  <c:v>-9.9126376211643219E-2</c:v>
                </c:pt>
                <c:pt idx="8415">
                  <c:v>-9.9927037954330444E-2</c:v>
                </c:pt>
                <c:pt idx="8416">
                  <c:v>-0.10008480399847031</c:v>
                </c:pt>
                <c:pt idx="8417">
                  <c:v>-0.10008480399847031</c:v>
                </c:pt>
                <c:pt idx="8418">
                  <c:v>-9.9511794745922089E-2</c:v>
                </c:pt>
                <c:pt idx="8419">
                  <c:v>-9.8246462643146515E-2</c:v>
                </c:pt>
                <c:pt idx="8420">
                  <c:v>-9.6402809023857117E-2</c:v>
                </c:pt>
                <c:pt idx="8421">
                  <c:v>-9.4079069793224335E-2</c:v>
                </c:pt>
                <c:pt idx="8422">
                  <c:v>-9.4079069793224335E-2</c:v>
                </c:pt>
                <c:pt idx="8423">
                  <c:v>-9.1551259160041809E-2</c:v>
                </c:pt>
                <c:pt idx="8424">
                  <c:v>-8.8914647698402405E-2</c:v>
                </c:pt>
                <c:pt idx="8425">
                  <c:v>-8.6330883204936981E-2</c:v>
                </c:pt>
                <c:pt idx="8426">
                  <c:v>-8.6330883204936981E-2</c:v>
                </c:pt>
                <c:pt idx="8427">
                  <c:v>-8.3978414535522461E-2</c:v>
                </c:pt>
                <c:pt idx="8428">
                  <c:v>-8.1891909241676331E-2</c:v>
                </c:pt>
                <c:pt idx="8429">
                  <c:v>-8.0201238393783569E-2</c:v>
                </c:pt>
                <c:pt idx="8430">
                  <c:v>-7.893776148557663E-2</c:v>
                </c:pt>
                <c:pt idx="8431">
                  <c:v>-7.893776148557663E-2</c:v>
                </c:pt>
                <c:pt idx="8432">
                  <c:v>-7.8132502734661102E-2</c:v>
                </c:pt>
                <c:pt idx="8433">
                  <c:v>-7.7670179307460785E-2</c:v>
                </c:pt>
                <c:pt idx="8434">
                  <c:v>-7.7367551624774933E-2</c:v>
                </c:pt>
                <c:pt idx="8435">
                  <c:v>-7.7367551624774933E-2</c:v>
                </c:pt>
                <c:pt idx="8436">
                  <c:v>-7.7124394476413727E-2</c:v>
                </c:pt>
                <c:pt idx="8437">
                  <c:v>-7.6658129692077637E-2</c:v>
                </c:pt>
                <c:pt idx="8438">
                  <c:v>-7.6035566627979279E-2</c:v>
                </c:pt>
                <c:pt idx="8439">
                  <c:v>-7.5533203780651093E-2</c:v>
                </c:pt>
                <c:pt idx="8440">
                  <c:v>-7.5533203780651093E-2</c:v>
                </c:pt>
                <c:pt idx="8441">
                  <c:v>-7.5285829603672028E-2</c:v>
                </c:pt>
                <c:pt idx="8442">
                  <c:v>-7.5317054986953735E-2</c:v>
                </c:pt>
                <c:pt idx="8443">
                  <c:v>-7.5563311576843262E-2</c:v>
                </c:pt>
                <c:pt idx="8444">
                  <c:v>-7.5813554227352142E-2</c:v>
                </c:pt>
                <c:pt idx="8445">
                  <c:v>-7.5813554227352142E-2</c:v>
                </c:pt>
                <c:pt idx="8446">
                  <c:v>-7.5866125524044037E-2</c:v>
                </c:pt>
                <c:pt idx="8447">
                  <c:v>-7.5807258486747742E-2</c:v>
                </c:pt>
                <c:pt idx="8448">
                  <c:v>-7.5729399919509888E-2</c:v>
                </c:pt>
                <c:pt idx="8449">
                  <c:v>-7.5742505490779877E-2</c:v>
                </c:pt>
                <c:pt idx="8450">
                  <c:v>-7.5742505490779877E-2</c:v>
                </c:pt>
                <c:pt idx="8451">
                  <c:v>-7.6012313365936279E-2</c:v>
                </c:pt>
                <c:pt idx="8452">
                  <c:v>-7.6675012707710266E-2</c:v>
                </c:pt>
                <c:pt idx="8453">
                  <c:v>-7.7777422964572906E-2</c:v>
                </c:pt>
                <c:pt idx="8454">
                  <c:v>-7.7777422964572906E-2</c:v>
                </c:pt>
                <c:pt idx="8455">
                  <c:v>-7.9196996986865997E-2</c:v>
                </c:pt>
                <c:pt idx="8456">
                  <c:v>-8.0784797668457031E-2</c:v>
                </c:pt>
                <c:pt idx="8457">
                  <c:v>-8.2448825240135193E-2</c:v>
                </c:pt>
                <c:pt idx="8458">
                  <c:v>-8.3996787667274475E-2</c:v>
                </c:pt>
                <c:pt idx="8459">
                  <c:v>-8.3996787667274475E-2</c:v>
                </c:pt>
                <c:pt idx="8460">
                  <c:v>-8.5399962961673737E-2</c:v>
                </c:pt>
                <c:pt idx="8461">
                  <c:v>-8.6557261645793915E-2</c:v>
                </c:pt>
                <c:pt idx="8462">
                  <c:v>-8.7269395589828491E-2</c:v>
                </c:pt>
                <c:pt idx="8463">
                  <c:v>-8.7269395589828491E-2</c:v>
                </c:pt>
                <c:pt idx="8464">
                  <c:v>-8.7380245327949524E-2</c:v>
                </c:pt>
                <c:pt idx="8465">
                  <c:v>-8.6793519556522369E-2</c:v>
                </c:pt>
                <c:pt idx="8466">
                  <c:v>-8.5502929985523224E-2</c:v>
                </c:pt>
                <c:pt idx="8467">
                  <c:v>-8.366093784570694E-2</c:v>
                </c:pt>
                <c:pt idx="8468">
                  <c:v>-8.366093784570694E-2</c:v>
                </c:pt>
                <c:pt idx="8469">
                  <c:v>-8.146318793296814E-2</c:v>
                </c:pt>
                <c:pt idx="8470">
                  <c:v>-7.9040639102458954E-2</c:v>
                </c:pt>
                <c:pt idx="8471">
                  <c:v>-7.6609320938587189E-2</c:v>
                </c:pt>
                <c:pt idx="8472">
                  <c:v>-7.4202455580234528E-2</c:v>
                </c:pt>
                <c:pt idx="8473">
                  <c:v>-7.4202455580234528E-2</c:v>
                </c:pt>
                <c:pt idx="8474">
                  <c:v>-7.1976669132709503E-2</c:v>
                </c:pt>
                <c:pt idx="8475">
                  <c:v>-7.0015460252761841E-2</c:v>
                </c:pt>
                <c:pt idx="8476">
                  <c:v>-6.8283341825008392E-2</c:v>
                </c:pt>
                <c:pt idx="8477">
                  <c:v>-6.8283341825008392E-2</c:v>
                </c:pt>
                <c:pt idx="8478">
                  <c:v>-6.6906876862049103E-2</c:v>
                </c:pt>
                <c:pt idx="8479">
                  <c:v>-6.5865330398082733E-2</c:v>
                </c:pt>
                <c:pt idx="8480">
                  <c:v>-6.5116874873638153E-2</c:v>
                </c:pt>
                <c:pt idx="8481">
                  <c:v>-6.4603425562381744E-2</c:v>
                </c:pt>
                <c:pt idx="8482">
                  <c:v>-6.4603425562381744E-2</c:v>
                </c:pt>
                <c:pt idx="8483">
                  <c:v>-6.4179554581642151E-2</c:v>
                </c:pt>
                <c:pt idx="8484">
                  <c:v>-6.3759319484233856E-2</c:v>
                </c:pt>
                <c:pt idx="8485">
                  <c:v>-6.3353359699249268E-2</c:v>
                </c:pt>
                <c:pt idx="8486">
                  <c:v>-6.3353359699249268E-2</c:v>
                </c:pt>
                <c:pt idx="8487">
                  <c:v>-6.3021615147590637E-2</c:v>
                </c:pt>
                <c:pt idx="8488">
                  <c:v>-6.2813699245452881E-2</c:v>
                </c:pt>
                <c:pt idx="8489">
                  <c:v>-6.2732741236686707E-2</c:v>
                </c:pt>
                <c:pt idx="8490">
                  <c:v>-6.2767542898654938E-2</c:v>
                </c:pt>
                <c:pt idx="8491">
                  <c:v>-6.2767542898654938E-2</c:v>
                </c:pt>
                <c:pt idx="8492">
                  <c:v>-6.2881052494049072E-2</c:v>
                </c:pt>
                <c:pt idx="8493">
                  <c:v>-6.3017383217811584E-2</c:v>
                </c:pt>
                <c:pt idx="8494">
                  <c:v>-6.3148170709609985E-2</c:v>
                </c:pt>
                <c:pt idx="8495">
                  <c:v>-6.3329577445983887E-2</c:v>
                </c:pt>
                <c:pt idx="8496">
                  <c:v>-6.3329577445983887E-2</c:v>
                </c:pt>
                <c:pt idx="8497">
                  <c:v>-6.3644826412200928E-2</c:v>
                </c:pt>
                <c:pt idx="8498">
                  <c:v>-6.4167343080043793E-2</c:v>
                </c:pt>
                <c:pt idx="8499">
                  <c:v>-6.4931541681289673E-2</c:v>
                </c:pt>
                <c:pt idx="8500">
                  <c:v>-6.4931541681289673E-2</c:v>
                </c:pt>
                <c:pt idx="8501">
                  <c:v>-6.595301628112793E-2</c:v>
                </c:pt>
                <c:pt idx="8502">
                  <c:v>-6.7211128771305084E-2</c:v>
                </c:pt>
                <c:pt idx="8503">
                  <c:v>-6.8605422973632813E-2</c:v>
                </c:pt>
                <c:pt idx="8504">
                  <c:v>-7.0053413510322571E-2</c:v>
                </c:pt>
                <c:pt idx="8505">
                  <c:v>-7.0053413510322571E-2</c:v>
                </c:pt>
                <c:pt idx="8506">
                  <c:v>-7.14401975274086E-2</c:v>
                </c:pt>
                <c:pt idx="8507">
                  <c:v>-7.2653241455554962E-2</c:v>
                </c:pt>
                <c:pt idx="8508">
                  <c:v>-7.3640100657939911E-2</c:v>
                </c:pt>
                <c:pt idx="8509">
                  <c:v>-7.4252530932426453E-2</c:v>
                </c:pt>
                <c:pt idx="8510">
                  <c:v>-7.4252530932426453E-2</c:v>
                </c:pt>
                <c:pt idx="8511">
                  <c:v>-7.4312105774879456E-2</c:v>
                </c:pt>
                <c:pt idx="8512">
                  <c:v>-7.3720470070838928E-2</c:v>
                </c:pt>
                <c:pt idx="8513">
                  <c:v>-7.2550341486930847E-2</c:v>
                </c:pt>
                <c:pt idx="8514">
                  <c:v>-7.2550341486930847E-2</c:v>
                </c:pt>
                <c:pt idx="8515">
                  <c:v>-7.0892579853534698E-2</c:v>
                </c:pt>
                <c:pt idx="8516">
                  <c:v>-6.8929001688957214E-2</c:v>
                </c:pt>
                <c:pt idx="8517">
                  <c:v>-6.6800199449062347E-2</c:v>
                </c:pt>
                <c:pt idx="8518">
                  <c:v>-6.4529359340667725E-2</c:v>
                </c:pt>
                <c:pt idx="8519">
                  <c:v>-6.4529359340667725E-2</c:v>
                </c:pt>
                <c:pt idx="8520">
                  <c:v>-6.2334433197975159E-2</c:v>
                </c:pt>
                <c:pt idx="8521">
                  <c:v>-6.0281798243522644E-2</c:v>
                </c:pt>
                <c:pt idx="8522">
                  <c:v>-5.8412190526723862E-2</c:v>
                </c:pt>
                <c:pt idx="8523">
                  <c:v>-5.8412190526723862E-2</c:v>
                </c:pt>
                <c:pt idx="8524">
                  <c:v>-5.6775007396936417E-2</c:v>
                </c:pt>
                <c:pt idx="8525">
                  <c:v>-5.5308312177658081E-2</c:v>
                </c:pt>
                <c:pt idx="8526">
                  <c:v>-5.4040431976318359E-2</c:v>
                </c:pt>
                <c:pt idx="8527">
                  <c:v>-5.3011111915111542E-2</c:v>
                </c:pt>
                <c:pt idx="8528">
                  <c:v>-5.3011111915111542E-2</c:v>
                </c:pt>
                <c:pt idx="8529">
                  <c:v>-5.2215728908777237E-2</c:v>
                </c:pt>
                <c:pt idx="8530">
                  <c:v>-5.1576126366853714E-2</c:v>
                </c:pt>
                <c:pt idx="8531">
                  <c:v>-5.1022075116634369E-2</c:v>
                </c:pt>
                <c:pt idx="8532">
                  <c:v>-5.0553202629089355E-2</c:v>
                </c:pt>
                <c:pt idx="8533">
                  <c:v>-5.0553202629089355E-2</c:v>
                </c:pt>
                <c:pt idx="8534">
                  <c:v>-5.018957331776619E-2</c:v>
                </c:pt>
                <c:pt idx="8535">
                  <c:v>-5.0000175833702087E-2</c:v>
                </c:pt>
                <c:pt idx="8536">
                  <c:v>-4.9999348819255829E-2</c:v>
                </c:pt>
                <c:pt idx="8537">
                  <c:v>-4.9999348819255829E-2</c:v>
                </c:pt>
                <c:pt idx="8538">
                  <c:v>-5.0157710909843445E-2</c:v>
                </c:pt>
                <c:pt idx="8539">
                  <c:v>-5.0421345978975296E-2</c:v>
                </c:pt>
                <c:pt idx="8540">
                  <c:v>-5.0740879029035568E-2</c:v>
                </c:pt>
                <c:pt idx="8541">
                  <c:v>-5.1139794290065765E-2</c:v>
                </c:pt>
                <c:pt idx="8542">
                  <c:v>-5.1613491028547287E-2</c:v>
                </c:pt>
                <c:pt idx="8543">
                  <c:v>-5.1613491028547287E-2</c:v>
                </c:pt>
                <c:pt idx="8544">
                  <c:v>-5.2220765501260757E-2</c:v>
                </c:pt>
                <c:pt idx="8545">
                  <c:v>-5.2977092564105988E-2</c:v>
                </c:pt>
                <c:pt idx="8546">
                  <c:v>-5.3861729800701141E-2</c:v>
                </c:pt>
                <c:pt idx="8547">
                  <c:v>-5.486583337187767E-2</c:v>
                </c:pt>
                <c:pt idx="8548">
                  <c:v>-5.486583337187767E-2</c:v>
                </c:pt>
                <c:pt idx="8549">
                  <c:v>-5.5974539369344711E-2</c:v>
                </c:pt>
                <c:pt idx="8550">
                  <c:v>-5.7171154767274857E-2</c:v>
                </c:pt>
                <c:pt idx="8551">
                  <c:v>-5.8361131697893143E-2</c:v>
                </c:pt>
                <c:pt idx="8552">
                  <c:v>-5.8361131697893143E-2</c:v>
                </c:pt>
                <c:pt idx="8553">
                  <c:v>-5.9503227472305298E-2</c:v>
                </c:pt>
                <c:pt idx="8554">
                  <c:v>-6.0524899512529373E-2</c:v>
                </c:pt>
                <c:pt idx="8555">
                  <c:v>-6.1308175325393677E-2</c:v>
                </c:pt>
                <c:pt idx="8556">
                  <c:v>-6.1761002987623215E-2</c:v>
                </c:pt>
                <c:pt idx="8557">
                  <c:v>-6.1761002987623215E-2</c:v>
                </c:pt>
                <c:pt idx="8558">
                  <c:v>-6.1751704663038254E-2</c:v>
                </c:pt>
                <c:pt idx="8559">
                  <c:v>-6.1150968074798584E-2</c:v>
                </c:pt>
                <c:pt idx="8560">
                  <c:v>-6.0010720044374466E-2</c:v>
                </c:pt>
                <c:pt idx="8561">
                  <c:v>-5.8494836091995239E-2</c:v>
                </c:pt>
                <c:pt idx="8562">
                  <c:v>-5.8494836091995239E-2</c:v>
                </c:pt>
                <c:pt idx="8563">
                  <c:v>-5.0615187734365463E-2</c:v>
                </c:pt>
                <c:pt idx="8564">
                  <c:v>-4.8724483698606491E-2</c:v>
                </c:pt>
                <c:pt idx="8565">
                  <c:v>-4.6903505921363831E-2</c:v>
                </c:pt>
                <c:pt idx="8566">
                  <c:v>-4.5244563370943069E-2</c:v>
                </c:pt>
                <c:pt idx="8567">
                  <c:v>-4.3687913566827774E-2</c:v>
                </c:pt>
                <c:pt idx="8568">
                  <c:v>-4.3687913566827774E-2</c:v>
                </c:pt>
                <c:pt idx="8569">
                  <c:v>-4.2193744331598282E-2</c:v>
                </c:pt>
                <c:pt idx="8570">
                  <c:v>-4.0907807648181915E-2</c:v>
                </c:pt>
                <c:pt idx="8571">
                  <c:v>-3.979988768696785E-2</c:v>
                </c:pt>
                <c:pt idx="8572">
                  <c:v>-3.8863468915224075E-2</c:v>
                </c:pt>
                <c:pt idx="8573">
                  <c:v>-3.8863468915224075E-2</c:v>
                </c:pt>
                <c:pt idx="8574">
                  <c:v>-3.8083791732788086E-2</c:v>
                </c:pt>
                <c:pt idx="8575">
                  <c:v>-3.7463925778865814E-2</c:v>
                </c:pt>
                <c:pt idx="8576">
                  <c:v>-3.703959658741951E-2</c:v>
                </c:pt>
                <c:pt idx="8577">
                  <c:v>-3.6844171583652496E-2</c:v>
                </c:pt>
                <c:pt idx="8578">
                  <c:v>-3.6844171583652496E-2</c:v>
                </c:pt>
                <c:pt idx="8579">
                  <c:v>-3.690255805850029E-2</c:v>
                </c:pt>
                <c:pt idx="8580">
                  <c:v>-3.7157997488975525E-2</c:v>
                </c:pt>
                <c:pt idx="8581">
                  <c:v>-3.7547312676906586E-2</c:v>
                </c:pt>
                <c:pt idx="8582">
                  <c:v>-3.8043748587369919E-2</c:v>
                </c:pt>
                <c:pt idx="8583">
                  <c:v>-3.8043748587369919E-2</c:v>
                </c:pt>
                <c:pt idx="8584">
                  <c:v>-3.8688786327838898E-2</c:v>
                </c:pt>
                <c:pt idx="8585">
                  <c:v>-3.9440315216779709E-2</c:v>
                </c:pt>
                <c:pt idx="8586">
                  <c:v>-4.0285956114530563E-2</c:v>
                </c:pt>
                <c:pt idx="8587">
                  <c:v>-4.1231554001569748E-2</c:v>
                </c:pt>
                <c:pt idx="8588">
                  <c:v>-4.1231554001569748E-2</c:v>
                </c:pt>
                <c:pt idx="8589">
                  <c:v>-4.219575971364975E-2</c:v>
                </c:pt>
                <c:pt idx="8590">
                  <c:v>-4.3176382780075073E-2</c:v>
                </c:pt>
                <c:pt idx="8591">
                  <c:v>-4.4170759618282318E-2</c:v>
                </c:pt>
                <c:pt idx="8592">
                  <c:v>-4.4170759618282318E-2</c:v>
                </c:pt>
                <c:pt idx="8593">
                  <c:v>-4.5169021934270859E-2</c:v>
                </c:pt>
                <c:pt idx="8594">
                  <c:v>-4.6144887804985046E-2</c:v>
                </c:pt>
                <c:pt idx="8595">
                  <c:v>-4.7054905444383621E-2</c:v>
                </c:pt>
                <c:pt idx="8596">
                  <c:v>-4.7879461199045181E-2</c:v>
                </c:pt>
                <c:pt idx="8597">
                  <c:v>-4.7879461199045181E-2</c:v>
                </c:pt>
                <c:pt idx="8598">
                  <c:v>-4.8511996865272522E-2</c:v>
                </c:pt>
                <c:pt idx="8599">
                  <c:v>-4.885467141866684E-2</c:v>
                </c:pt>
                <c:pt idx="8600">
                  <c:v>-4.8818331211805344E-2</c:v>
                </c:pt>
                <c:pt idx="8601">
                  <c:v>-4.8818331211805344E-2</c:v>
                </c:pt>
                <c:pt idx="8602">
                  <c:v>-4.8319868743419647E-2</c:v>
                </c:pt>
                <c:pt idx="8603">
                  <c:v>-4.731021448969841E-2</c:v>
                </c:pt>
                <c:pt idx="8604">
                  <c:v>-4.588741809129715E-2</c:v>
                </c:pt>
                <c:pt idx="8605">
                  <c:v>-4.4192150235176086E-2</c:v>
                </c:pt>
                <c:pt idx="8606">
                  <c:v>-4.4192150235176086E-2</c:v>
                </c:pt>
                <c:pt idx="8607">
                  <c:v>-4.2304310947656631E-2</c:v>
                </c:pt>
                <c:pt idx="8608">
                  <c:v>-4.0451075881719589E-2</c:v>
                </c:pt>
                <c:pt idx="8609">
                  <c:v>-3.8673851639032364E-2</c:v>
                </c:pt>
                <c:pt idx="8610">
                  <c:v>-3.6932919174432755E-2</c:v>
                </c:pt>
                <c:pt idx="8611">
                  <c:v>-3.6932919174432755E-2</c:v>
                </c:pt>
                <c:pt idx="8612">
                  <c:v>-3.520960733294487E-2</c:v>
                </c:pt>
                <c:pt idx="8613">
                  <c:v>-3.3444009721279144E-2</c:v>
                </c:pt>
                <c:pt idx="8614">
                  <c:v>-3.1720153987407684E-2</c:v>
                </c:pt>
                <c:pt idx="8615">
                  <c:v>-3.1720153987407684E-2</c:v>
                </c:pt>
                <c:pt idx="8616">
                  <c:v>-3.0115446075797081E-2</c:v>
                </c:pt>
                <c:pt idx="8617">
                  <c:v>-2.866864949464798E-2</c:v>
                </c:pt>
                <c:pt idx="8618">
                  <c:v>-2.7367636561393738E-2</c:v>
                </c:pt>
                <c:pt idx="8619">
                  <c:v>-2.616477757692337E-2</c:v>
                </c:pt>
                <c:pt idx="8620">
                  <c:v>-2.616477757692337E-2</c:v>
                </c:pt>
                <c:pt idx="8621">
                  <c:v>-2.5108592584729195E-2</c:v>
                </c:pt>
                <c:pt idx="8622">
                  <c:v>-2.4287471547722816E-2</c:v>
                </c:pt>
                <c:pt idx="8623">
                  <c:v>-2.3762114346027374E-2</c:v>
                </c:pt>
                <c:pt idx="8624">
                  <c:v>-2.354041300714016E-2</c:v>
                </c:pt>
                <c:pt idx="8625">
                  <c:v>-2.354041300714016E-2</c:v>
                </c:pt>
                <c:pt idx="8626">
                  <c:v>-2.3607758805155754E-2</c:v>
                </c:pt>
                <c:pt idx="8627">
                  <c:v>-2.3918919265270233E-2</c:v>
                </c:pt>
                <c:pt idx="8628">
                  <c:v>-2.4419082328677177E-2</c:v>
                </c:pt>
                <c:pt idx="8629">
                  <c:v>-2.4419082328677177E-2</c:v>
                </c:pt>
                <c:pt idx="8630">
                  <c:v>-2.5109559297561646E-2</c:v>
                </c:pt>
                <c:pt idx="8631">
                  <c:v>-2.596987783908844E-2</c:v>
                </c:pt>
                <c:pt idx="8632">
                  <c:v>-2.6928257197141647E-2</c:v>
                </c:pt>
                <c:pt idx="8633">
                  <c:v>-2.7917418628931046E-2</c:v>
                </c:pt>
                <c:pt idx="8634">
                  <c:v>-2.7917418628931046E-2</c:v>
                </c:pt>
                <c:pt idx="8635">
                  <c:v>-2.8932567685842514E-2</c:v>
                </c:pt>
                <c:pt idx="8636">
                  <c:v>-2.9973208904266357E-2</c:v>
                </c:pt>
                <c:pt idx="8637">
                  <c:v>-3.1004514545202255E-2</c:v>
                </c:pt>
                <c:pt idx="8638">
                  <c:v>-3.1980987638235092E-2</c:v>
                </c:pt>
                <c:pt idx="8639">
                  <c:v>-3.1980987638235092E-2</c:v>
                </c:pt>
                <c:pt idx="8640">
                  <c:v>-3.2846104353666306E-2</c:v>
                </c:pt>
                <c:pt idx="8641">
                  <c:v>-3.3585168421268463E-2</c:v>
                </c:pt>
                <c:pt idx="8642">
                  <c:v>-3.4251447767019272E-2</c:v>
                </c:pt>
                <c:pt idx="8643">
                  <c:v>-3.4251447767019272E-2</c:v>
                </c:pt>
                <c:pt idx="8644">
                  <c:v>-3.4879233688116074E-2</c:v>
                </c:pt>
                <c:pt idx="8645">
                  <c:v>-3.5423494875431061E-2</c:v>
                </c:pt>
                <c:pt idx="8646">
                  <c:v>-3.5737659782171249E-2</c:v>
                </c:pt>
                <c:pt idx="8647">
                  <c:v>-3.5701286047697067E-2</c:v>
                </c:pt>
                <c:pt idx="8648">
                  <c:v>-3.5701286047697067E-2</c:v>
                </c:pt>
                <c:pt idx="8649">
                  <c:v>-3.5226546227931976E-2</c:v>
                </c:pt>
                <c:pt idx="8650">
                  <c:v>-3.4305524080991745E-2</c:v>
                </c:pt>
                <c:pt idx="8651">
                  <c:v>-3.2992072403430939E-2</c:v>
                </c:pt>
                <c:pt idx="8652">
                  <c:v>-3.141837939620018E-2</c:v>
                </c:pt>
                <c:pt idx="8653">
                  <c:v>-3.141837939620018E-2</c:v>
                </c:pt>
                <c:pt idx="8654">
                  <c:v>-2.9729651287198067E-2</c:v>
                </c:pt>
                <c:pt idx="8655">
                  <c:v>-2.8032392263412476E-2</c:v>
                </c:pt>
                <c:pt idx="8656">
                  <c:v>-2.6446139439940453E-2</c:v>
                </c:pt>
                <c:pt idx="8657">
                  <c:v>-2.6446139439940453E-2</c:v>
                </c:pt>
                <c:pt idx="8658">
                  <c:v>-2.4844041094183922E-2</c:v>
                </c:pt>
                <c:pt idx="8659">
                  <c:v>-2.3174667730927467E-2</c:v>
                </c:pt>
                <c:pt idx="8660">
                  <c:v>-2.1438976749777794E-2</c:v>
                </c:pt>
                <c:pt idx="8661">
                  <c:v>-1.9645890220999718E-2</c:v>
                </c:pt>
                <c:pt idx="8662">
                  <c:v>-1.7980234697461128E-2</c:v>
                </c:pt>
                <c:pt idx="8663">
                  <c:v>-1.7980234697461128E-2</c:v>
                </c:pt>
                <c:pt idx="8664">
                  <c:v>-1.644899882376194E-2</c:v>
                </c:pt>
                <c:pt idx="8665">
                  <c:v>-1.5014936216175556E-2</c:v>
                </c:pt>
                <c:pt idx="8666">
                  <c:v>-1.3663711026310921E-2</c:v>
                </c:pt>
                <c:pt idx="8667">
                  <c:v>-1.3663711026310921E-2</c:v>
                </c:pt>
                <c:pt idx="8668">
                  <c:v>-1.241634413599968E-2</c:v>
                </c:pt>
                <c:pt idx="8669">
                  <c:v>-1.1427085846662521E-2</c:v>
                </c:pt>
                <c:pt idx="8670">
                  <c:v>-1.0770097374916077E-2</c:v>
                </c:pt>
                <c:pt idx="8671">
                  <c:v>-1.049312949180603E-2</c:v>
                </c:pt>
                <c:pt idx="8672">
                  <c:v>-1.049312949180603E-2</c:v>
                </c:pt>
                <c:pt idx="8673">
                  <c:v>-1.0587410070002079E-2</c:v>
                </c:pt>
                <c:pt idx="8674">
                  <c:v>-1.1008890345692635E-2</c:v>
                </c:pt>
                <c:pt idx="8675">
                  <c:v>-1.170099712908268E-2</c:v>
                </c:pt>
                <c:pt idx="8676">
                  <c:v>-1.26343984156847E-2</c:v>
                </c:pt>
                <c:pt idx="8677">
                  <c:v>-1.26343984156847E-2</c:v>
                </c:pt>
                <c:pt idx="8678">
                  <c:v>-1.3704883866012096E-2</c:v>
                </c:pt>
                <c:pt idx="8679">
                  <c:v>-1.48047786206007E-2</c:v>
                </c:pt>
                <c:pt idx="8680">
                  <c:v>-1.5905557200312614E-2</c:v>
                </c:pt>
                <c:pt idx="8681">
                  <c:v>-1.5905557200312614E-2</c:v>
                </c:pt>
                <c:pt idx="8682">
                  <c:v>-1.6966607421636581E-2</c:v>
                </c:pt>
                <c:pt idx="8683">
                  <c:v>-1.8069325014948845E-2</c:v>
                </c:pt>
                <c:pt idx="8684">
                  <c:v>-1.9159125164151192E-2</c:v>
                </c:pt>
                <c:pt idx="8685">
                  <c:v>-2.0112538710236549E-2</c:v>
                </c:pt>
                <c:pt idx="8686">
                  <c:v>-2.0112538710236549E-2</c:v>
                </c:pt>
                <c:pt idx="8687">
                  <c:v>-2.0895872265100479E-2</c:v>
                </c:pt>
                <c:pt idx="8688">
                  <c:v>-2.1499980241060257E-2</c:v>
                </c:pt>
                <c:pt idx="8689">
                  <c:v>-2.2018151357769966E-2</c:v>
                </c:pt>
                <c:pt idx="8690">
                  <c:v>-2.2533943876624107E-2</c:v>
                </c:pt>
                <c:pt idx="8691">
                  <c:v>-2.2533943876624107E-2</c:v>
                </c:pt>
                <c:pt idx="8692">
                  <c:v>-2.2982925176620483E-2</c:v>
                </c:pt>
                <c:pt idx="8693">
                  <c:v>-2.323005348443985E-2</c:v>
                </c:pt>
                <c:pt idx="8694">
                  <c:v>-2.3171184584498405E-2</c:v>
                </c:pt>
                <c:pt idx="8695">
                  <c:v>-2.3171184584498405E-2</c:v>
                </c:pt>
                <c:pt idx="8696">
                  <c:v>-2.2734370082616806E-2</c:v>
                </c:pt>
                <c:pt idx="8697">
                  <c:v>-2.1912854164838791E-2</c:v>
                </c:pt>
                <c:pt idx="8698">
                  <c:v>-2.0785709843039513E-2</c:v>
                </c:pt>
                <c:pt idx="8699">
                  <c:v>-1.9378418102860451E-2</c:v>
                </c:pt>
                <c:pt idx="8700">
                  <c:v>-1.9378418102860451E-2</c:v>
                </c:pt>
                <c:pt idx="8701">
                  <c:v>-1.7857626080513E-2</c:v>
                </c:pt>
                <c:pt idx="8702">
                  <c:v>-1.6338881105184555E-2</c:v>
                </c:pt>
                <c:pt idx="8703">
                  <c:v>-1.4833866618573666E-2</c:v>
                </c:pt>
                <c:pt idx="8704">
                  <c:v>-1.3358441181480885E-2</c:v>
                </c:pt>
                <c:pt idx="8705">
                  <c:v>-1.3358441181480885E-2</c:v>
                </c:pt>
                <c:pt idx="8706">
                  <c:v>-1.1766840703785419E-2</c:v>
                </c:pt>
                <c:pt idx="8707">
                  <c:v>-1.00580845028162E-2</c:v>
                </c:pt>
                <c:pt idx="8708">
                  <c:v>-8.3007635548710823E-3</c:v>
                </c:pt>
                <c:pt idx="8709">
                  <c:v>-8.3007635548710823E-3</c:v>
                </c:pt>
                <c:pt idx="8710">
                  <c:v>-6.5799113363027573E-3</c:v>
                </c:pt>
                <c:pt idx="8711">
                  <c:v>-5.0048367120325565E-3</c:v>
                </c:pt>
                <c:pt idx="8712">
                  <c:v>-3.5131948534399271E-3</c:v>
                </c:pt>
                <c:pt idx="8713">
                  <c:v>-2.0742421038448811E-3</c:v>
                </c:pt>
                <c:pt idx="8714">
                  <c:v>-2.0742421038448811E-3</c:v>
                </c:pt>
                <c:pt idx="8715">
                  <c:v>-7.3260068893432617E-4</c:v>
                </c:pt>
                <c:pt idx="8716">
                  <c:v>4.0906545473262668E-4</c:v>
                </c:pt>
                <c:pt idx="8717">
                  <c:v>1.1805469403043389E-3</c:v>
                </c:pt>
                <c:pt idx="8718">
                  <c:v>1.5064307954162359E-3</c:v>
                </c:pt>
                <c:pt idx="8719">
                  <c:v>1.5064307954162359E-3</c:v>
                </c:pt>
                <c:pt idx="8720">
                  <c:v>1.3924146769568324E-3</c:v>
                </c:pt>
                <c:pt idx="8721">
                  <c:v>8.963890140876174E-4</c:v>
                </c:pt>
                <c:pt idx="8722">
                  <c:v>7.4453011620789766E-5</c:v>
                </c:pt>
                <c:pt idx="8723">
                  <c:v>-9.6294638933613896E-4</c:v>
                </c:pt>
                <c:pt idx="8724">
                  <c:v>-9.6294638933613896E-4</c:v>
                </c:pt>
                <c:pt idx="8725">
                  <c:v>-2.1395441144704819E-3</c:v>
                </c:pt>
                <c:pt idx="8726">
                  <c:v>-3.3447290770709515E-3</c:v>
                </c:pt>
                <c:pt idx="8727">
                  <c:v>-4.4975122436881065E-3</c:v>
                </c:pt>
                <c:pt idx="8728">
                  <c:v>-5.6386520154774189E-3</c:v>
                </c:pt>
                <c:pt idx="8729">
                  <c:v>-5.6386520154774189E-3</c:v>
                </c:pt>
                <c:pt idx="8730">
                  <c:v>-6.7498334683477879E-3</c:v>
                </c:pt>
                <c:pt idx="8731">
                  <c:v>-9.9402368068695068E-3</c:v>
                </c:pt>
                <c:pt idx="8732">
                  <c:v>-1.0379454120993614E-2</c:v>
                </c:pt>
                <c:pt idx="8733">
                  <c:v>-1.0783134028315544E-2</c:v>
                </c:pt>
                <c:pt idx="8734">
                  <c:v>-1.1122315190732479E-2</c:v>
                </c:pt>
                <c:pt idx="8735">
                  <c:v>-1.1275063268840313E-2</c:v>
                </c:pt>
                <c:pt idx="8736">
                  <c:v>-1.1156600899994373E-2</c:v>
                </c:pt>
                <c:pt idx="8737">
                  <c:v>-1.1156600899994373E-2</c:v>
                </c:pt>
                <c:pt idx="8738">
                  <c:v>-1.0724843479692936E-2</c:v>
                </c:pt>
                <c:pt idx="8739">
                  <c:v>-9.9705159664154053E-3</c:v>
                </c:pt>
                <c:pt idx="8740">
                  <c:v>-8.9341346174478531E-3</c:v>
                </c:pt>
                <c:pt idx="8741">
                  <c:v>-7.6653282158076763E-3</c:v>
                </c:pt>
                <c:pt idx="8742">
                  <c:v>-7.6653282158076763E-3</c:v>
                </c:pt>
                <c:pt idx="8743">
                  <c:v>-6.2378840520977974E-3</c:v>
                </c:pt>
                <c:pt idx="8744">
                  <c:v>-4.7933026216924191E-3</c:v>
                </c:pt>
                <c:pt idx="8745">
                  <c:v>-3.3541680313646793E-3</c:v>
                </c:pt>
                <c:pt idx="8746">
                  <c:v>-3.3541680313646793E-3</c:v>
                </c:pt>
                <c:pt idx="8747">
                  <c:v>-1.9102579681202769E-3</c:v>
                </c:pt>
                <c:pt idx="8748">
                  <c:v>-4.0038410224951804E-4</c:v>
                </c:pt>
                <c:pt idx="8749">
                  <c:v>1.2668579583987594E-3</c:v>
                </c:pt>
                <c:pt idx="8750">
                  <c:v>3.0072450172156096E-3</c:v>
                </c:pt>
                <c:pt idx="8751">
                  <c:v>3.0072450172156096E-3</c:v>
                </c:pt>
                <c:pt idx="8752">
                  <c:v>4.7303512692451477E-3</c:v>
                </c:pt>
                <c:pt idx="8753">
                  <c:v>6.3865818083286285E-3</c:v>
                </c:pt>
                <c:pt idx="8754">
                  <c:v>7.9638063907623291E-3</c:v>
                </c:pt>
                <c:pt idx="8755">
                  <c:v>9.5040267333388329E-3</c:v>
                </c:pt>
                <c:pt idx="8756">
                  <c:v>9.5040267333388329E-3</c:v>
                </c:pt>
                <c:pt idx="8757">
                  <c:v>1.094723679125309E-2</c:v>
                </c:pt>
                <c:pt idx="8758">
                  <c:v>1.2150819413363934E-2</c:v>
                </c:pt>
                <c:pt idx="8759">
                  <c:v>1.2979146093130112E-2</c:v>
                </c:pt>
                <c:pt idx="8760">
                  <c:v>1.2979146093130112E-2</c:v>
                </c:pt>
                <c:pt idx="8761">
                  <c:v>1.3343828730285168E-2</c:v>
                </c:pt>
                <c:pt idx="8762">
                  <c:v>1.3244147412478924E-2</c:v>
                </c:pt>
                <c:pt idx="8763">
                  <c:v>1.2742343358695507E-2</c:v>
                </c:pt>
                <c:pt idx="8764">
                  <c:v>1.1911652982234955E-2</c:v>
                </c:pt>
                <c:pt idx="8765">
                  <c:v>1.1911652982234955E-2</c:v>
                </c:pt>
                <c:pt idx="8766">
                  <c:v>1.0830125771462917E-2</c:v>
                </c:pt>
                <c:pt idx="8767">
                  <c:v>9.6241449937224388E-3</c:v>
                </c:pt>
                <c:pt idx="8768">
                  <c:v>8.3990823477506638E-3</c:v>
                </c:pt>
                <c:pt idx="8769">
                  <c:v>7.2056804783642292E-3</c:v>
                </c:pt>
                <c:pt idx="8770">
                  <c:v>7.2056804783642292E-3</c:v>
                </c:pt>
                <c:pt idx="8771">
                  <c:v>6.0637448914349079E-3</c:v>
                </c:pt>
                <c:pt idx="8772">
                  <c:v>4.9917986616492271E-3</c:v>
                </c:pt>
                <c:pt idx="8773">
                  <c:v>4.0344730950891972E-3</c:v>
                </c:pt>
                <c:pt idx="8774">
                  <c:v>4.0344730950891972E-3</c:v>
                </c:pt>
                <c:pt idx="8775">
                  <c:v>3.2414968591183424E-3</c:v>
                </c:pt>
                <c:pt idx="8776">
                  <c:v>2.6505645364522934E-3</c:v>
                </c:pt>
                <c:pt idx="8777">
                  <c:v>2.1940686274319887E-3</c:v>
                </c:pt>
                <c:pt idx="8778">
                  <c:v>1.7933349590748549E-3</c:v>
                </c:pt>
                <c:pt idx="8779">
                  <c:v>1.7933349590748549E-3</c:v>
                </c:pt>
                <c:pt idx="8780">
                  <c:v>1.4406290138140321E-3</c:v>
                </c:pt>
                <c:pt idx="8781">
                  <c:v>1.1777454055845737E-3</c:v>
                </c:pt>
                <c:pt idx="8782">
                  <c:v>1.1091670021414757E-3</c:v>
                </c:pt>
                <c:pt idx="8783">
                  <c:v>1.3034060830250382E-3</c:v>
                </c:pt>
                <c:pt idx="8784">
                  <c:v>1.775092794559896E-3</c:v>
                </c:pt>
                <c:pt idx="8785">
                  <c:v>1.775092794559896E-3</c:v>
                </c:pt>
                <c:pt idx="8786">
                  <c:v>2.5163348764181137E-3</c:v>
                </c:pt>
                <c:pt idx="8787">
                  <c:v>3.536740317940712E-3</c:v>
                </c:pt>
                <c:pt idx="8788">
                  <c:v>4.782247357070446E-3</c:v>
                </c:pt>
                <c:pt idx="8789">
                  <c:v>4.782247357070446E-3</c:v>
                </c:pt>
                <c:pt idx="8790">
                  <c:v>6.1902892775833607E-3</c:v>
                </c:pt>
                <c:pt idx="8791">
                  <c:v>7.6795401982963085E-3</c:v>
                </c:pt>
                <c:pt idx="8792">
                  <c:v>9.1296341270208359E-3</c:v>
                </c:pt>
                <c:pt idx="8793">
                  <c:v>1.0585840791463852E-2</c:v>
                </c:pt>
                <c:pt idx="8794">
                  <c:v>1.0585840791463852E-2</c:v>
                </c:pt>
                <c:pt idx="8795">
                  <c:v>1.2093341909348965E-2</c:v>
                </c:pt>
                <c:pt idx="8796">
                  <c:v>1.3695675879716873E-2</c:v>
                </c:pt>
                <c:pt idx="8797">
                  <c:v>1.5395091846585274E-2</c:v>
                </c:pt>
                <c:pt idx="8798">
                  <c:v>1.7092807218432426E-2</c:v>
                </c:pt>
                <c:pt idx="8799">
                  <c:v>1.7092807218432426E-2</c:v>
                </c:pt>
                <c:pt idx="8800">
                  <c:v>1.8793219700455666E-2</c:v>
                </c:pt>
                <c:pt idx="8801">
                  <c:v>2.0440267398953438E-2</c:v>
                </c:pt>
                <c:pt idx="8802">
                  <c:v>2.2017285227775574E-2</c:v>
                </c:pt>
                <c:pt idx="8803">
                  <c:v>2.2017285227775574E-2</c:v>
                </c:pt>
                <c:pt idx="8804">
                  <c:v>2.3488268256187439E-2</c:v>
                </c:pt>
                <c:pt idx="8805">
                  <c:v>2.4677149951457977E-2</c:v>
                </c:pt>
                <c:pt idx="8806">
                  <c:v>2.5488931685686111E-2</c:v>
                </c:pt>
                <c:pt idx="8807">
                  <c:v>2.5856494903564453E-2</c:v>
                </c:pt>
                <c:pt idx="8808">
                  <c:v>2.5856494903564453E-2</c:v>
                </c:pt>
                <c:pt idx="8809">
                  <c:v>2.5775613263249397E-2</c:v>
                </c:pt>
                <c:pt idx="8810">
                  <c:v>2.5296647101640701E-2</c:v>
                </c:pt>
                <c:pt idx="8811">
                  <c:v>2.4524858221411705E-2</c:v>
                </c:pt>
                <c:pt idx="8812">
                  <c:v>2.3506050929427147E-2</c:v>
                </c:pt>
                <c:pt idx="8813">
                  <c:v>2.3506050929427147E-2</c:v>
                </c:pt>
                <c:pt idx="8814">
                  <c:v>2.2323021665215492E-2</c:v>
                </c:pt>
                <c:pt idx="8815">
                  <c:v>2.1114043891429901E-2</c:v>
                </c:pt>
                <c:pt idx="8816">
                  <c:v>1.9908957183361053E-2</c:v>
                </c:pt>
                <c:pt idx="8817">
                  <c:v>1.9908957183361053E-2</c:v>
                </c:pt>
                <c:pt idx="8818">
                  <c:v>1.8801987171173096E-2</c:v>
                </c:pt>
                <c:pt idx="8819">
                  <c:v>1.782643049955368E-2</c:v>
                </c:pt>
                <c:pt idx="8820">
                  <c:v>1.6994073987007141E-2</c:v>
                </c:pt>
                <c:pt idx="8821">
                  <c:v>1.6332268714904785E-2</c:v>
                </c:pt>
                <c:pt idx="8822">
                  <c:v>1.6332268714904785E-2</c:v>
                </c:pt>
                <c:pt idx="8823">
                  <c:v>1.5812009572982788E-2</c:v>
                </c:pt>
                <c:pt idx="8824">
                  <c:v>1.5390317887067795E-2</c:v>
                </c:pt>
                <c:pt idx="8825">
                  <c:v>1.5003139153122902E-2</c:v>
                </c:pt>
                <c:pt idx="8826">
                  <c:v>1.4666898176074028E-2</c:v>
                </c:pt>
                <c:pt idx="8827">
                  <c:v>1.4666898176074028E-2</c:v>
                </c:pt>
                <c:pt idx="8828">
                  <c:v>1.4452819712460041E-2</c:v>
                </c:pt>
                <c:pt idx="8829">
                  <c:v>1.4438529498875141E-2</c:v>
                </c:pt>
                <c:pt idx="8830">
                  <c:v>1.4673265628516674E-2</c:v>
                </c:pt>
                <c:pt idx="8831">
                  <c:v>1.4673265628516674E-2</c:v>
                </c:pt>
                <c:pt idx="8832">
                  <c:v>1.5190044417977333E-2</c:v>
                </c:pt>
                <c:pt idx="8833">
                  <c:v>1.5975046902894974E-2</c:v>
                </c:pt>
              </c:numCache>
            </c:numRef>
          </c:xVal>
          <c:yVal>
            <c:numRef>
              <c:f>Sheet3!$C$2:$C$8835</c:f>
              <c:numCache>
                <c:formatCode>General</c:formatCode>
                <c:ptCount val="8834"/>
                <c:pt idx="0">
                  <c:v>0.12946529686450958</c:v>
                </c:pt>
                <c:pt idx="1">
                  <c:v>0.12441381067037582</c:v>
                </c:pt>
                <c:pt idx="2">
                  <c:v>0.12441381067037582</c:v>
                </c:pt>
                <c:pt idx="3">
                  <c:v>0.11641397327184677</c:v>
                </c:pt>
                <c:pt idx="4">
                  <c:v>0.10595285892486572</c:v>
                </c:pt>
                <c:pt idx="5">
                  <c:v>9.3612194061279297E-2</c:v>
                </c:pt>
                <c:pt idx="6">
                  <c:v>7.965194433927536E-2</c:v>
                </c:pt>
                <c:pt idx="7">
                  <c:v>7.965194433927536E-2</c:v>
                </c:pt>
                <c:pt idx="8">
                  <c:v>6.4630888402462006E-2</c:v>
                </c:pt>
                <c:pt idx="9">
                  <c:v>4.8833344131708145E-2</c:v>
                </c:pt>
                <c:pt idx="10">
                  <c:v>3.2352633774280548E-2</c:v>
                </c:pt>
                <c:pt idx="11">
                  <c:v>3.2352633774280548E-2</c:v>
                </c:pt>
                <c:pt idx="12">
                  <c:v>1.598827913403511E-2</c:v>
                </c:pt>
                <c:pt idx="13">
                  <c:v>-4.0666936547495425E-4</c:v>
                </c:pt>
                <c:pt idx="14">
                  <c:v>-1.6183359548449516E-2</c:v>
                </c:pt>
                <c:pt idx="15">
                  <c:v>-3.0656304210424423E-2</c:v>
                </c:pt>
                <c:pt idx="16">
                  <c:v>-3.0656304210424423E-2</c:v>
                </c:pt>
                <c:pt idx="17">
                  <c:v>-4.3828122317790985E-2</c:v>
                </c:pt>
                <c:pt idx="18">
                  <c:v>-5.4755136370658875E-2</c:v>
                </c:pt>
                <c:pt idx="19">
                  <c:v>-6.3370943069458008E-2</c:v>
                </c:pt>
                <c:pt idx="20">
                  <c:v>-6.9310769438743591E-2</c:v>
                </c:pt>
                <c:pt idx="21">
                  <c:v>-6.9310769438743591E-2</c:v>
                </c:pt>
                <c:pt idx="22">
                  <c:v>-7.2214879095554352E-2</c:v>
                </c:pt>
                <c:pt idx="23">
                  <c:v>-7.2095975279808044E-2</c:v>
                </c:pt>
                <c:pt idx="24">
                  <c:v>-6.898130476474762E-2</c:v>
                </c:pt>
                <c:pt idx="25">
                  <c:v>-6.898130476474762E-2</c:v>
                </c:pt>
                <c:pt idx="26">
                  <c:v>-6.2914259731769562E-2</c:v>
                </c:pt>
                <c:pt idx="27">
                  <c:v>-5.4264537990093231E-2</c:v>
                </c:pt>
                <c:pt idx="28">
                  <c:v>-4.3376199901103973E-2</c:v>
                </c:pt>
                <c:pt idx="29">
                  <c:v>-3.0307617038488388E-2</c:v>
                </c:pt>
                <c:pt idx="30">
                  <c:v>-3.0307617038488388E-2</c:v>
                </c:pt>
                <c:pt idx="31">
                  <c:v>-1.5993904322385788E-2</c:v>
                </c:pt>
                <c:pt idx="32">
                  <c:v>-4.3821622966788709E-4</c:v>
                </c:pt>
                <c:pt idx="33">
                  <c:v>1.5716969966888428E-2</c:v>
                </c:pt>
                <c:pt idx="34">
                  <c:v>3.1911827623844147E-2</c:v>
                </c:pt>
                <c:pt idx="35">
                  <c:v>3.1911827623844147E-2</c:v>
                </c:pt>
                <c:pt idx="36">
                  <c:v>4.8361428081989288E-2</c:v>
                </c:pt>
                <c:pt idx="37">
                  <c:v>6.4112178981304169E-2</c:v>
                </c:pt>
                <c:pt idx="38">
                  <c:v>7.9338803887367249E-2</c:v>
                </c:pt>
                <c:pt idx="39">
                  <c:v>7.9338803887367249E-2</c:v>
                </c:pt>
                <c:pt idx="40">
                  <c:v>0.12442107498645782</c:v>
                </c:pt>
                <c:pt idx="41">
                  <c:v>0.12925960123538971</c:v>
                </c:pt>
                <c:pt idx="42">
                  <c:v>0.13069139420986176</c:v>
                </c:pt>
                <c:pt idx="43">
                  <c:v>0.12868611514568329</c:v>
                </c:pt>
                <c:pt idx="44">
                  <c:v>0.12327986210584641</c:v>
                </c:pt>
                <c:pt idx="45">
                  <c:v>0.11503323167562485</c:v>
                </c:pt>
                <c:pt idx="46">
                  <c:v>0.11503323167562485</c:v>
                </c:pt>
                <c:pt idx="47">
                  <c:v>0.10421830415725708</c:v>
                </c:pt>
                <c:pt idx="48">
                  <c:v>9.1217279434204102E-2</c:v>
                </c:pt>
                <c:pt idx="49">
                  <c:v>7.7038809657096863E-2</c:v>
                </c:pt>
                <c:pt idx="50">
                  <c:v>6.155819445848465E-2</c:v>
                </c:pt>
                <c:pt idx="51">
                  <c:v>6.155819445848465E-2</c:v>
                </c:pt>
                <c:pt idx="52">
                  <c:v>4.5822888612747192E-2</c:v>
                </c:pt>
                <c:pt idx="53">
                  <c:v>2.9792485758662224E-2</c:v>
                </c:pt>
                <c:pt idx="54">
                  <c:v>1.3411796651780605E-2</c:v>
                </c:pt>
                <c:pt idx="55">
                  <c:v>1.3411796651780605E-2</c:v>
                </c:pt>
                <c:pt idx="56">
                  <c:v>-2.3754143621772528E-3</c:v>
                </c:pt>
                <c:pt idx="57">
                  <c:v>-1.7922250553965569E-2</c:v>
                </c:pt>
                <c:pt idx="58">
                  <c:v>-3.2155118882656097E-2</c:v>
                </c:pt>
                <c:pt idx="59">
                  <c:v>-4.4823069125413895E-2</c:v>
                </c:pt>
                <c:pt idx="60">
                  <c:v>-4.4823069125413895E-2</c:v>
                </c:pt>
                <c:pt idx="61">
                  <c:v>-5.5731933563947678E-2</c:v>
                </c:pt>
                <c:pt idx="62">
                  <c:v>-6.4045488834381104E-2</c:v>
                </c:pt>
                <c:pt idx="63">
                  <c:v>-6.9790326058864594E-2</c:v>
                </c:pt>
                <c:pt idx="64">
                  <c:v>-7.2487570345401764E-2</c:v>
                </c:pt>
                <c:pt idx="65">
                  <c:v>-7.2487570345401764E-2</c:v>
                </c:pt>
                <c:pt idx="66">
                  <c:v>-7.2076410055160522E-2</c:v>
                </c:pt>
                <c:pt idx="67">
                  <c:v>-6.8600967526435852E-2</c:v>
                </c:pt>
                <c:pt idx="68">
                  <c:v>-6.2333524227142334E-2</c:v>
                </c:pt>
                <c:pt idx="69">
                  <c:v>-6.2333524227142334E-2</c:v>
                </c:pt>
                <c:pt idx="70">
                  <c:v>-5.3301446139812469E-2</c:v>
                </c:pt>
                <c:pt idx="71">
                  <c:v>-4.1976891458034515E-2</c:v>
                </c:pt>
                <c:pt idx="72">
                  <c:v>-2.8886968269944191E-2</c:v>
                </c:pt>
                <c:pt idx="73">
                  <c:v>-1.4170004986226559E-2</c:v>
                </c:pt>
                <c:pt idx="74">
                  <c:v>-1.4170004986226559E-2</c:v>
                </c:pt>
                <c:pt idx="75">
                  <c:v>1.111820456571877E-3</c:v>
                </c:pt>
                <c:pt idx="76">
                  <c:v>1.706148125231266E-2</c:v>
                </c:pt>
                <c:pt idx="77">
                  <c:v>3.3253893256187439E-2</c:v>
                </c:pt>
                <c:pt idx="78">
                  <c:v>4.9294516444206238E-2</c:v>
                </c:pt>
                <c:pt idx="79">
                  <c:v>4.9294516444206238E-2</c:v>
                </c:pt>
                <c:pt idx="80">
                  <c:v>6.5410062670707703E-2</c:v>
                </c:pt>
                <c:pt idx="81">
                  <c:v>8.0740854144096375E-2</c:v>
                </c:pt>
                <c:pt idx="82">
                  <c:v>9.4997167587280273E-2</c:v>
                </c:pt>
                <c:pt idx="83">
                  <c:v>9.4997167587280273E-2</c:v>
                </c:pt>
                <c:pt idx="84">
                  <c:v>0.10770151764154434</c:v>
                </c:pt>
                <c:pt idx="85">
                  <c:v>0.11815767735242844</c:v>
                </c:pt>
                <c:pt idx="86">
                  <c:v>0.12599135935306549</c:v>
                </c:pt>
                <c:pt idx="87">
                  <c:v>0.13069315254688263</c:v>
                </c:pt>
                <c:pt idx="88">
                  <c:v>0.13069315254688263</c:v>
                </c:pt>
                <c:pt idx="89">
                  <c:v>0.13192050158977509</c:v>
                </c:pt>
                <c:pt idx="90">
                  <c:v>0.12963026762008667</c:v>
                </c:pt>
                <c:pt idx="91">
                  <c:v>0.12392164021730423</c:v>
                </c:pt>
                <c:pt idx="92">
                  <c:v>0.11505366116762161</c:v>
                </c:pt>
                <c:pt idx="93">
                  <c:v>0.11505366116762161</c:v>
                </c:pt>
                <c:pt idx="94">
                  <c:v>0.10369570553302765</c:v>
                </c:pt>
                <c:pt idx="95">
                  <c:v>9.0384423732757568E-2</c:v>
                </c:pt>
                <c:pt idx="96">
                  <c:v>7.5675018131732941E-2</c:v>
                </c:pt>
                <c:pt idx="97">
                  <c:v>7.5675018131732941E-2</c:v>
                </c:pt>
                <c:pt idx="98">
                  <c:v>6.0187514871358871E-2</c:v>
                </c:pt>
                <c:pt idx="99">
                  <c:v>4.404907301068306E-2</c:v>
                </c:pt>
                <c:pt idx="100">
                  <c:v>2.777908556163311E-2</c:v>
                </c:pt>
                <c:pt idx="101">
                  <c:v>1.163092628121376E-2</c:v>
                </c:pt>
                <c:pt idx="102">
                  <c:v>1.163092628121376E-2</c:v>
                </c:pt>
                <c:pt idx="103">
                  <c:v>-4.1895210742950439E-3</c:v>
                </c:pt>
                <c:pt idx="104">
                  <c:v>-1.928289420902729E-2</c:v>
                </c:pt>
                <c:pt idx="105">
                  <c:v>-3.3578667789697647E-2</c:v>
                </c:pt>
                <c:pt idx="106">
                  <c:v>-4.6430978924036026E-2</c:v>
                </c:pt>
                <c:pt idx="107">
                  <c:v>-4.6430978924036026E-2</c:v>
                </c:pt>
                <c:pt idx="108">
                  <c:v>-5.7291068136692047E-2</c:v>
                </c:pt>
                <c:pt idx="109">
                  <c:v>-6.5718680620193481E-2</c:v>
                </c:pt>
                <c:pt idx="110">
                  <c:v>-7.1247249841690063E-2</c:v>
                </c:pt>
                <c:pt idx="111">
                  <c:v>-7.3755301535129547E-2</c:v>
                </c:pt>
                <c:pt idx="112">
                  <c:v>-7.3755301535129547E-2</c:v>
                </c:pt>
                <c:pt idx="113">
                  <c:v>-7.3166511952877045E-2</c:v>
                </c:pt>
                <c:pt idx="114">
                  <c:v>-6.9472528994083405E-2</c:v>
                </c:pt>
                <c:pt idx="115">
                  <c:v>-6.284351646900177E-2</c:v>
                </c:pt>
                <c:pt idx="116">
                  <c:v>-6.284351646900177E-2</c:v>
                </c:pt>
                <c:pt idx="117">
                  <c:v>-5.3563091903924942E-2</c:v>
                </c:pt>
                <c:pt idx="118">
                  <c:v>-4.1861075907945633E-2</c:v>
                </c:pt>
                <c:pt idx="119">
                  <c:v>-2.8388973325490952E-2</c:v>
                </c:pt>
                <c:pt idx="120">
                  <c:v>-1.3674969784915447E-2</c:v>
                </c:pt>
                <c:pt idx="121">
                  <c:v>-1.3674969784915447E-2</c:v>
                </c:pt>
                <c:pt idx="122">
                  <c:v>1.9824511837214231E-3</c:v>
                </c:pt>
                <c:pt idx="123">
                  <c:v>1.7795918509364128E-2</c:v>
                </c:pt>
                <c:pt idx="124">
                  <c:v>3.4078355878591537E-2</c:v>
                </c:pt>
                <c:pt idx="125">
                  <c:v>3.4078355878591537E-2</c:v>
                </c:pt>
                <c:pt idx="126">
                  <c:v>5.0456728786230087E-2</c:v>
                </c:pt>
                <c:pt idx="127">
                  <c:v>6.6468611359596252E-2</c:v>
                </c:pt>
                <c:pt idx="128">
                  <c:v>8.2229971885681152E-2</c:v>
                </c:pt>
                <c:pt idx="129">
                  <c:v>9.6635647118091583E-2</c:v>
                </c:pt>
                <c:pt idx="130">
                  <c:v>9.6635647118091583E-2</c:v>
                </c:pt>
                <c:pt idx="131">
                  <c:v>0.10958408564329147</c:v>
                </c:pt>
                <c:pt idx="132">
                  <c:v>0.12039797008037567</c:v>
                </c:pt>
                <c:pt idx="133">
                  <c:v>0.12830886244773865</c:v>
                </c:pt>
                <c:pt idx="134">
                  <c:v>0.13308840990066528</c:v>
                </c:pt>
                <c:pt idx="135">
                  <c:v>0.13308840990066528</c:v>
                </c:pt>
                <c:pt idx="136">
                  <c:v>0.13425485789775848</c:v>
                </c:pt>
                <c:pt idx="137">
                  <c:v>0.13168875873088837</c:v>
                </c:pt>
                <c:pt idx="138">
                  <c:v>0.125652015209198</c:v>
                </c:pt>
                <c:pt idx="139">
                  <c:v>0.125652015209198</c:v>
                </c:pt>
                <c:pt idx="140">
                  <c:v>0.11652226001024246</c:v>
                </c:pt>
                <c:pt idx="141">
                  <c:v>0.10463397949934006</c:v>
                </c:pt>
                <c:pt idx="142">
                  <c:v>9.1066829860210419E-2</c:v>
                </c:pt>
                <c:pt idx="143">
                  <c:v>7.5964115560054779E-2</c:v>
                </c:pt>
                <c:pt idx="144">
                  <c:v>7.5964115560054779E-2</c:v>
                </c:pt>
                <c:pt idx="145">
                  <c:v>6.0016833245754242E-2</c:v>
                </c:pt>
                <c:pt idx="146">
                  <c:v>4.3809812515974045E-2</c:v>
                </c:pt>
                <c:pt idx="147">
                  <c:v>2.7195928618311882E-2</c:v>
                </c:pt>
                <c:pt idx="148">
                  <c:v>1.1083764024078846E-2</c:v>
                </c:pt>
                <c:pt idx="149">
                  <c:v>1.1083764024078846E-2</c:v>
                </c:pt>
                <c:pt idx="150">
                  <c:v>-4.8637497238814831E-3</c:v>
                </c:pt>
                <c:pt idx="151">
                  <c:v>-2.0252285525202751E-2</c:v>
                </c:pt>
                <c:pt idx="152">
                  <c:v>-3.4564964473247528E-2</c:v>
                </c:pt>
                <c:pt idx="153">
                  <c:v>-3.4564964473247528E-2</c:v>
                </c:pt>
                <c:pt idx="154">
                  <c:v>-4.7726340591907501E-2</c:v>
                </c:pt>
                <c:pt idx="155">
                  <c:v>-5.8660000562667847E-2</c:v>
                </c:pt>
                <c:pt idx="156">
                  <c:v>-6.7172713577747345E-2</c:v>
                </c:pt>
                <c:pt idx="157">
                  <c:v>-7.2832882404327393E-2</c:v>
                </c:pt>
                <c:pt idx="158">
                  <c:v>-7.2832882404327393E-2</c:v>
                </c:pt>
                <c:pt idx="159">
                  <c:v>-7.5327180325984955E-2</c:v>
                </c:pt>
                <c:pt idx="160">
                  <c:v>-7.4656873941421509E-2</c:v>
                </c:pt>
                <c:pt idx="161">
                  <c:v>-7.0892363786697388E-2</c:v>
                </c:pt>
                <c:pt idx="162">
                  <c:v>-7.0892363786697388E-2</c:v>
                </c:pt>
                <c:pt idx="163">
                  <c:v>-6.4036212861537933E-2</c:v>
                </c:pt>
                <c:pt idx="164">
                  <c:v>-5.4314382374286652E-2</c:v>
                </c:pt>
                <c:pt idx="165">
                  <c:v>-4.2518950998783112E-2</c:v>
                </c:pt>
                <c:pt idx="166">
                  <c:v>-2.8702182695269585E-2</c:v>
                </c:pt>
                <c:pt idx="167">
                  <c:v>-2.8702182695269585E-2</c:v>
                </c:pt>
                <c:pt idx="168">
                  <c:v>-1.396279688924551E-2</c:v>
                </c:pt>
                <c:pt idx="169">
                  <c:v>1.5441305004060268E-3</c:v>
                </c:pt>
                <c:pt idx="170">
                  <c:v>1.7874980345368385E-2</c:v>
                </c:pt>
                <c:pt idx="171">
                  <c:v>3.4180939197540283E-2</c:v>
                </c:pt>
                <c:pt idx="172">
                  <c:v>3.4180939197540283E-2</c:v>
                </c:pt>
                <c:pt idx="173">
                  <c:v>5.0976909697055817E-2</c:v>
                </c:pt>
                <c:pt idx="174">
                  <c:v>6.7316100001335144E-2</c:v>
                </c:pt>
                <c:pt idx="175">
                  <c:v>8.3097770810127258E-2</c:v>
                </c:pt>
                <c:pt idx="176">
                  <c:v>8.3097770810127258E-2</c:v>
                </c:pt>
                <c:pt idx="177">
                  <c:v>9.817098081111908E-2</c:v>
                </c:pt>
                <c:pt idx="178">
                  <c:v>0.11136877536773682</c:v>
                </c:pt>
                <c:pt idx="179">
                  <c:v>0.12260592728853226</c:v>
                </c:pt>
                <c:pt idx="180">
                  <c:v>0.13083568215370178</c:v>
                </c:pt>
                <c:pt idx="181">
                  <c:v>0.13083568215370178</c:v>
                </c:pt>
                <c:pt idx="182">
                  <c:v>0.13560402393341064</c:v>
                </c:pt>
                <c:pt idx="183">
                  <c:v>0.13676843047142029</c:v>
                </c:pt>
                <c:pt idx="184">
                  <c:v>0.13419699668884277</c:v>
                </c:pt>
                <c:pt idx="185">
                  <c:v>0.12795159220695496</c:v>
                </c:pt>
                <c:pt idx="186">
                  <c:v>0.12795159220695496</c:v>
                </c:pt>
                <c:pt idx="187">
                  <c:v>0.11868314445018768</c:v>
                </c:pt>
                <c:pt idx="188">
                  <c:v>0.10671392828226089</c:v>
                </c:pt>
                <c:pt idx="189">
                  <c:v>9.2521965503692627E-2</c:v>
                </c:pt>
                <c:pt idx="190">
                  <c:v>9.2521965503692627E-2</c:v>
                </c:pt>
                <c:pt idx="191">
                  <c:v>7.7276915311813354E-2</c:v>
                </c:pt>
                <c:pt idx="192">
                  <c:v>6.0890208929777145E-2</c:v>
                </c:pt>
                <c:pt idx="193">
                  <c:v>4.4476009905338287E-2</c:v>
                </c:pt>
                <c:pt idx="194">
                  <c:v>2.8025161474943161E-2</c:v>
                </c:pt>
                <c:pt idx="195">
                  <c:v>2.8025161474943161E-2</c:v>
                </c:pt>
                <c:pt idx="196">
                  <c:v>1.1362269520759583E-2</c:v>
                </c:pt>
                <c:pt idx="197">
                  <c:v>-4.6502295881509781E-3</c:v>
                </c:pt>
                <c:pt idx="198">
                  <c:v>-2.0457642152905464E-2</c:v>
                </c:pt>
                <c:pt idx="199">
                  <c:v>-3.5063650459051132E-2</c:v>
                </c:pt>
                <c:pt idx="200">
                  <c:v>-3.5063650459051132E-2</c:v>
                </c:pt>
                <c:pt idx="201">
                  <c:v>-4.8184696584939957E-2</c:v>
                </c:pt>
                <c:pt idx="202">
                  <c:v>-5.9546049684286118E-2</c:v>
                </c:pt>
                <c:pt idx="203">
                  <c:v>-6.8208575248718262E-2</c:v>
                </c:pt>
                <c:pt idx="204">
                  <c:v>-6.8208575248718262E-2</c:v>
                </c:pt>
                <c:pt idx="205">
                  <c:v>-7.4132144451141357E-2</c:v>
                </c:pt>
                <c:pt idx="206">
                  <c:v>-7.684045284986496E-2</c:v>
                </c:pt>
                <c:pt idx="207">
                  <c:v>-5.5691104382276535E-2</c:v>
                </c:pt>
                <c:pt idx="208">
                  <c:v>-4.3692339211702347E-2</c:v>
                </c:pt>
                <c:pt idx="209">
                  <c:v>-3.0005710199475288E-2</c:v>
                </c:pt>
                <c:pt idx="210">
                  <c:v>-3.0005710199475288E-2</c:v>
                </c:pt>
                <c:pt idx="211">
                  <c:v>-1.4807676896452904E-2</c:v>
                </c:pt>
                <c:pt idx="212">
                  <c:v>8.5500034037977457E-4</c:v>
                </c:pt>
                <c:pt idx="213">
                  <c:v>1.719927042722702E-2</c:v>
                </c:pt>
                <c:pt idx="214">
                  <c:v>3.3866547048091888E-2</c:v>
                </c:pt>
                <c:pt idx="215">
                  <c:v>3.3866547048091888E-2</c:v>
                </c:pt>
                <c:pt idx="216">
                  <c:v>5.0543628633022308E-2</c:v>
                </c:pt>
                <c:pt idx="217">
                  <c:v>6.7521557211875916E-2</c:v>
                </c:pt>
                <c:pt idx="218">
                  <c:v>8.3709746599197388E-2</c:v>
                </c:pt>
                <c:pt idx="219">
                  <c:v>9.90791916847229E-2</c:v>
                </c:pt>
                <c:pt idx="220">
                  <c:v>9.90791916847229E-2</c:v>
                </c:pt>
                <c:pt idx="221">
                  <c:v>0.11286788433790207</c:v>
                </c:pt>
                <c:pt idx="222">
                  <c:v>0.12422081083059311</c:v>
                </c:pt>
                <c:pt idx="223">
                  <c:v>0.13286454975605011</c:v>
                </c:pt>
                <c:pt idx="224">
                  <c:v>0.13286454975605011</c:v>
                </c:pt>
                <c:pt idx="225">
                  <c:v>0.13793686032295227</c:v>
                </c:pt>
                <c:pt idx="226">
                  <c:v>0.13923944532871246</c:v>
                </c:pt>
                <c:pt idx="227">
                  <c:v>0.1367720365524292</c:v>
                </c:pt>
                <c:pt idx="228">
                  <c:v>0.1306474506855011</c:v>
                </c:pt>
                <c:pt idx="229">
                  <c:v>0.12110956758260727</c:v>
                </c:pt>
                <c:pt idx="230">
                  <c:v>0.12110956758260727</c:v>
                </c:pt>
                <c:pt idx="231">
                  <c:v>0.1090715229511261</c:v>
                </c:pt>
                <c:pt idx="232">
                  <c:v>9.4805248081684113E-2</c:v>
                </c:pt>
                <c:pt idx="233">
                  <c:v>7.9162821173667908E-2</c:v>
                </c:pt>
                <c:pt idx="234">
                  <c:v>6.2878958880901337E-2</c:v>
                </c:pt>
                <c:pt idx="235">
                  <c:v>6.2878958880901337E-2</c:v>
                </c:pt>
                <c:pt idx="236">
                  <c:v>4.5951653271913528E-2</c:v>
                </c:pt>
                <c:pt idx="237">
                  <c:v>2.9343098402023315E-2</c:v>
                </c:pt>
                <c:pt idx="238">
                  <c:v>1.2650761753320694E-2</c:v>
                </c:pt>
                <c:pt idx="239">
                  <c:v>-3.7906165234744549E-3</c:v>
                </c:pt>
                <c:pt idx="240">
                  <c:v>-3.7906165234744549E-3</c:v>
                </c:pt>
                <c:pt idx="241">
                  <c:v>-1.9563565030694008E-2</c:v>
                </c:pt>
                <c:pt idx="242">
                  <c:v>-3.474518284201622E-2</c:v>
                </c:pt>
                <c:pt idx="243">
                  <c:v>-4.8191174864768982E-2</c:v>
                </c:pt>
                <c:pt idx="244">
                  <c:v>-4.8191174864768982E-2</c:v>
                </c:pt>
                <c:pt idx="245">
                  <c:v>-5.9730444103479385E-2</c:v>
                </c:pt>
                <c:pt idx="246">
                  <c:v>-6.880217045545578E-2</c:v>
                </c:pt>
                <c:pt idx="247">
                  <c:v>-7.487121969461441E-2</c:v>
                </c:pt>
                <c:pt idx="248">
                  <c:v>-7.7830523252487183E-2</c:v>
                </c:pt>
                <c:pt idx="249">
                  <c:v>-7.7830523252487183E-2</c:v>
                </c:pt>
                <c:pt idx="250">
                  <c:v>-7.7367238700389862E-2</c:v>
                </c:pt>
                <c:pt idx="251">
                  <c:v>-7.3588311672210693E-2</c:v>
                </c:pt>
                <c:pt idx="252">
                  <c:v>-6.6721729934215546E-2</c:v>
                </c:pt>
                <c:pt idx="253">
                  <c:v>-6.6721729934215546E-2</c:v>
                </c:pt>
                <c:pt idx="254">
                  <c:v>-5.7157691568136215E-2</c:v>
                </c:pt>
                <c:pt idx="255">
                  <c:v>-4.5133136212825775E-2</c:v>
                </c:pt>
                <c:pt idx="256">
                  <c:v>-3.1293846666812897E-2</c:v>
                </c:pt>
                <c:pt idx="257">
                  <c:v>-1.6138054430484772E-2</c:v>
                </c:pt>
                <c:pt idx="258">
                  <c:v>-1.6138054430484772E-2</c:v>
                </c:pt>
                <c:pt idx="259">
                  <c:v>-1.5644848463125527E-4</c:v>
                </c:pt>
                <c:pt idx="260">
                  <c:v>1.6172885894775391E-2</c:v>
                </c:pt>
                <c:pt idx="261">
                  <c:v>3.301243856549263E-2</c:v>
                </c:pt>
                <c:pt idx="262">
                  <c:v>5.005558580160141E-2</c:v>
                </c:pt>
                <c:pt idx="263">
                  <c:v>5.005558580160141E-2</c:v>
                </c:pt>
                <c:pt idx="264">
                  <c:v>6.7127838730812073E-2</c:v>
                </c:pt>
                <c:pt idx="265">
                  <c:v>8.3881504833698273E-2</c:v>
                </c:pt>
                <c:pt idx="266">
                  <c:v>9.9538624286651611E-2</c:v>
                </c:pt>
                <c:pt idx="267">
                  <c:v>9.9538624286651611E-2</c:v>
                </c:pt>
                <c:pt idx="268">
                  <c:v>0.11370982974767685</c:v>
                </c:pt>
                <c:pt idx="269">
                  <c:v>0.12557686865329742</c:v>
                </c:pt>
                <c:pt idx="270">
                  <c:v>0.13444055616855621</c:v>
                </c:pt>
                <c:pt idx="271">
                  <c:v>0.13985222578048706</c:v>
                </c:pt>
                <c:pt idx="272">
                  <c:v>0.13985222578048706</c:v>
                </c:pt>
                <c:pt idx="273">
                  <c:v>0.14142429828643799</c:v>
                </c:pt>
                <c:pt idx="274">
                  <c:v>0.13913172483444214</c:v>
                </c:pt>
                <c:pt idx="275">
                  <c:v>0.13319951295852661</c:v>
                </c:pt>
                <c:pt idx="276">
                  <c:v>0.12390238046646118</c:v>
                </c:pt>
                <c:pt idx="277">
                  <c:v>0.12390238046646118</c:v>
                </c:pt>
                <c:pt idx="278">
                  <c:v>0.11159984767436981</c:v>
                </c:pt>
                <c:pt idx="279">
                  <c:v>9.7394168376922607E-2</c:v>
                </c:pt>
                <c:pt idx="280">
                  <c:v>8.1537604331970215E-2</c:v>
                </c:pt>
                <c:pt idx="281">
                  <c:v>8.1537604331970215E-2</c:v>
                </c:pt>
                <c:pt idx="282">
                  <c:v>6.4868815243244171E-2</c:v>
                </c:pt>
                <c:pt idx="283">
                  <c:v>4.8084478825330734E-2</c:v>
                </c:pt>
                <c:pt idx="284">
                  <c:v>3.0924560502171516E-2</c:v>
                </c:pt>
                <c:pt idx="285">
                  <c:v>1.4214012771844864E-2</c:v>
                </c:pt>
                <c:pt idx="286">
                  <c:v>1.4214012771844864E-2</c:v>
                </c:pt>
                <c:pt idx="287">
                  <c:v>-2.4496952537447214E-3</c:v>
                </c:pt>
                <c:pt idx="288">
                  <c:v>-1.8658466637134552E-2</c:v>
                </c:pt>
                <c:pt idx="289">
                  <c:v>-3.3810213208198547E-2</c:v>
                </c:pt>
                <c:pt idx="290">
                  <c:v>-3.3810213208198547E-2</c:v>
                </c:pt>
                <c:pt idx="291">
                  <c:v>-4.7838307917118073E-2</c:v>
                </c:pt>
                <c:pt idx="292">
                  <c:v>-5.9642467647790909E-2</c:v>
                </c:pt>
                <c:pt idx="293">
                  <c:v>-6.9047018885612488E-2</c:v>
                </c:pt>
                <c:pt idx="294">
                  <c:v>-7.5551144778728485E-2</c:v>
                </c:pt>
                <c:pt idx="295">
                  <c:v>-7.5551144778728485E-2</c:v>
                </c:pt>
                <c:pt idx="296">
                  <c:v>-7.8697852790355682E-2</c:v>
                </c:pt>
                <c:pt idx="297">
                  <c:v>-7.8464284539222717E-2</c:v>
                </c:pt>
                <c:pt idx="298">
                  <c:v>-7.4896775186061859E-2</c:v>
                </c:pt>
                <c:pt idx="299">
                  <c:v>-6.8068951368331909E-2</c:v>
                </c:pt>
                <c:pt idx="300">
                  <c:v>-6.8068951368331909E-2</c:v>
                </c:pt>
                <c:pt idx="301">
                  <c:v>-5.8306895196437836E-2</c:v>
                </c:pt>
                <c:pt idx="302">
                  <c:v>-4.6415131539106369E-2</c:v>
                </c:pt>
                <c:pt idx="303">
                  <c:v>-3.238474577665329E-2</c:v>
                </c:pt>
                <c:pt idx="304">
                  <c:v>-3.238474577665329E-2</c:v>
                </c:pt>
                <c:pt idx="305">
                  <c:v>-1.7293954268097878E-2</c:v>
                </c:pt>
                <c:pt idx="306">
                  <c:v>-1.3092199806123972E-3</c:v>
                </c:pt>
                <c:pt idx="307">
                  <c:v>1.5551700256764889E-2</c:v>
                </c:pt>
                <c:pt idx="308">
                  <c:v>3.2402008771896362E-2</c:v>
                </c:pt>
                <c:pt idx="309">
                  <c:v>3.2402008771896362E-2</c:v>
                </c:pt>
                <c:pt idx="310">
                  <c:v>4.9840737134218216E-2</c:v>
                </c:pt>
                <c:pt idx="311">
                  <c:v>6.7008212208747864E-2</c:v>
                </c:pt>
                <c:pt idx="312">
                  <c:v>8.3889506757259369E-2</c:v>
                </c:pt>
                <c:pt idx="313">
                  <c:v>8.3889506757259369E-2</c:v>
                </c:pt>
                <c:pt idx="314">
                  <c:v>0.10019136220216751</c:v>
                </c:pt>
                <c:pt idx="315">
                  <c:v>0.11455565690994263</c:v>
                </c:pt>
                <c:pt idx="316">
                  <c:v>0.12681430578231812</c:v>
                </c:pt>
                <c:pt idx="317">
                  <c:v>0.13586229085922241</c:v>
                </c:pt>
                <c:pt idx="318">
                  <c:v>0.13586229085922241</c:v>
                </c:pt>
                <c:pt idx="319">
                  <c:v>0.14130952954292297</c:v>
                </c:pt>
                <c:pt idx="320">
                  <c:v>0.14309121668338776</c:v>
                </c:pt>
                <c:pt idx="321">
                  <c:v>0.1410798579454422</c:v>
                </c:pt>
                <c:pt idx="322">
                  <c:v>0.13530802726745605</c:v>
                </c:pt>
                <c:pt idx="323">
                  <c:v>0.13530802726745605</c:v>
                </c:pt>
                <c:pt idx="324">
                  <c:v>0.12632468342781067</c:v>
                </c:pt>
                <c:pt idx="325">
                  <c:v>0.11434895545244217</c:v>
                </c:pt>
                <c:pt idx="326">
                  <c:v>9.9830113351345062E-2</c:v>
                </c:pt>
                <c:pt idx="327">
                  <c:v>9.9830113351345062E-2</c:v>
                </c:pt>
                <c:pt idx="328">
                  <c:v>8.4033139050006866E-2</c:v>
                </c:pt>
                <c:pt idx="329">
                  <c:v>6.6979378461837769E-2</c:v>
                </c:pt>
                <c:pt idx="330">
                  <c:v>4.9736879765987396E-2</c:v>
                </c:pt>
                <c:pt idx="331">
                  <c:v>3.26664038002491E-2</c:v>
                </c:pt>
                <c:pt idx="332">
                  <c:v>3.26664038002491E-2</c:v>
                </c:pt>
                <c:pt idx="333">
                  <c:v>1.5351408161222935E-2</c:v>
                </c:pt>
                <c:pt idx="334">
                  <c:v>-1.3559905346482992E-3</c:v>
                </c:pt>
                <c:pt idx="335">
                  <c:v>-1.7785336822271347E-2</c:v>
                </c:pt>
                <c:pt idx="336">
                  <c:v>-1.7785336822271347E-2</c:v>
                </c:pt>
                <c:pt idx="337">
                  <c:v>-3.3406388014554977E-2</c:v>
                </c:pt>
                <c:pt idx="338">
                  <c:v>-4.7510754317045212E-2</c:v>
                </c:pt>
                <c:pt idx="339">
                  <c:v>-5.9948097914457321E-2</c:v>
                </c:pt>
                <c:pt idx="340">
                  <c:v>-6.9661609828472137E-2</c:v>
                </c:pt>
                <c:pt idx="341">
                  <c:v>-6.9661609828472137E-2</c:v>
                </c:pt>
                <c:pt idx="342">
                  <c:v>-7.6428063213825226E-2</c:v>
                </c:pt>
                <c:pt idx="343">
                  <c:v>-7.9897217452526093E-2</c:v>
                </c:pt>
                <c:pt idx="344">
                  <c:v>-7.9818293452262878E-2</c:v>
                </c:pt>
                <c:pt idx="345">
                  <c:v>-7.9818293452262878E-2</c:v>
                </c:pt>
                <c:pt idx="346">
                  <c:v>-7.6264768838882446E-2</c:v>
                </c:pt>
                <c:pt idx="347">
                  <c:v>-6.9434568285942078E-2</c:v>
                </c:pt>
                <c:pt idx="348">
                  <c:v>-5.9699121862649918E-2</c:v>
                </c:pt>
                <c:pt idx="349">
                  <c:v>-4.7547534108161926E-2</c:v>
                </c:pt>
                <c:pt idx="350">
                  <c:v>-4.7547534108161926E-2</c:v>
                </c:pt>
                <c:pt idx="351">
                  <c:v>-3.362216055393219E-2</c:v>
                </c:pt>
                <c:pt idx="352">
                  <c:v>-1.8195934593677521E-2</c:v>
                </c:pt>
                <c:pt idx="353">
                  <c:v>-1.8913270905613899E-3</c:v>
                </c:pt>
                <c:pt idx="354">
                  <c:v>1.4981711283326149E-2</c:v>
                </c:pt>
                <c:pt idx="355">
                  <c:v>3.2246004790067673E-2</c:v>
                </c:pt>
                <c:pt idx="356">
                  <c:v>3.2246004790067673E-2</c:v>
                </c:pt>
                <c:pt idx="357">
                  <c:v>4.9620859324932098E-2</c:v>
                </c:pt>
                <c:pt idx="358">
                  <c:v>6.7273989319801331E-2</c:v>
                </c:pt>
                <c:pt idx="359">
                  <c:v>8.4611400961875916E-2</c:v>
                </c:pt>
                <c:pt idx="360">
                  <c:v>8.4611400961875916E-2</c:v>
                </c:pt>
                <c:pt idx="361">
                  <c:v>0.10100756585597992</c:v>
                </c:pt>
                <c:pt idx="362">
                  <c:v>0.11571676284074783</c:v>
                </c:pt>
                <c:pt idx="363">
                  <c:v>0.12762083113193512</c:v>
                </c:pt>
                <c:pt idx="364">
                  <c:v>0.13646866381168365</c:v>
                </c:pt>
                <c:pt idx="365">
                  <c:v>0.13646866381168365</c:v>
                </c:pt>
                <c:pt idx="366">
                  <c:v>0.14195416867733002</c:v>
                </c:pt>
                <c:pt idx="367">
                  <c:v>0.14392110705375671</c:v>
                </c:pt>
                <c:pt idx="368">
                  <c:v>0.14226436614990234</c:v>
                </c:pt>
                <c:pt idx="369">
                  <c:v>0.14226436614990234</c:v>
                </c:pt>
                <c:pt idx="370">
                  <c:v>0.13708801567554474</c:v>
                </c:pt>
                <c:pt idx="371">
                  <c:v>0.12830488383769989</c:v>
                </c:pt>
                <c:pt idx="372">
                  <c:v>0.11637713760137558</c:v>
                </c:pt>
                <c:pt idx="373">
                  <c:v>0.10210031270980835</c:v>
                </c:pt>
                <c:pt idx="374">
                  <c:v>0.10210031270980835</c:v>
                </c:pt>
                <c:pt idx="375">
                  <c:v>8.58193039894104E-2</c:v>
                </c:pt>
                <c:pt idx="376">
                  <c:v>1.6501633450388908E-2</c:v>
                </c:pt>
                <c:pt idx="377">
                  <c:v>-7.9415726941078901E-4</c:v>
                </c:pt>
                <c:pt idx="378">
                  <c:v>-1.7272241413593292E-2</c:v>
                </c:pt>
                <c:pt idx="379">
                  <c:v>-3.3128712326288223E-2</c:v>
                </c:pt>
                <c:pt idx="380">
                  <c:v>-3.3128712326288223E-2</c:v>
                </c:pt>
                <c:pt idx="381">
                  <c:v>-4.7803670167922974E-2</c:v>
                </c:pt>
                <c:pt idx="382">
                  <c:v>-6.0282666236162186E-2</c:v>
                </c:pt>
                <c:pt idx="383">
                  <c:v>-7.0442937314510345E-2</c:v>
                </c:pt>
                <c:pt idx="384">
                  <c:v>-7.0442937314510345E-2</c:v>
                </c:pt>
                <c:pt idx="385">
                  <c:v>-7.7388636767864227E-2</c:v>
                </c:pt>
                <c:pt idx="386">
                  <c:v>-8.0849133431911469E-2</c:v>
                </c:pt>
                <c:pt idx="387">
                  <c:v>-8.0845236778259277E-2</c:v>
                </c:pt>
                <c:pt idx="388">
                  <c:v>-7.738533616065979E-2</c:v>
                </c:pt>
                <c:pt idx="389">
                  <c:v>-7.738533616065979E-2</c:v>
                </c:pt>
                <c:pt idx="390">
                  <c:v>-7.0508942008018494E-2</c:v>
                </c:pt>
                <c:pt idx="391">
                  <c:v>-6.081843376159668E-2</c:v>
                </c:pt>
                <c:pt idx="392">
                  <c:v>-4.8550143837928772E-2</c:v>
                </c:pt>
                <c:pt idx="393">
                  <c:v>-3.4141063690185547E-2</c:v>
                </c:pt>
                <c:pt idx="394">
                  <c:v>-3.4141063690185547E-2</c:v>
                </c:pt>
                <c:pt idx="395">
                  <c:v>-1.8718445673584938E-2</c:v>
                </c:pt>
                <c:pt idx="396">
                  <c:v>-2.0906543359160423E-3</c:v>
                </c:pt>
                <c:pt idx="397">
                  <c:v>1.4755802229046822E-2</c:v>
                </c:pt>
                <c:pt idx="398">
                  <c:v>1.4755802229046822E-2</c:v>
                </c:pt>
                <c:pt idx="399">
                  <c:v>3.205818310379982E-2</c:v>
                </c:pt>
                <c:pt idx="400">
                  <c:v>5.0072208046913147E-2</c:v>
                </c:pt>
                <c:pt idx="401">
                  <c:v>6.7790359258651733E-2</c:v>
                </c:pt>
                <c:pt idx="402">
                  <c:v>8.5496976971626282E-2</c:v>
                </c:pt>
                <c:pt idx="403">
                  <c:v>8.5496976971626282E-2</c:v>
                </c:pt>
                <c:pt idx="404">
                  <c:v>0.10176907479763031</c:v>
                </c:pt>
                <c:pt idx="405">
                  <c:v>0.1157936304807663</c:v>
                </c:pt>
                <c:pt idx="406">
                  <c:v>0.12735936045646667</c:v>
                </c:pt>
                <c:pt idx="407">
                  <c:v>0.13561291992664337</c:v>
                </c:pt>
                <c:pt idx="408">
                  <c:v>0.13561291992664337</c:v>
                </c:pt>
                <c:pt idx="409">
                  <c:v>0.14076249301433563</c:v>
                </c:pt>
                <c:pt idx="410">
                  <c:v>0.1427803635597229</c:v>
                </c:pt>
                <c:pt idx="411">
                  <c:v>0.14154253900051117</c:v>
                </c:pt>
                <c:pt idx="412">
                  <c:v>0.14154253900051117</c:v>
                </c:pt>
                <c:pt idx="413">
                  <c:v>0.13685829937458038</c:v>
                </c:pt>
                <c:pt idx="414">
                  <c:v>0.12880644202232361</c:v>
                </c:pt>
                <c:pt idx="415">
                  <c:v>0.11735501140356064</c:v>
                </c:pt>
                <c:pt idx="416">
                  <c:v>0.10315559059381485</c:v>
                </c:pt>
                <c:pt idx="417">
                  <c:v>0.10315559059381485</c:v>
                </c:pt>
                <c:pt idx="418">
                  <c:v>8.7085641920566559E-2</c:v>
                </c:pt>
                <c:pt idx="419">
                  <c:v>6.9643013179302216E-2</c:v>
                </c:pt>
                <c:pt idx="420">
                  <c:v>5.2080467343330383E-2</c:v>
                </c:pt>
                <c:pt idx="421">
                  <c:v>5.2080467343330383E-2</c:v>
                </c:pt>
                <c:pt idx="422">
                  <c:v>3.4301187843084335E-2</c:v>
                </c:pt>
                <c:pt idx="423">
                  <c:v>1.6752496361732483E-2</c:v>
                </c:pt>
                <c:pt idx="424">
                  <c:v>-2.5793982786126435E-4</c:v>
                </c:pt>
                <c:pt idx="425">
                  <c:v>-1.7136599868535995E-2</c:v>
                </c:pt>
                <c:pt idx="426">
                  <c:v>-1.7136599868535995E-2</c:v>
                </c:pt>
                <c:pt idx="427">
                  <c:v>-3.287244588136673E-2</c:v>
                </c:pt>
                <c:pt idx="428">
                  <c:v>-4.7435186803340912E-2</c:v>
                </c:pt>
                <c:pt idx="429">
                  <c:v>-6.0077451169490814E-2</c:v>
                </c:pt>
                <c:pt idx="430">
                  <c:v>-6.997409462928772E-2</c:v>
                </c:pt>
                <c:pt idx="431">
                  <c:v>-6.997409462928772E-2</c:v>
                </c:pt>
                <c:pt idx="432">
                  <c:v>-7.6977238059043884E-2</c:v>
                </c:pt>
                <c:pt idx="433">
                  <c:v>-8.0505214631557465E-2</c:v>
                </c:pt>
                <c:pt idx="434">
                  <c:v>-8.0507092177867889E-2</c:v>
                </c:pt>
                <c:pt idx="435">
                  <c:v>-8.0507092177867889E-2</c:v>
                </c:pt>
                <c:pt idx="436">
                  <c:v>-7.7085308730602264E-2</c:v>
                </c:pt>
                <c:pt idx="437">
                  <c:v>-7.0347383618354797E-2</c:v>
                </c:pt>
                <c:pt idx="438">
                  <c:v>-6.044444814324379E-2</c:v>
                </c:pt>
                <c:pt idx="439">
                  <c:v>-4.8241931945085526E-2</c:v>
                </c:pt>
                <c:pt idx="440">
                  <c:v>-4.8241931945085526E-2</c:v>
                </c:pt>
                <c:pt idx="441">
                  <c:v>-3.3938150852918625E-2</c:v>
                </c:pt>
                <c:pt idx="442">
                  <c:v>-1.8321042880415916E-2</c:v>
                </c:pt>
                <c:pt idx="443">
                  <c:v>-2.0117517560720444E-3</c:v>
                </c:pt>
                <c:pt idx="444">
                  <c:v>1.5241765417158604E-2</c:v>
                </c:pt>
                <c:pt idx="445">
                  <c:v>1.5241765417158604E-2</c:v>
                </c:pt>
                <c:pt idx="446">
                  <c:v>3.2798990607261658E-2</c:v>
                </c:pt>
                <c:pt idx="447">
                  <c:v>5.0706446170806885E-2</c:v>
                </c:pt>
                <c:pt idx="448">
                  <c:v>6.866426020860672E-2</c:v>
                </c:pt>
                <c:pt idx="449">
                  <c:v>6.866426020860672E-2</c:v>
                </c:pt>
                <c:pt idx="450">
                  <c:v>8.5950359702110291E-2</c:v>
                </c:pt>
                <c:pt idx="451">
                  <c:v>0.10176391899585724</c:v>
                </c:pt>
                <c:pt idx="452">
                  <c:v>0.11529573053121567</c:v>
                </c:pt>
                <c:pt idx="453">
                  <c:v>0.12609003484249115</c:v>
                </c:pt>
                <c:pt idx="454">
                  <c:v>0.12609003484249115</c:v>
                </c:pt>
                <c:pt idx="455">
                  <c:v>0.13385553658008575</c:v>
                </c:pt>
                <c:pt idx="456">
                  <c:v>0.13865499198436737</c:v>
                </c:pt>
                <c:pt idx="457">
                  <c:v>0.1404585987329483</c:v>
                </c:pt>
                <c:pt idx="458">
                  <c:v>0.1391652375459671</c:v>
                </c:pt>
                <c:pt idx="459">
                  <c:v>0.1391652375459671</c:v>
                </c:pt>
                <c:pt idx="460">
                  <c:v>0.13480284810066223</c:v>
                </c:pt>
                <c:pt idx="461">
                  <c:v>0.1272701770067215</c:v>
                </c:pt>
                <c:pt idx="462">
                  <c:v>0.11661899089813232</c:v>
                </c:pt>
                <c:pt idx="463">
                  <c:v>0.11661899089813232</c:v>
                </c:pt>
                <c:pt idx="464">
                  <c:v>0.10303788632154465</c:v>
                </c:pt>
                <c:pt idx="465">
                  <c:v>8.7164275348186493E-2</c:v>
                </c:pt>
                <c:pt idx="466">
                  <c:v>6.9873899221420288E-2</c:v>
                </c:pt>
                <c:pt idx="467">
                  <c:v>5.2059520035982132E-2</c:v>
                </c:pt>
                <c:pt idx="468">
                  <c:v>5.2059520035982132E-2</c:v>
                </c:pt>
                <c:pt idx="469">
                  <c:v>3.4364670515060425E-2</c:v>
                </c:pt>
                <c:pt idx="470">
                  <c:v>1.6713917255401611E-2</c:v>
                </c:pt>
                <c:pt idx="471">
                  <c:v>-5.4502667626366019E-4</c:v>
                </c:pt>
                <c:pt idx="472">
                  <c:v>-5.4502667626366019E-4</c:v>
                </c:pt>
                <c:pt idx="473">
                  <c:v>-1.725909486413002E-2</c:v>
                </c:pt>
                <c:pt idx="474">
                  <c:v>-3.3272761851549149E-2</c:v>
                </c:pt>
                <c:pt idx="475">
                  <c:v>-4.7618936747312546E-2</c:v>
                </c:pt>
                <c:pt idx="476">
                  <c:v>-6.0071446001529694E-2</c:v>
                </c:pt>
                <c:pt idx="477">
                  <c:v>-6.9946102797985077E-2</c:v>
                </c:pt>
                <c:pt idx="478">
                  <c:v>-6.9946102797985077E-2</c:v>
                </c:pt>
                <c:pt idx="479">
                  <c:v>-7.6630286872386932E-2</c:v>
                </c:pt>
                <c:pt idx="480">
                  <c:v>-8.0089062452316284E-2</c:v>
                </c:pt>
                <c:pt idx="481">
                  <c:v>-8.0092310905456543E-2</c:v>
                </c:pt>
                <c:pt idx="482">
                  <c:v>-7.6620295643806458E-2</c:v>
                </c:pt>
                <c:pt idx="483">
                  <c:v>-7.6620295643806458E-2</c:v>
                </c:pt>
                <c:pt idx="484">
                  <c:v>-6.9885686039924622E-2</c:v>
                </c:pt>
                <c:pt idx="485">
                  <c:v>-6.0191437602043152E-2</c:v>
                </c:pt>
                <c:pt idx="486">
                  <c:v>-4.7753125429153442E-2</c:v>
                </c:pt>
                <c:pt idx="487">
                  <c:v>-3.3619273453950882E-2</c:v>
                </c:pt>
                <c:pt idx="488">
                  <c:v>-3.3619273453950882E-2</c:v>
                </c:pt>
                <c:pt idx="489">
                  <c:v>-1.7947059124708176E-2</c:v>
                </c:pt>
                <c:pt idx="490">
                  <c:v>-1.416762825101614E-3</c:v>
                </c:pt>
                <c:pt idx="491">
                  <c:v>1.555302832275629E-2</c:v>
                </c:pt>
                <c:pt idx="492">
                  <c:v>1.555302832275629E-2</c:v>
                </c:pt>
                <c:pt idx="493">
                  <c:v>3.3389922231435776E-2</c:v>
                </c:pt>
                <c:pt idx="494">
                  <c:v>5.1174819469451904E-2</c:v>
                </c:pt>
                <c:pt idx="495">
                  <c:v>6.9156080484390259E-2</c:v>
                </c:pt>
                <c:pt idx="496">
                  <c:v>8.6427383124828339E-2</c:v>
                </c:pt>
                <c:pt idx="497">
                  <c:v>8.6427383124828339E-2</c:v>
                </c:pt>
                <c:pt idx="498">
                  <c:v>0.10164674371480942</c:v>
                </c:pt>
                <c:pt idx="499">
                  <c:v>0.11483640223741531</c:v>
                </c:pt>
                <c:pt idx="500">
                  <c:v>0.12505574524402618</c:v>
                </c:pt>
                <c:pt idx="501">
                  <c:v>0.13243497908115387</c:v>
                </c:pt>
                <c:pt idx="502">
                  <c:v>0.13243497908115387</c:v>
                </c:pt>
                <c:pt idx="503">
                  <c:v>0.13716615736484528</c:v>
                </c:pt>
                <c:pt idx="504">
                  <c:v>0.13883350789546967</c:v>
                </c:pt>
                <c:pt idx="505">
                  <c:v>0.13742117583751678</c:v>
                </c:pt>
                <c:pt idx="506">
                  <c:v>0.13308128714561462</c:v>
                </c:pt>
                <c:pt idx="507">
                  <c:v>0.13308128714561462</c:v>
                </c:pt>
                <c:pt idx="508">
                  <c:v>0.12577719986438751</c:v>
                </c:pt>
                <c:pt idx="509">
                  <c:v>0.1154521256685257</c:v>
                </c:pt>
                <c:pt idx="510">
                  <c:v>0.10247794538736343</c:v>
                </c:pt>
                <c:pt idx="511">
                  <c:v>0.10247794538736343</c:v>
                </c:pt>
                <c:pt idx="512">
                  <c:v>8.6899317800998688E-2</c:v>
                </c:pt>
                <c:pt idx="513">
                  <c:v>6.9874554872512817E-2</c:v>
                </c:pt>
                <c:pt idx="514">
                  <c:v>5.2024472504854202E-2</c:v>
                </c:pt>
                <c:pt idx="515">
                  <c:v>3.4082785248756409E-2</c:v>
                </c:pt>
                <c:pt idx="516">
                  <c:v>3.4082785248756409E-2</c:v>
                </c:pt>
                <c:pt idx="517">
                  <c:v>1.6553068533539772E-2</c:v>
                </c:pt>
                <c:pt idx="518">
                  <c:v>-9.1982953017577529E-4</c:v>
                </c:pt>
                <c:pt idx="519">
                  <c:v>-1.7439568415284157E-2</c:v>
                </c:pt>
                <c:pt idx="520">
                  <c:v>-1.7439568415284157E-2</c:v>
                </c:pt>
                <c:pt idx="521">
                  <c:v>-3.3203884959220886E-2</c:v>
                </c:pt>
                <c:pt idx="522">
                  <c:v>-4.7535084187984467E-2</c:v>
                </c:pt>
                <c:pt idx="523">
                  <c:v>-5.9652462601661682E-2</c:v>
                </c:pt>
                <c:pt idx="524">
                  <c:v>-6.9417126476764679E-2</c:v>
                </c:pt>
                <c:pt idx="525">
                  <c:v>-6.9417126476764679E-2</c:v>
                </c:pt>
                <c:pt idx="526">
                  <c:v>-7.6027259230613708E-2</c:v>
                </c:pt>
                <c:pt idx="527">
                  <c:v>-7.9372115433216095E-2</c:v>
                </c:pt>
                <c:pt idx="528">
                  <c:v>-7.9370737075805664E-2</c:v>
                </c:pt>
                <c:pt idx="529">
                  <c:v>-7.5966857373714447E-2</c:v>
                </c:pt>
                <c:pt idx="530">
                  <c:v>-7.5966857373714447E-2</c:v>
                </c:pt>
                <c:pt idx="531">
                  <c:v>-6.9227598607540131E-2</c:v>
                </c:pt>
                <c:pt idx="532">
                  <c:v>-5.969594419002533E-2</c:v>
                </c:pt>
                <c:pt idx="533">
                  <c:v>-4.7480747103691101E-2</c:v>
                </c:pt>
                <c:pt idx="534">
                  <c:v>-4.7480747103691101E-2</c:v>
                </c:pt>
                <c:pt idx="535">
                  <c:v>-3.3286765217781067E-2</c:v>
                </c:pt>
                <c:pt idx="536">
                  <c:v>-1.7802881076931953E-2</c:v>
                </c:pt>
                <c:pt idx="537">
                  <c:v>-1.0698022088035941E-3</c:v>
                </c:pt>
                <c:pt idx="538">
                  <c:v>1.5935437753796577E-2</c:v>
                </c:pt>
                <c:pt idx="539">
                  <c:v>1.5935437753796577E-2</c:v>
                </c:pt>
                <c:pt idx="540">
                  <c:v>3.3637728542089462E-2</c:v>
                </c:pt>
                <c:pt idx="541">
                  <c:v>5.1815353333950043E-2</c:v>
                </c:pt>
                <c:pt idx="542">
                  <c:v>6.9558292627334595E-2</c:v>
                </c:pt>
                <c:pt idx="543">
                  <c:v>8.6720794439315796E-2</c:v>
                </c:pt>
                <c:pt idx="544">
                  <c:v>8.6720794439315796E-2</c:v>
                </c:pt>
                <c:pt idx="545">
                  <c:v>0.13153597712516785</c:v>
                </c:pt>
                <c:pt idx="546">
                  <c:v>0.13617007434368134</c:v>
                </c:pt>
                <c:pt idx="547">
                  <c:v>0.13780038058757782</c:v>
                </c:pt>
                <c:pt idx="548">
                  <c:v>0.13654346764087677</c:v>
                </c:pt>
                <c:pt idx="549">
                  <c:v>0.13654346764087677</c:v>
                </c:pt>
                <c:pt idx="550">
                  <c:v>0.13180878758430481</c:v>
                </c:pt>
                <c:pt idx="551">
                  <c:v>0.12462940067052841</c:v>
                </c:pt>
                <c:pt idx="552">
                  <c:v>0.11732299625873566</c:v>
                </c:pt>
                <c:pt idx="553">
                  <c:v>0.10180215537548065</c:v>
                </c:pt>
                <c:pt idx="554">
                  <c:v>0.10180215537548065</c:v>
                </c:pt>
                <c:pt idx="555">
                  <c:v>9.0620897710323334E-2</c:v>
                </c:pt>
                <c:pt idx="556">
                  <c:v>7.4094213545322418E-2</c:v>
                </c:pt>
                <c:pt idx="557">
                  <c:v>5.6562472134828568E-2</c:v>
                </c:pt>
                <c:pt idx="558">
                  <c:v>3.8628820329904556E-2</c:v>
                </c:pt>
                <c:pt idx="559">
                  <c:v>3.8628820329904556E-2</c:v>
                </c:pt>
                <c:pt idx="560">
                  <c:v>2.0824009552598E-2</c:v>
                </c:pt>
                <c:pt idx="561">
                  <c:v>3.4111675340682268E-3</c:v>
                </c:pt>
                <c:pt idx="562">
                  <c:v>-1.3426600955426693E-2</c:v>
                </c:pt>
                <c:pt idx="563">
                  <c:v>-2.9218262061476707E-2</c:v>
                </c:pt>
                <c:pt idx="564">
                  <c:v>-2.9218262061476707E-2</c:v>
                </c:pt>
                <c:pt idx="565">
                  <c:v>-4.3788686394691467E-2</c:v>
                </c:pt>
                <c:pt idx="566">
                  <c:v>-5.6446418166160583E-2</c:v>
                </c:pt>
                <c:pt idx="567">
                  <c:v>-6.6656656563282013E-2</c:v>
                </c:pt>
                <c:pt idx="568">
                  <c:v>-7.4020490050315857E-2</c:v>
                </c:pt>
                <c:pt idx="569">
                  <c:v>-7.4020490050315857E-2</c:v>
                </c:pt>
                <c:pt idx="570">
                  <c:v>-7.8109502792358398E-2</c:v>
                </c:pt>
                <c:pt idx="571">
                  <c:v>-7.8863278031349182E-2</c:v>
                </c:pt>
                <c:pt idx="572">
                  <c:v>-7.631518691778183E-2</c:v>
                </c:pt>
                <c:pt idx="573">
                  <c:v>-7.631518691778183E-2</c:v>
                </c:pt>
                <c:pt idx="574">
                  <c:v>-7.0518098771572113E-2</c:v>
                </c:pt>
                <c:pt idx="575">
                  <c:v>-6.1720214784145355E-2</c:v>
                </c:pt>
                <c:pt idx="576">
                  <c:v>-5.034937709569931E-2</c:v>
                </c:pt>
                <c:pt idx="577">
                  <c:v>-3.6673560738563538E-2</c:v>
                </c:pt>
                <c:pt idx="578">
                  <c:v>-3.6673560738563538E-2</c:v>
                </c:pt>
                <c:pt idx="579">
                  <c:v>-2.1409519016742706E-2</c:v>
                </c:pt>
                <c:pt idx="580">
                  <c:v>-5.0795730203390121E-3</c:v>
                </c:pt>
                <c:pt idx="581">
                  <c:v>1.1958141811192036E-2</c:v>
                </c:pt>
                <c:pt idx="582">
                  <c:v>2.9354851692914963E-2</c:v>
                </c:pt>
                <c:pt idx="583">
                  <c:v>2.9354851692914963E-2</c:v>
                </c:pt>
                <c:pt idx="584">
                  <c:v>4.7263868153095245E-2</c:v>
                </c:pt>
                <c:pt idx="585">
                  <c:v>6.5180480480194092E-2</c:v>
                </c:pt>
                <c:pt idx="586">
                  <c:v>8.2335807383060455E-2</c:v>
                </c:pt>
                <c:pt idx="587">
                  <c:v>8.2335807383060455E-2</c:v>
                </c:pt>
                <c:pt idx="588">
                  <c:v>9.77463498711586E-2</c:v>
                </c:pt>
                <c:pt idx="589">
                  <c:v>0.11076051741838455</c:v>
                </c:pt>
                <c:pt idx="590">
                  <c:v>0.12126762419939041</c:v>
                </c:pt>
                <c:pt idx="591">
                  <c:v>0.12912455201148987</c:v>
                </c:pt>
                <c:pt idx="592">
                  <c:v>0.12912455201148987</c:v>
                </c:pt>
                <c:pt idx="593">
                  <c:v>0.1343836635351181</c:v>
                </c:pt>
                <c:pt idx="594">
                  <c:v>0.13677738606929779</c:v>
                </c:pt>
                <c:pt idx="595">
                  <c:v>0.1360720694065094</c:v>
                </c:pt>
                <c:pt idx="596">
                  <c:v>0.1360720694065094</c:v>
                </c:pt>
                <c:pt idx="597">
                  <c:v>0.13229382038116455</c:v>
                </c:pt>
                <c:pt idx="598">
                  <c:v>0.12576179206371307</c:v>
                </c:pt>
                <c:pt idx="599">
                  <c:v>0.11656372249126434</c:v>
                </c:pt>
                <c:pt idx="600">
                  <c:v>0.10463891923427582</c:v>
                </c:pt>
                <c:pt idx="601">
                  <c:v>9.0430602431297302E-2</c:v>
                </c:pt>
                <c:pt idx="602">
                  <c:v>9.0430602431297302E-2</c:v>
                </c:pt>
                <c:pt idx="603">
                  <c:v>7.4078097939491272E-2</c:v>
                </c:pt>
                <c:pt idx="604">
                  <c:v>5.6498389691114426E-2</c:v>
                </c:pt>
                <c:pt idx="605">
                  <c:v>3.8645274937152863E-2</c:v>
                </c:pt>
                <c:pt idx="606">
                  <c:v>2.089797705411911E-2</c:v>
                </c:pt>
                <c:pt idx="607">
                  <c:v>2.089797705411911E-2</c:v>
                </c:pt>
                <c:pt idx="608">
                  <c:v>3.7289003375917673E-3</c:v>
                </c:pt>
                <c:pt idx="609">
                  <c:v>-1.3012224808335304E-2</c:v>
                </c:pt>
                <c:pt idx="610">
                  <c:v>-2.8864206746220589E-2</c:v>
                </c:pt>
                <c:pt idx="611">
                  <c:v>-4.331362247467041E-2</c:v>
                </c:pt>
                <c:pt idx="612">
                  <c:v>-4.331362247467041E-2</c:v>
                </c:pt>
                <c:pt idx="613">
                  <c:v>-5.5864036083221436E-2</c:v>
                </c:pt>
                <c:pt idx="614">
                  <c:v>-6.5842434763908386E-2</c:v>
                </c:pt>
                <c:pt idx="615">
                  <c:v>-7.3019616305828094E-2</c:v>
                </c:pt>
                <c:pt idx="616">
                  <c:v>-7.3019616305828094E-2</c:v>
                </c:pt>
                <c:pt idx="617">
                  <c:v>-7.7101811766624451E-2</c:v>
                </c:pt>
                <c:pt idx="618">
                  <c:v>-7.7909126877784729E-2</c:v>
                </c:pt>
                <c:pt idx="619">
                  <c:v>-7.5458742678165436E-2</c:v>
                </c:pt>
                <c:pt idx="620">
                  <c:v>-6.9815009832382202E-2</c:v>
                </c:pt>
                <c:pt idx="621">
                  <c:v>-6.9815009832382202E-2</c:v>
                </c:pt>
                <c:pt idx="622">
                  <c:v>-6.1074428260326385E-2</c:v>
                </c:pt>
                <c:pt idx="623">
                  <c:v>-4.9741461873054504E-2</c:v>
                </c:pt>
                <c:pt idx="624">
                  <c:v>-3.6256864666938782E-2</c:v>
                </c:pt>
                <c:pt idx="625">
                  <c:v>-2.0963676273822784E-2</c:v>
                </c:pt>
                <c:pt idx="626">
                  <c:v>-2.0963676273822784E-2</c:v>
                </c:pt>
                <c:pt idx="627">
                  <c:v>-4.8946724273264408E-3</c:v>
                </c:pt>
                <c:pt idx="628">
                  <c:v>1.2085536494851112E-2</c:v>
                </c:pt>
                <c:pt idx="629">
                  <c:v>2.9603661969304085E-2</c:v>
                </c:pt>
                <c:pt idx="630">
                  <c:v>2.9603661969304085E-2</c:v>
                </c:pt>
                <c:pt idx="631">
                  <c:v>4.7241184860467911E-2</c:v>
                </c:pt>
                <c:pt idx="632">
                  <c:v>6.5229952335357666E-2</c:v>
                </c:pt>
                <c:pt idx="633">
                  <c:v>8.2046188414096832E-2</c:v>
                </c:pt>
                <c:pt idx="634">
                  <c:v>9.7232460975646973E-2</c:v>
                </c:pt>
                <c:pt idx="635">
                  <c:v>9.7232460975646973E-2</c:v>
                </c:pt>
                <c:pt idx="636">
                  <c:v>0.11024398356676102</c:v>
                </c:pt>
                <c:pt idx="637">
                  <c:v>0.12050231546163559</c:v>
                </c:pt>
                <c:pt idx="638">
                  <c:v>0.12838606536388397</c:v>
                </c:pt>
                <c:pt idx="639">
                  <c:v>0.13358893990516663</c:v>
                </c:pt>
                <c:pt idx="640">
                  <c:v>0.13358893990516663</c:v>
                </c:pt>
                <c:pt idx="641">
                  <c:v>0.13590586185455322</c:v>
                </c:pt>
                <c:pt idx="642">
                  <c:v>0.13521982729434967</c:v>
                </c:pt>
                <c:pt idx="643">
                  <c:v>0.13152140378952026</c:v>
                </c:pt>
                <c:pt idx="644">
                  <c:v>0.13152140378952026</c:v>
                </c:pt>
                <c:pt idx="645">
                  <c:v>0.1249539703130722</c:v>
                </c:pt>
                <c:pt idx="646">
                  <c:v>0.11598002910614014</c:v>
                </c:pt>
                <c:pt idx="647">
                  <c:v>0.10411845147609711</c:v>
                </c:pt>
                <c:pt idx="648">
                  <c:v>8.9922338724136353E-2</c:v>
                </c:pt>
                <c:pt idx="649">
                  <c:v>8.9922338724136353E-2</c:v>
                </c:pt>
                <c:pt idx="650">
                  <c:v>7.390768826007843E-2</c:v>
                </c:pt>
                <c:pt idx="651">
                  <c:v>5.6277800351381302E-2</c:v>
                </c:pt>
                <c:pt idx="652">
                  <c:v>3.8731034845113754E-2</c:v>
                </c:pt>
                <c:pt idx="653">
                  <c:v>2.1083803847432137E-2</c:v>
                </c:pt>
                <c:pt idx="654">
                  <c:v>2.1083803847432137E-2</c:v>
                </c:pt>
                <c:pt idx="655">
                  <c:v>3.8126655854284763E-3</c:v>
                </c:pt>
                <c:pt idx="656">
                  <c:v>-1.2658495455980301E-2</c:v>
                </c:pt>
                <c:pt idx="657">
                  <c:v>-2.8551939874887466E-2</c:v>
                </c:pt>
                <c:pt idx="658">
                  <c:v>-2.8551939874887466E-2</c:v>
                </c:pt>
                <c:pt idx="659">
                  <c:v>-4.2739253491163254E-2</c:v>
                </c:pt>
                <c:pt idx="660">
                  <c:v>-5.5110014975070953E-2</c:v>
                </c:pt>
                <c:pt idx="661">
                  <c:v>-6.5134257078170776E-2</c:v>
                </c:pt>
                <c:pt idx="662">
                  <c:v>-7.2159901261329651E-2</c:v>
                </c:pt>
                <c:pt idx="663">
                  <c:v>-7.2159901261329651E-2</c:v>
                </c:pt>
                <c:pt idx="664">
                  <c:v>-7.622864842414856E-2</c:v>
                </c:pt>
                <c:pt idx="665">
                  <c:v>-7.7036231756210327E-2</c:v>
                </c:pt>
                <c:pt idx="666">
                  <c:v>-7.4500180780887604E-2</c:v>
                </c:pt>
                <c:pt idx="667">
                  <c:v>-6.8750873208045959E-2</c:v>
                </c:pt>
                <c:pt idx="668">
                  <c:v>-6.8750873208045959E-2</c:v>
                </c:pt>
                <c:pt idx="669">
                  <c:v>-6.0202945023775101E-2</c:v>
                </c:pt>
                <c:pt idx="670">
                  <c:v>-4.886152595281601E-2</c:v>
                </c:pt>
                <c:pt idx="671">
                  <c:v>-3.564869612455368E-2</c:v>
                </c:pt>
                <c:pt idx="672">
                  <c:v>-3.564869612455368E-2</c:v>
                </c:pt>
                <c:pt idx="673">
                  <c:v>-2.0758545026183128E-2</c:v>
                </c:pt>
                <c:pt idx="674">
                  <c:v>-4.4588483870029449E-3</c:v>
                </c:pt>
                <c:pt idx="675">
                  <c:v>1.2229615822434425E-2</c:v>
                </c:pt>
                <c:pt idx="676">
                  <c:v>2.9828138649463654E-2</c:v>
                </c:pt>
                <c:pt idx="677">
                  <c:v>2.9828138649463654E-2</c:v>
                </c:pt>
                <c:pt idx="678">
                  <c:v>4.7358538955450058E-2</c:v>
                </c:pt>
                <c:pt idx="679">
                  <c:v>6.4863957464694977E-2</c:v>
                </c:pt>
                <c:pt idx="680">
                  <c:v>8.1798538565635681E-2</c:v>
                </c:pt>
                <c:pt idx="681">
                  <c:v>9.6683114767074585E-2</c:v>
                </c:pt>
                <c:pt idx="682">
                  <c:v>9.6683114767074585E-2</c:v>
                </c:pt>
                <c:pt idx="683">
                  <c:v>0.10968564450740814</c:v>
                </c:pt>
                <c:pt idx="684">
                  <c:v>0.11990834027528763</c:v>
                </c:pt>
                <c:pt idx="685">
                  <c:v>0.12756244838237762</c:v>
                </c:pt>
                <c:pt idx="686">
                  <c:v>0.12756244838237762</c:v>
                </c:pt>
                <c:pt idx="687">
                  <c:v>0.13279837369918823</c:v>
                </c:pt>
                <c:pt idx="688">
                  <c:v>0.1351066380739212</c:v>
                </c:pt>
                <c:pt idx="689">
                  <c:v>0.13442769646644592</c:v>
                </c:pt>
                <c:pt idx="690">
                  <c:v>0.13083615899085999</c:v>
                </c:pt>
                <c:pt idx="691">
                  <c:v>0.13083615899085999</c:v>
                </c:pt>
                <c:pt idx="692">
                  <c:v>0.12441489100456238</c:v>
                </c:pt>
                <c:pt idx="693">
                  <c:v>0.11524393409490585</c:v>
                </c:pt>
                <c:pt idx="694">
                  <c:v>0.10358516126871109</c:v>
                </c:pt>
                <c:pt idx="695">
                  <c:v>8.9323855936527252E-2</c:v>
                </c:pt>
                <c:pt idx="696">
                  <c:v>8.9323855936527252E-2</c:v>
                </c:pt>
                <c:pt idx="697">
                  <c:v>7.3441661894321442E-2</c:v>
                </c:pt>
                <c:pt idx="698">
                  <c:v>5.6266050785779953E-2</c:v>
                </c:pt>
                <c:pt idx="699">
                  <c:v>3.8475692272186279E-2</c:v>
                </c:pt>
                <c:pt idx="700">
                  <c:v>3.8475692272186279E-2</c:v>
                </c:pt>
                <c:pt idx="701">
                  <c:v>2.1129721775650978E-2</c:v>
                </c:pt>
                <c:pt idx="702">
                  <c:v>3.7843706086277962E-3</c:v>
                </c:pt>
                <c:pt idx="703">
                  <c:v>-1.2598772533237934E-2</c:v>
                </c:pt>
                <c:pt idx="704">
                  <c:v>-2.8042789548635483E-2</c:v>
                </c:pt>
                <c:pt idx="705">
                  <c:v>-2.8042789548635483E-2</c:v>
                </c:pt>
                <c:pt idx="706">
                  <c:v>-4.2388174682855606E-2</c:v>
                </c:pt>
                <c:pt idx="707">
                  <c:v>-5.4536666721105576E-2</c:v>
                </c:pt>
                <c:pt idx="708">
                  <c:v>-6.4520716667175293E-2</c:v>
                </c:pt>
                <c:pt idx="709">
                  <c:v>-7.1554481983184814E-2</c:v>
                </c:pt>
                <c:pt idx="710">
                  <c:v>-7.1554481983184814E-2</c:v>
                </c:pt>
                <c:pt idx="711">
                  <c:v>-7.5420759618282318E-2</c:v>
                </c:pt>
                <c:pt idx="712">
                  <c:v>-7.6149731874465942E-2</c:v>
                </c:pt>
                <c:pt idx="713">
                  <c:v>-7.3678627610206604E-2</c:v>
                </c:pt>
                <c:pt idx="714">
                  <c:v>-7.3678627610206604E-2</c:v>
                </c:pt>
                <c:pt idx="715">
                  <c:v>-3.5038776695728302E-2</c:v>
                </c:pt>
                <c:pt idx="716">
                  <c:v>-2.0301034674048424E-2</c:v>
                </c:pt>
                <c:pt idx="717">
                  <c:v>-4.1295597329735756E-3</c:v>
                </c:pt>
                <c:pt idx="718">
                  <c:v>1.2635023333132267E-2</c:v>
                </c:pt>
                <c:pt idx="719">
                  <c:v>2.9766364023089409E-2</c:v>
                </c:pt>
                <c:pt idx="720">
                  <c:v>4.7565244138240814E-2</c:v>
                </c:pt>
                <c:pt idx="721">
                  <c:v>4.7565244138240814E-2</c:v>
                </c:pt>
                <c:pt idx="722">
                  <c:v>6.4957231283187866E-2</c:v>
                </c:pt>
                <c:pt idx="723">
                  <c:v>8.1597097218036652E-2</c:v>
                </c:pt>
                <c:pt idx="724">
                  <c:v>9.650864452123642E-2</c:v>
                </c:pt>
                <c:pt idx="725">
                  <c:v>0.10907430201768875</c:v>
                </c:pt>
                <c:pt idx="726">
                  <c:v>0.10907430201768875</c:v>
                </c:pt>
                <c:pt idx="727">
                  <c:v>0.11938095092773438</c:v>
                </c:pt>
                <c:pt idx="728">
                  <c:v>0.1270236074924469</c:v>
                </c:pt>
                <c:pt idx="729">
                  <c:v>0.13216429948806763</c:v>
                </c:pt>
                <c:pt idx="730">
                  <c:v>0.13448962569236755</c:v>
                </c:pt>
                <c:pt idx="731">
                  <c:v>0.13448962569236755</c:v>
                </c:pt>
                <c:pt idx="732">
                  <c:v>0.13377131521701813</c:v>
                </c:pt>
                <c:pt idx="733">
                  <c:v>0.13009068369865417</c:v>
                </c:pt>
                <c:pt idx="734">
                  <c:v>0.12377861142158508</c:v>
                </c:pt>
                <c:pt idx="735">
                  <c:v>0.11465056985616684</c:v>
                </c:pt>
                <c:pt idx="736">
                  <c:v>0.11465056985616684</c:v>
                </c:pt>
                <c:pt idx="737">
                  <c:v>0.10283889621496201</c:v>
                </c:pt>
                <c:pt idx="738">
                  <c:v>8.8795341551303864E-2</c:v>
                </c:pt>
                <c:pt idx="739">
                  <c:v>7.2554834187030792E-2</c:v>
                </c:pt>
                <c:pt idx="740">
                  <c:v>7.2554834187030792E-2</c:v>
                </c:pt>
                <c:pt idx="741">
                  <c:v>5.5513609200716019E-2</c:v>
                </c:pt>
                <c:pt idx="742">
                  <c:v>3.8025163114070892E-2</c:v>
                </c:pt>
                <c:pt idx="743">
                  <c:v>2.0625488832592964E-2</c:v>
                </c:pt>
                <c:pt idx="744">
                  <c:v>3.7870886735618114E-3</c:v>
                </c:pt>
                <c:pt idx="745">
                  <c:v>3.7870886735618114E-3</c:v>
                </c:pt>
                <c:pt idx="746">
                  <c:v>-1.2805476784706116E-2</c:v>
                </c:pt>
                <c:pt idx="747">
                  <c:v>-2.8152978047728539E-2</c:v>
                </c:pt>
                <c:pt idx="748">
                  <c:v>-4.2235743254423141E-2</c:v>
                </c:pt>
                <c:pt idx="749">
                  <c:v>-5.4421603679656982E-2</c:v>
                </c:pt>
                <c:pt idx="750">
                  <c:v>-5.4421603679656982E-2</c:v>
                </c:pt>
                <c:pt idx="751">
                  <c:v>-6.4056336879730225E-2</c:v>
                </c:pt>
                <c:pt idx="752">
                  <c:v>-7.107621431350708E-2</c:v>
                </c:pt>
                <c:pt idx="753">
                  <c:v>-7.4920020997524261E-2</c:v>
                </c:pt>
                <c:pt idx="754">
                  <c:v>-7.4920020997524261E-2</c:v>
                </c:pt>
                <c:pt idx="755">
                  <c:v>-7.5525745749473572E-2</c:v>
                </c:pt>
                <c:pt idx="756">
                  <c:v>-7.2947628796100616E-2</c:v>
                </c:pt>
                <c:pt idx="757">
                  <c:v>-6.7255526781082153E-2</c:v>
                </c:pt>
                <c:pt idx="758">
                  <c:v>-5.8540690690279007E-2</c:v>
                </c:pt>
                <c:pt idx="759">
                  <c:v>-5.8540690690279007E-2</c:v>
                </c:pt>
                <c:pt idx="760">
                  <c:v>-4.7500528395175934E-2</c:v>
                </c:pt>
                <c:pt idx="761">
                  <c:v>-3.4221131354570389E-2</c:v>
                </c:pt>
                <c:pt idx="762">
                  <c:v>-1.9379867240786552E-2</c:v>
                </c:pt>
                <c:pt idx="763">
                  <c:v>-1.9379867240786552E-2</c:v>
                </c:pt>
                <c:pt idx="764">
                  <c:v>-3.6146994680166245E-3</c:v>
                </c:pt>
                <c:pt idx="765">
                  <c:v>1.3201427645981312E-2</c:v>
                </c:pt>
                <c:pt idx="766">
                  <c:v>3.0198698863387108E-2</c:v>
                </c:pt>
                <c:pt idx="767">
                  <c:v>4.7688357532024384E-2</c:v>
                </c:pt>
                <c:pt idx="768">
                  <c:v>4.7688357532024384E-2</c:v>
                </c:pt>
                <c:pt idx="769">
                  <c:v>6.5154992043972015E-2</c:v>
                </c:pt>
                <c:pt idx="770">
                  <c:v>8.1574089825153351E-2</c:v>
                </c:pt>
                <c:pt idx="771">
                  <c:v>9.6556335687637329E-2</c:v>
                </c:pt>
                <c:pt idx="772">
                  <c:v>0.10909067094326019</c:v>
                </c:pt>
                <c:pt idx="773">
                  <c:v>0.10909067094326019</c:v>
                </c:pt>
                <c:pt idx="774">
                  <c:v>0.11918453872203827</c:v>
                </c:pt>
                <c:pt idx="775">
                  <c:v>0.12679910659790039</c:v>
                </c:pt>
                <c:pt idx="776">
                  <c:v>0.131795734167099</c:v>
                </c:pt>
                <c:pt idx="777">
                  <c:v>0.131795734167099</c:v>
                </c:pt>
                <c:pt idx="778">
                  <c:v>0.13406436145305634</c:v>
                </c:pt>
                <c:pt idx="779">
                  <c:v>0.13335761427879333</c:v>
                </c:pt>
                <c:pt idx="780">
                  <c:v>0.12965710461139679</c:v>
                </c:pt>
                <c:pt idx="781">
                  <c:v>0.12326860427856445</c:v>
                </c:pt>
                <c:pt idx="782">
                  <c:v>0.12326860427856445</c:v>
                </c:pt>
                <c:pt idx="783">
                  <c:v>0.11411149799823761</c:v>
                </c:pt>
                <c:pt idx="784">
                  <c:v>0.10203921794891357</c:v>
                </c:pt>
                <c:pt idx="785">
                  <c:v>8.774779736995697E-2</c:v>
                </c:pt>
                <c:pt idx="786">
                  <c:v>7.1552857756614685E-2</c:v>
                </c:pt>
                <c:pt idx="787">
                  <c:v>7.1552857756614685E-2</c:v>
                </c:pt>
                <c:pt idx="788">
                  <c:v>5.4409869015216827E-2</c:v>
                </c:pt>
                <c:pt idx="789">
                  <c:v>3.7228882312774658E-2</c:v>
                </c:pt>
                <c:pt idx="790">
                  <c:v>1.9971288740634918E-2</c:v>
                </c:pt>
                <c:pt idx="791">
                  <c:v>1.9971288740634918E-2</c:v>
                </c:pt>
                <c:pt idx="792">
                  <c:v>3.10513935983181E-3</c:v>
                </c:pt>
                <c:pt idx="793">
                  <c:v>-1.3158541172742844E-2</c:v>
                </c:pt>
                <c:pt idx="794">
                  <c:v>-2.855159156024456E-2</c:v>
                </c:pt>
                <c:pt idx="795">
                  <c:v>-4.2398039251565933E-2</c:v>
                </c:pt>
                <c:pt idx="796">
                  <c:v>-4.2398039251565933E-2</c:v>
                </c:pt>
                <c:pt idx="797">
                  <c:v>-5.4440300911664963E-2</c:v>
                </c:pt>
                <c:pt idx="798">
                  <c:v>-6.4100876450538635E-2</c:v>
                </c:pt>
                <c:pt idx="799">
                  <c:v>-7.0940412580966949E-2</c:v>
                </c:pt>
                <c:pt idx="800">
                  <c:v>-7.4723698198795319E-2</c:v>
                </c:pt>
                <c:pt idx="801">
                  <c:v>-7.4723698198795319E-2</c:v>
                </c:pt>
                <c:pt idx="802">
                  <c:v>-7.5223654508590698E-2</c:v>
                </c:pt>
                <c:pt idx="803">
                  <c:v>-7.2443664073944092E-2</c:v>
                </c:pt>
                <c:pt idx="804">
                  <c:v>-6.6570930182933807E-2</c:v>
                </c:pt>
                <c:pt idx="805">
                  <c:v>-6.6570930182933807E-2</c:v>
                </c:pt>
                <c:pt idx="806">
                  <c:v>-5.7804513722658157E-2</c:v>
                </c:pt>
                <c:pt idx="807">
                  <c:v>-4.6547353267669678E-2</c:v>
                </c:pt>
                <c:pt idx="808">
                  <c:v>-3.3359568566083908E-2</c:v>
                </c:pt>
                <c:pt idx="809">
                  <c:v>-1.8502449616789818E-2</c:v>
                </c:pt>
                <c:pt idx="810">
                  <c:v>-1.8502449616789818E-2</c:v>
                </c:pt>
                <c:pt idx="811">
                  <c:v>-2.6637776754796505E-3</c:v>
                </c:pt>
                <c:pt idx="812">
                  <c:v>1.3864297419786453E-2</c:v>
                </c:pt>
                <c:pt idx="813">
                  <c:v>3.1104326248168945E-2</c:v>
                </c:pt>
                <c:pt idx="814">
                  <c:v>4.8279598355293274E-2</c:v>
                </c:pt>
                <c:pt idx="815">
                  <c:v>4.8279598355293274E-2</c:v>
                </c:pt>
                <c:pt idx="816">
                  <c:v>6.5628059208393097E-2</c:v>
                </c:pt>
                <c:pt idx="817">
                  <c:v>8.2239724695682526E-2</c:v>
                </c:pt>
                <c:pt idx="818">
                  <c:v>9.6911236643791199E-2</c:v>
                </c:pt>
                <c:pt idx="819">
                  <c:v>9.6911236643791199E-2</c:v>
                </c:pt>
                <c:pt idx="820">
                  <c:v>0.10969791561365128</c:v>
                </c:pt>
                <c:pt idx="821">
                  <c:v>0.11971775442361832</c:v>
                </c:pt>
                <c:pt idx="822">
                  <c:v>0.12716130912303925</c:v>
                </c:pt>
                <c:pt idx="823">
                  <c:v>0.13211140036582947</c:v>
                </c:pt>
                <c:pt idx="824">
                  <c:v>0.13211140036582947</c:v>
                </c:pt>
                <c:pt idx="825">
                  <c:v>0.13416513800621033</c:v>
                </c:pt>
                <c:pt idx="826">
                  <c:v>0.13327883183956146</c:v>
                </c:pt>
                <c:pt idx="827">
                  <c:v>0.12955428659915924</c:v>
                </c:pt>
                <c:pt idx="828">
                  <c:v>0.12955428659915924</c:v>
                </c:pt>
                <c:pt idx="829">
                  <c:v>0.12296804040670395</c:v>
                </c:pt>
                <c:pt idx="830">
                  <c:v>0.11344399303197861</c:v>
                </c:pt>
                <c:pt idx="831">
                  <c:v>0.10130617767572403</c:v>
                </c:pt>
                <c:pt idx="832">
                  <c:v>8.6605735123157501E-2</c:v>
                </c:pt>
                <c:pt idx="833">
                  <c:v>8.6605735123157501E-2</c:v>
                </c:pt>
                <c:pt idx="834">
                  <c:v>7.0415295660495758E-2</c:v>
                </c:pt>
                <c:pt idx="835">
                  <c:v>5.3306687623262405E-2</c:v>
                </c:pt>
                <c:pt idx="836">
                  <c:v>3.6035895347595215E-2</c:v>
                </c:pt>
                <c:pt idx="837">
                  <c:v>1.9100725650787354E-2</c:v>
                </c:pt>
                <c:pt idx="838">
                  <c:v>1.9100725650787354E-2</c:v>
                </c:pt>
                <c:pt idx="839">
                  <c:v>2.2037099115550518E-3</c:v>
                </c:pt>
                <c:pt idx="840">
                  <c:v>-1.3773679733276367E-2</c:v>
                </c:pt>
                <c:pt idx="841">
                  <c:v>-2.9047125950455666E-2</c:v>
                </c:pt>
                <c:pt idx="842">
                  <c:v>-4.2984180152416229E-2</c:v>
                </c:pt>
                <c:pt idx="843">
                  <c:v>-4.2984180152416229E-2</c:v>
                </c:pt>
                <c:pt idx="844">
                  <c:v>-5.4851315915584564E-2</c:v>
                </c:pt>
                <c:pt idx="845">
                  <c:v>-6.4532995223999023E-2</c:v>
                </c:pt>
                <c:pt idx="846">
                  <c:v>-7.1220263838768005E-2</c:v>
                </c:pt>
                <c:pt idx="847">
                  <c:v>-7.1220263838768005E-2</c:v>
                </c:pt>
                <c:pt idx="848">
                  <c:v>-7.4791692197322845E-2</c:v>
                </c:pt>
                <c:pt idx="849">
                  <c:v>-7.5071282684803009E-2</c:v>
                </c:pt>
                <c:pt idx="850">
                  <c:v>-7.212480902671814E-2</c:v>
                </c:pt>
                <c:pt idx="851">
                  <c:v>-6.5947383642196655E-2</c:v>
                </c:pt>
                <c:pt idx="852">
                  <c:v>-6.5947383642196655E-2</c:v>
                </c:pt>
                <c:pt idx="853">
                  <c:v>-5.7060584425926208E-2</c:v>
                </c:pt>
                <c:pt idx="854">
                  <c:v>-4.5627381652593613E-2</c:v>
                </c:pt>
                <c:pt idx="855">
                  <c:v>-3.2005876302719116E-2</c:v>
                </c:pt>
                <c:pt idx="856">
                  <c:v>-1.7273439094424248E-2</c:v>
                </c:pt>
                <c:pt idx="857">
                  <c:v>-1.7273439094424248E-2</c:v>
                </c:pt>
                <c:pt idx="858">
                  <c:v>-1.2905370676890016E-3</c:v>
                </c:pt>
                <c:pt idx="859">
                  <c:v>1.4989152550697327E-2</c:v>
                </c:pt>
                <c:pt idx="860">
                  <c:v>3.1769894063472748E-2</c:v>
                </c:pt>
                <c:pt idx="861">
                  <c:v>4.9218330532312393E-2</c:v>
                </c:pt>
                <c:pt idx="862">
                  <c:v>4.9218330532312393E-2</c:v>
                </c:pt>
                <c:pt idx="863">
                  <c:v>6.630474328994751E-2</c:v>
                </c:pt>
                <c:pt idx="864">
                  <c:v>8.3149559795856476E-2</c:v>
                </c:pt>
                <c:pt idx="865">
                  <c:v>9.8051302134990692E-2</c:v>
                </c:pt>
                <c:pt idx="866">
                  <c:v>9.8051302134990692E-2</c:v>
                </c:pt>
                <c:pt idx="867">
                  <c:v>0.11068414896726608</c:v>
                </c:pt>
                <c:pt idx="868">
                  <c:v>0.12100517749786377</c:v>
                </c:pt>
                <c:pt idx="869">
                  <c:v>0.12832048535346985</c:v>
                </c:pt>
                <c:pt idx="870">
                  <c:v>0.13314472138881683</c:v>
                </c:pt>
                <c:pt idx="871">
                  <c:v>0.13314472138881683</c:v>
                </c:pt>
                <c:pt idx="872">
                  <c:v>0.13509209454059601</c:v>
                </c:pt>
                <c:pt idx="873">
                  <c:v>0.13399659097194672</c:v>
                </c:pt>
                <c:pt idx="874">
                  <c:v>0.12996369600296021</c:v>
                </c:pt>
                <c:pt idx="875">
                  <c:v>0.12306260317564011</c:v>
                </c:pt>
                <c:pt idx="876">
                  <c:v>0.12306260317564011</c:v>
                </c:pt>
                <c:pt idx="877">
                  <c:v>0.11294589936733246</c:v>
                </c:pt>
                <c:pt idx="878">
                  <c:v>0.10038764774799347</c:v>
                </c:pt>
                <c:pt idx="879">
                  <c:v>8.5477821528911591E-2</c:v>
                </c:pt>
                <c:pt idx="880">
                  <c:v>8.5477821528911591E-2</c:v>
                </c:pt>
                <c:pt idx="881">
                  <c:v>6.8777844309806824E-2</c:v>
                </c:pt>
                <c:pt idx="882">
                  <c:v>5.1840838044881821E-2</c:v>
                </c:pt>
                <c:pt idx="883">
                  <c:v>3.4432791173458099E-2</c:v>
                </c:pt>
                <c:pt idx="884">
                  <c:v>1.7588246613740921E-2</c:v>
                </c:pt>
                <c:pt idx="885">
                  <c:v>-3.0124371871352196E-2</c:v>
                </c:pt>
                <c:pt idx="886">
                  <c:v>-5.6048952043056488E-2</c:v>
                </c:pt>
                <c:pt idx="887">
                  <c:v>-5.6048952043056488E-2</c:v>
                </c:pt>
                <c:pt idx="888">
                  <c:v>-6.5415717661380768E-2</c:v>
                </c:pt>
                <c:pt idx="889">
                  <c:v>-7.205529510974884E-2</c:v>
                </c:pt>
                <c:pt idx="890">
                  <c:v>-7.5403034687042236E-2</c:v>
                </c:pt>
                <c:pt idx="891">
                  <c:v>-7.5403034687042236E-2</c:v>
                </c:pt>
                <c:pt idx="892">
                  <c:v>-7.548997551202774E-2</c:v>
                </c:pt>
                <c:pt idx="893">
                  <c:v>-7.2330936789512634E-2</c:v>
                </c:pt>
                <c:pt idx="894">
                  <c:v>-6.5907478332519531E-2</c:v>
                </c:pt>
                <c:pt idx="895">
                  <c:v>-5.6460678577423096E-2</c:v>
                </c:pt>
                <c:pt idx="896">
                  <c:v>-5.6460678577423096E-2</c:v>
                </c:pt>
                <c:pt idx="897">
                  <c:v>-4.4795148074626923E-2</c:v>
                </c:pt>
                <c:pt idx="898">
                  <c:v>-3.0991679057478905E-2</c:v>
                </c:pt>
                <c:pt idx="899">
                  <c:v>-1.5992384403944016E-2</c:v>
                </c:pt>
                <c:pt idx="900">
                  <c:v>-2.8663451666943729E-4</c:v>
                </c:pt>
                <c:pt idx="901">
                  <c:v>-2.8663451666943729E-4</c:v>
                </c:pt>
                <c:pt idx="902">
                  <c:v>1.6345895826816559E-2</c:v>
                </c:pt>
                <c:pt idx="903">
                  <c:v>3.3079225569963455E-2</c:v>
                </c:pt>
                <c:pt idx="904">
                  <c:v>5.0303760915994644E-2</c:v>
                </c:pt>
                <c:pt idx="905">
                  <c:v>6.7531488835811615E-2</c:v>
                </c:pt>
                <c:pt idx="906">
                  <c:v>6.7531488835811615E-2</c:v>
                </c:pt>
                <c:pt idx="907">
                  <c:v>8.4081418812274933E-2</c:v>
                </c:pt>
                <c:pt idx="908">
                  <c:v>9.9534898996353149E-2</c:v>
                </c:pt>
                <c:pt idx="909">
                  <c:v>0.11251653730869293</c:v>
                </c:pt>
                <c:pt idx="910">
                  <c:v>0.11251653730869293</c:v>
                </c:pt>
                <c:pt idx="911">
                  <c:v>0.12296196073293686</c:v>
                </c:pt>
                <c:pt idx="912">
                  <c:v>0.13049671053886414</c:v>
                </c:pt>
                <c:pt idx="913">
                  <c:v>0.1350313127040863</c:v>
                </c:pt>
                <c:pt idx="914">
                  <c:v>0.13677999377250671</c:v>
                </c:pt>
                <c:pt idx="915">
                  <c:v>0.13677999377250671</c:v>
                </c:pt>
                <c:pt idx="916">
                  <c:v>0.13554249703884125</c:v>
                </c:pt>
                <c:pt idx="917">
                  <c:v>0.13119474053382874</c:v>
                </c:pt>
                <c:pt idx="918">
                  <c:v>0.12359116226434708</c:v>
                </c:pt>
                <c:pt idx="919">
                  <c:v>0.1129852831363678</c:v>
                </c:pt>
                <c:pt idx="920">
                  <c:v>0.1129852831363678</c:v>
                </c:pt>
                <c:pt idx="921">
                  <c:v>9.9451228976249695E-2</c:v>
                </c:pt>
                <c:pt idx="922">
                  <c:v>8.4066689014434814E-2</c:v>
                </c:pt>
                <c:pt idx="923">
                  <c:v>6.7375585436820984E-2</c:v>
                </c:pt>
                <c:pt idx="924">
                  <c:v>6.7375585436820984E-2</c:v>
                </c:pt>
                <c:pt idx="925">
                  <c:v>5.019698292016983E-2</c:v>
                </c:pt>
                <c:pt idx="926">
                  <c:v>3.315696120262146E-2</c:v>
                </c:pt>
                <c:pt idx="927">
                  <c:v>1.5998633578419685E-2</c:v>
                </c:pt>
                <c:pt idx="928">
                  <c:v>-5.8698252541944385E-4</c:v>
                </c:pt>
                <c:pt idx="929">
                  <c:v>-5.8698252541944385E-4</c:v>
                </c:pt>
                <c:pt idx="930">
                  <c:v>-1.6629043966531754E-2</c:v>
                </c:pt>
                <c:pt idx="931">
                  <c:v>-3.1832020729780197E-2</c:v>
                </c:pt>
                <c:pt idx="932">
                  <c:v>-4.5545250177383423E-2</c:v>
                </c:pt>
                <c:pt idx="933">
                  <c:v>-5.7440768927335739E-2</c:v>
                </c:pt>
                <c:pt idx="934">
                  <c:v>-5.7440768927335739E-2</c:v>
                </c:pt>
                <c:pt idx="935">
                  <c:v>-6.6847376525402069E-2</c:v>
                </c:pt>
                <c:pt idx="936">
                  <c:v>-7.3278993368148804E-2</c:v>
                </c:pt>
                <c:pt idx="937">
                  <c:v>-7.6496116816997528E-2</c:v>
                </c:pt>
                <c:pt idx="938">
                  <c:v>-7.6496116816997528E-2</c:v>
                </c:pt>
                <c:pt idx="939">
                  <c:v>-7.6281644403934479E-2</c:v>
                </c:pt>
                <c:pt idx="940">
                  <c:v>-7.2660967707633972E-2</c:v>
                </c:pt>
                <c:pt idx="941">
                  <c:v>-6.5869331359863281E-2</c:v>
                </c:pt>
                <c:pt idx="942">
                  <c:v>-5.6184262037277222E-2</c:v>
                </c:pt>
                <c:pt idx="943">
                  <c:v>-5.6184262037277222E-2</c:v>
                </c:pt>
                <c:pt idx="944">
                  <c:v>-4.4121526181697845E-2</c:v>
                </c:pt>
                <c:pt idx="945">
                  <c:v>-3.0361693352460861E-2</c:v>
                </c:pt>
                <c:pt idx="946">
                  <c:v>-1.5201699919998646E-2</c:v>
                </c:pt>
                <c:pt idx="947">
                  <c:v>-1.5201699919998646E-2</c:v>
                </c:pt>
                <c:pt idx="948">
                  <c:v>7.5480167288333178E-4</c:v>
                </c:pt>
                <c:pt idx="949">
                  <c:v>1.7264962196350098E-2</c:v>
                </c:pt>
                <c:pt idx="950">
                  <c:v>3.4192334860563278E-2</c:v>
                </c:pt>
                <c:pt idx="951">
                  <c:v>5.1219716668128967E-2</c:v>
                </c:pt>
                <c:pt idx="952">
                  <c:v>5.1219716668128967E-2</c:v>
                </c:pt>
                <c:pt idx="953">
                  <c:v>6.8428516387939453E-2</c:v>
                </c:pt>
                <c:pt idx="954">
                  <c:v>8.5173748433589935E-2</c:v>
                </c:pt>
                <c:pt idx="955">
                  <c:v>0.10083941370248795</c:v>
                </c:pt>
                <c:pt idx="956">
                  <c:v>0.11452282965183258</c:v>
                </c:pt>
                <c:pt idx="957">
                  <c:v>0.11452282965183258</c:v>
                </c:pt>
                <c:pt idx="958">
                  <c:v>0.125387042760849</c:v>
                </c:pt>
                <c:pt idx="959">
                  <c:v>0.13328728079795837</c:v>
                </c:pt>
                <c:pt idx="960">
                  <c:v>0.13796673715114594</c:v>
                </c:pt>
                <c:pt idx="961">
                  <c:v>0.13796673715114594</c:v>
                </c:pt>
                <c:pt idx="962">
                  <c:v>0.13952252268791199</c:v>
                </c:pt>
                <c:pt idx="963">
                  <c:v>0.13800667226314545</c:v>
                </c:pt>
                <c:pt idx="964">
                  <c:v>0.13305218517780304</c:v>
                </c:pt>
                <c:pt idx="965">
                  <c:v>0.1246158629655838</c:v>
                </c:pt>
                <c:pt idx="966">
                  <c:v>0.1246158629655838</c:v>
                </c:pt>
                <c:pt idx="967">
                  <c:v>0.11309700459241867</c:v>
                </c:pt>
                <c:pt idx="968">
                  <c:v>9.8921485245227814E-2</c:v>
                </c:pt>
                <c:pt idx="969">
                  <c:v>8.2864962518215179E-2</c:v>
                </c:pt>
                <c:pt idx="970">
                  <c:v>6.6171437501907349E-2</c:v>
                </c:pt>
                <c:pt idx="971">
                  <c:v>6.6171437501907349E-2</c:v>
                </c:pt>
                <c:pt idx="972">
                  <c:v>4.8901490867137909E-2</c:v>
                </c:pt>
                <c:pt idx="973">
                  <c:v>3.1640604138374329E-2</c:v>
                </c:pt>
                <c:pt idx="974">
                  <c:v>1.4786249957978725E-2</c:v>
                </c:pt>
                <c:pt idx="975">
                  <c:v>-2.0701037719845772E-3</c:v>
                </c:pt>
                <c:pt idx="976">
                  <c:v>-2.0701037719845772E-3</c:v>
                </c:pt>
                <c:pt idx="977">
                  <c:v>-1.8053291365504265E-2</c:v>
                </c:pt>
                <c:pt idx="978">
                  <c:v>-3.3316813409328461E-2</c:v>
                </c:pt>
                <c:pt idx="979">
                  <c:v>-4.7237738966941833E-2</c:v>
                </c:pt>
                <c:pt idx="980">
                  <c:v>-4.7237738966941833E-2</c:v>
                </c:pt>
                <c:pt idx="981">
                  <c:v>-5.9053923934698105E-2</c:v>
                </c:pt>
                <c:pt idx="982">
                  <c:v>-6.8557716906070709E-2</c:v>
                </c:pt>
                <c:pt idx="983">
                  <c:v>-7.4930347502231598E-2</c:v>
                </c:pt>
                <c:pt idx="984">
                  <c:v>-7.7999956905841827E-2</c:v>
                </c:pt>
                <c:pt idx="985">
                  <c:v>-7.7999956905841827E-2</c:v>
                </c:pt>
                <c:pt idx="986">
                  <c:v>-7.767002284526825E-2</c:v>
                </c:pt>
                <c:pt idx="987">
                  <c:v>-7.3903046548366547E-2</c:v>
                </c:pt>
                <c:pt idx="988">
                  <c:v>-6.6816158592700958E-2</c:v>
                </c:pt>
                <c:pt idx="989">
                  <c:v>-6.6816158592700958E-2</c:v>
                </c:pt>
                <c:pt idx="990">
                  <c:v>-5.7066760957241058E-2</c:v>
                </c:pt>
                <c:pt idx="991">
                  <c:v>-4.4804777950048447E-2</c:v>
                </c:pt>
                <c:pt idx="992">
                  <c:v>-3.0592650175094604E-2</c:v>
                </c:pt>
                <c:pt idx="993">
                  <c:v>-1.5442821197211742E-2</c:v>
                </c:pt>
                <c:pt idx="994">
                  <c:v>-1.5442821197211742E-2</c:v>
                </c:pt>
                <c:pt idx="995">
                  <c:v>8.5575354751199484E-4</c:v>
                </c:pt>
                <c:pt idx="996">
                  <c:v>1.7331060022115707E-2</c:v>
                </c:pt>
                <c:pt idx="997">
                  <c:v>3.4177064895629883E-2</c:v>
                </c:pt>
                <c:pt idx="998">
                  <c:v>5.1621824502944946E-2</c:v>
                </c:pt>
                <c:pt idx="999">
                  <c:v>5.1621824502944946E-2</c:v>
                </c:pt>
                <c:pt idx="1000">
                  <c:v>6.8720638751983643E-2</c:v>
                </c:pt>
                <c:pt idx="1001">
                  <c:v>8.5781916975975037E-2</c:v>
                </c:pt>
                <c:pt idx="1002">
                  <c:v>0.1015457957983017</c:v>
                </c:pt>
                <c:pt idx="1003">
                  <c:v>0.1015457957983017</c:v>
                </c:pt>
                <c:pt idx="1004">
                  <c:v>0.11555317044258118</c:v>
                </c:pt>
                <c:pt idx="1005">
                  <c:v>0.12741346657276154</c:v>
                </c:pt>
                <c:pt idx="1006">
                  <c:v>0.13604097068309784</c:v>
                </c:pt>
                <c:pt idx="1007">
                  <c:v>0.1413884162902832</c:v>
                </c:pt>
                <c:pt idx="1008">
                  <c:v>0.1413884162902832</c:v>
                </c:pt>
                <c:pt idx="1009">
                  <c:v>0.14298650622367859</c:v>
                </c:pt>
                <c:pt idx="1010">
                  <c:v>0.14069820940494537</c:v>
                </c:pt>
                <c:pt idx="1011">
                  <c:v>0.13471981883049011</c:v>
                </c:pt>
                <c:pt idx="1012">
                  <c:v>0.12551724910736084</c:v>
                </c:pt>
                <c:pt idx="1013">
                  <c:v>0.12551724910736084</c:v>
                </c:pt>
                <c:pt idx="1014">
                  <c:v>0.11319094151258469</c:v>
                </c:pt>
                <c:pt idx="1015">
                  <c:v>9.883919358253479E-2</c:v>
                </c:pt>
                <c:pt idx="1016">
                  <c:v>8.2848042249679565E-2</c:v>
                </c:pt>
                <c:pt idx="1017">
                  <c:v>8.2848042249679565E-2</c:v>
                </c:pt>
                <c:pt idx="1018">
                  <c:v>6.5654993057250977E-2</c:v>
                </c:pt>
                <c:pt idx="1019">
                  <c:v>4.85057532787323E-2</c:v>
                </c:pt>
                <c:pt idx="1020">
                  <c:v>3.1010253354907036E-2</c:v>
                </c:pt>
                <c:pt idx="1021">
                  <c:v>1.3875312171876431E-2</c:v>
                </c:pt>
                <c:pt idx="1022">
                  <c:v>1.3875312171876431E-2</c:v>
                </c:pt>
                <c:pt idx="1023">
                  <c:v>-2.8060670010745525E-3</c:v>
                </c:pt>
                <c:pt idx="1024">
                  <c:v>-1.9335666671395302E-2</c:v>
                </c:pt>
                <c:pt idx="1025">
                  <c:v>-3.4659113734960556E-2</c:v>
                </c:pt>
                <c:pt idx="1026">
                  <c:v>-4.8724330961704254E-2</c:v>
                </c:pt>
                <c:pt idx="1027">
                  <c:v>-4.8724330961704254E-2</c:v>
                </c:pt>
                <c:pt idx="1028">
                  <c:v>-6.0827009379863739E-2</c:v>
                </c:pt>
                <c:pt idx="1029">
                  <c:v>-7.0266269147396088E-2</c:v>
                </c:pt>
                <c:pt idx="1030">
                  <c:v>-7.6898328959941864E-2</c:v>
                </c:pt>
                <c:pt idx="1031">
                  <c:v>-7.6898328959941864E-2</c:v>
                </c:pt>
                <c:pt idx="1032">
                  <c:v>-8.0107562243938446E-2</c:v>
                </c:pt>
                <c:pt idx="1033">
                  <c:v>-7.9785548150539398E-2</c:v>
                </c:pt>
                <c:pt idx="1034">
                  <c:v>-7.6027348637580872E-2</c:v>
                </c:pt>
                <c:pt idx="1035">
                  <c:v>-6.9037415087223053E-2</c:v>
                </c:pt>
                <c:pt idx="1036">
                  <c:v>-6.9037415087223053E-2</c:v>
                </c:pt>
                <c:pt idx="1037">
                  <c:v>-5.9047762304544449E-2</c:v>
                </c:pt>
                <c:pt idx="1038">
                  <c:v>-4.6738546341657639E-2</c:v>
                </c:pt>
                <c:pt idx="1039">
                  <c:v>-3.2558564096689224E-2</c:v>
                </c:pt>
                <c:pt idx="1040">
                  <c:v>-3.2558564096689224E-2</c:v>
                </c:pt>
                <c:pt idx="1041">
                  <c:v>-1.7059030011296272E-2</c:v>
                </c:pt>
                <c:pt idx="1042">
                  <c:v>-8.768232655711472E-4</c:v>
                </c:pt>
                <c:pt idx="1043">
                  <c:v>1.598922535777092E-2</c:v>
                </c:pt>
                <c:pt idx="1044">
                  <c:v>3.3175501972436905E-2</c:v>
                </c:pt>
                <c:pt idx="1045">
                  <c:v>3.3175501972436905E-2</c:v>
                </c:pt>
                <c:pt idx="1046">
                  <c:v>5.0573058426380157E-2</c:v>
                </c:pt>
                <c:pt idx="1047">
                  <c:v>6.8055979907512665E-2</c:v>
                </c:pt>
                <c:pt idx="1048">
                  <c:v>8.5075110197067261E-2</c:v>
                </c:pt>
                <c:pt idx="1049">
                  <c:v>0.10133639723062515</c:v>
                </c:pt>
                <c:pt idx="1050">
                  <c:v>0.10133639723062515</c:v>
                </c:pt>
                <c:pt idx="1051">
                  <c:v>0.1159646064043045</c:v>
                </c:pt>
                <c:pt idx="1052">
                  <c:v>0.12818658351898193</c:v>
                </c:pt>
                <c:pt idx="1053">
                  <c:v>0.13737691938877106</c:v>
                </c:pt>
                <c:pt idx="1054">
                  <c:v>0.13737691938877106</c:v>
                </c:pt>
                <c:pt idx="1055">
                  <c:v>0.13649430871009827</c:v>
                </c:pt>
                <c:pt idx="1056">
                  <c:v>0.12709952890872955</c:v>
                </c:pt>
                <c:pt idx="1057">
                  <c:v>0.11479366570711136</c:v>
                </c:pt>
                <c:pt idx="1058">
                  <c:v>0.10002374649047852</c:v>
                </c:pt>
                <c:pt idx="1059">
                  <c:v>8.3719730377197266E-2</c:v>
                </c:pt>
                <c:pt idx="1060">
                  <c:v>8.3719730377197266E-2</c:v>
                </c:pt>
                <c:pt idx="1061">
                  <c:v>6.6554009914398193E-2</c:v>
                </c:pt>
                <c:pt idx="1062">
                  <c:v>4.9113541841506958E-2</c:v>
                </c:pt>
                <c:pt idx="1063">
                  <c:v>3.188883513212204E-2</c:v>
                </c:pt>
                <c:pt idx="1064">
                  <c:v>1.4601750299334526E-2</c:v>
                </c:pt>
                <c:pt idx="1065">
                  <c:v>1.4601750299334526E-2</c:v>
                </c:pt>
                <c:pt idx="1066">
                  <c:v>-2.4554512929171324E-3</c:v>
                </c:pt>
                <c:pt idx="1067">
                  <c:v>-1.9042886793613434E-2</c:v>
                </c:pt>
                <c:pt idx="1068">
                  <c:v>-3.4786783158779144E-2</c:v>
                </c:pt>
                <c:pt idx="1069">
                  <c:v>-4.8950821161270142E-2</c:v>
                </c:pt>
                <c:pt idx="1070">
                  <c:v>-4.8950821161270142E-2</c:v>
                </c:pt>
                <c:pt idx="1071">
                  <c:v>-6.1229240149259567E-2</c:v>
                </c:pt>
                <c:pt idx="1072">
                  <c:v>-7.1034237742424011E-2</c:v>
                </c:pt>
                <c:pt idx="1073">
                  <c:v>-7.7870778739452362E-2</c:v>
                </c:pt>
                <c:pt idx="1074">
                  <c:v>-7.7870778739452362E-2</c:v>
                </c:pt>
                <c:pt idx="1075">
                  <c:v>-8.1363730132579803E-2</c:v>
                </c:pt>
                <c:pt idx="1076">
                  <c:v>-8.1338547170162201E-2</c:v>
                </c:pt>
                <c:pt idx="1077">
                  <c:v>-7.7765688300132751E-2</c:v>
                </c:pt>
                <c:pt idx="1078">
                  <c:v>-7.0955522358417511E-2</c:v>
                </c:pt>
                <c:pt idx="1079">
                  <c:v>-7.0955522358417511E-2</c:v>
                </c:pt>
                <c:pt idx="1080">
                  <c:v>-6.1290189623832703E-2</c:v>
                </c:pt>
                <c:pt idx="1081">
                  <c:v>-4.8987403512001038E-2</c:v>
                </c:pt>
                <c:pt idx="1082">
                  <c:v>-3.5030439496040344E-2</c:v>
                </c:pt>
                <c:pt idx="1083">
                  <c:v>-1.9516561180353165E-2</c:v>
                </c:pt>
                <c:pt idx="1084">
                  <c:v>-1.9516561180353165E-2</c:v>
                </c:pt>
                <c:pt idx="1085">
                  <c:v>-3.1506514642387629E-3</c:v>
                </c:pt>
                <c:pt idx="1086">
                  <c:v>1.3581706210970879E-2</c:v>
                </c:pt>
                <c:pt idx="1087">
                  <c:v>3.1015321612358093E-2</c:v>
                </c:pt>
                <c:pt idx="1088">
                  <c:v>3.1015321612358093E-2</c:v>
                </c:pt>
                <c:pt idx="1089">
                  <c:v>4.8291057348251343E-2</c:v>
                </c:pt>
                <c:pt idx="1090">
                  <c:v>6.5834097564220428E-2</c:v>
                </c:pt>
                <c:pt idx="1091">
                  <c:v>8.3286330103874207E-2</c:v>
                </c:pt>
                <c:pt idx="1092">
                  <c:v>9.9555626511573792E-2</c:v>
                </c:pt>
                <c:pt idx="1093">
                  <c:v>9.9555626511573792E-2</c:v>
                </c:pt>
                <c:pt idx="1094">
                  <c:v>0.1146073117852211</c:v>
                </c:pt>
                <c:pt idx="1095">
                  <c:v>0.12713156640529633</c:v>
                </c:pt>
                <c:pt idx="1096">
                  <c:v>0.13657048344612122</c:v>
                </c:pt>
                <c:pt idx="1097">
                  <c:v>0.14262492954730988</c:v>
                </c:pt>
                <c:pt idx="1098">
                  <c:v>0.14472661912441254</c:v>
                </c:pt>
                <c:pt idx="1099">
                  <c:v>0.14472661912441254</c:v>
                </c:pt>
                <c:pt idx="1100">
                  <c:v>0.14286771416664124</c:v>
                </c:pt>
                <c:pt idx="1101">
                  <c:v>0.13725106418132782</c:v>
                </c:pt>
                <c:pt idx="1102">
                  <c:v>0.1279972642660141</c:v>
                </c:pt>
                <c:pt idx="1103">
                  <c:v>0.1279972642660141</c:v>
                </c:pt>
                <c:pt idx="1104">
                  <c:v>0.11557497829198837</c:v>
                </c:pt>
                <c:pt idx="1105">
                  <c:v>0.10114429146051407</c:v>
                </c:pt>
                <c:pt idx="1106">
                  <c:v>8.482978492975235E-2</c:v>
                </c:pt>
                <c:pt idx="1107">
                  <c:v>6.7972876131534576E-2</c:v>
                </c:pt>
                <c:pt idx="1108">
                  <c:v>6.7972876131534576E-2</c:v>
                </c:pt>
                <c:pt idx="1109">
                  <c:v>5.0765950232744217E-2</c:v>
                </c:pt>
                <c:pt idx="1110">
                  <c:v>3.3184975385665894E-2</c:v>
                </c:pt>
                <c:pt idx="1111">
                  <c:v>1.6087045893073082E-2</c:v>
                </c:pt>
                <c:pt idx="1112">
                  <c:v>-1.1539187980815768E-3</c:v>
                </c:pt>
                <c:pt idx="1113">
                  <c:v>-1.1539187980815768E-3</c:v>
                </c:pt>
                <c:pt idx="1114">
                  <c:v>-1.7618274316191673E-2</c:v>
                </c:pt>
                <c:pt idx="1115">
                  <c:v>-3.326648473739624E-2</c:v>
                </c:pt>
                <c:pt idx="1116">
                  <c:v>-4.7873206436634064E-2</c:v>
                </c:pt>
                <c:pt idx="1117">
                  <c:v>-6.0263630002737045E-2</c:v>
                </c:pt>
                <c:pt idx="1118">
                  <c:v>-6.0263630002737045E-2</c:v>
                </c:pt>
                <c:pt idx="1119">
                  <c:v>-7.0414163172245026E-2</c:v>
                </c:pt>
                <c:pt idx="1120">
                  <c:v>-7.7496618032455444E-2</c:v>
                </c:pt>
                <c:pt idx="1121">
                  <c:v>-8.1201471388339996E-2</c:v>
                </c:pt>
                <c:pt idx="1122">
                  <c:v>-8.1201471388339996E-2</c:v>
                </c:pt>
                <c:pt idx="1123">
                  <c:v>-8.1525832414627075E-2</c:v>
                </c:pt>
                <c:pt idx="1124">
                  <c:v>-7.8450635075569153E-2</c:v>
                </c:pt>
                <c:pt idx="1125">
                  <c:v>-7.2014622390270233E-2</c:v>
                </c:pt>
                <c:pt idx="1126">
                  <c:v>-6.265132874250412E-2</c:v>
                </c:pt>
                <c:pt idx="1127">
                  <c:v>-6.265132874250412E-2</c:v>
                </c:pt>
                <c:pt idx="1128">
                  <c:v>-5.0859883427619934E-2</c:v>
                </c:pt>
                <c:pt idx="1129">
                  <c:v>-3.6843013018369675E-2</c:v>
                </c:pt>
                <c:pt idx="1130">
                  <c:v>-2.1697439253330231E-2</c:v>
                </c:pt>
                <c:pt idx="1131">
                  <c:v>-2.1697439253330231E-2</c:v>
                </c:pt>
                <c:pt idx="1132">
                  <c:v>-5.4826755076646805E-3</c:v>
                </c:pt>
                <c:pt idx="1133">
                  <c:v>1.1301260441541672E-2</c:v>
                </c:pt>
                <c:pt idx="1134">
                  <c:v>2.8293201699852943E-2</c:v>
                </c:pt>
                <c:pt idx="1135">
                  <c:v>4.5884035527706146E-2</c:v>
                </c:pt>
                <c:pt idx="1136">
                  <c:v>4.5884035527706146E-2</c:v>
                </c:pt>
                <c:pt idx="1137">
                  <c:v>6.3364379107952118E-2</c:v>
                </c:pt>
                <c:pt idx="1138">
                  <c:v>8.0543547868728638E-2</c:v>
                </c:pt>
                <c:pt idx="1139">
                  <c:v>9.6922099590301514E-2</c:v>
                </c:pt>
                <c:pt idx="1140">
                  <c:v>0.11168567091226578</c:v>
                </c:pt>
                <c:pt idx="1141">
                  <c:v>0.12440335750579834</c:v>
                </c:pt>
                <c:pt idx="1142">
                  <c:v>0.12440335750579834</c:v>
                </c:pt>
                <c:pt idx="1143">
                  <c:v>0.13427983224391937</c:v>
                </c:pt>
                <c:pt idx="1144">
                  <c:v>0.14068412780761719</c:v>
                </c:pt>
                <c:pt idx="1145">
                  <c:v>0.14326910674571991</c:v>
                </c:pt>
                <c:pt idx="1146">
                  <c:v>0.14326910674571991</c:v>
                </c:pt>
                <c:pt idx="1147">
                  <c:v>0.14180643856525421</c:v>
                </c:pt>
                <c:pt idx="1148">
                  <c:v>0.13637848198413849</c:v>
                </c:pt>
                <c:pt idx="1149">
                  <c:v>0.12745805084705353</c:v>
                </c:pt>
                <c:pt idx="1150">
                  <c:v>0.11557608842849731</c:v>
                </c:pt>
                <c:pt idx="1151">
                  <c:v>0.11557608842849731</c:v>
                </c:pt>
                <c:pt idx="1152">
                  <c:v>0.10144065320491791</c:v>
                </c:pt>
                <c:pt idx="1153">
                  <c:v>8.5858285427093506E-2</c:v>
                </c:pt>
                <c:pt idx="1154">
                  <c:v>6.9148264825344086E-2</c:v>
                </c:pt>
                <c:pt idx="1155">
                  <c:v>5.197497084736824E-2</c:v>
                </c:pt>
                <c:pt idx="1156">
                  <c:v>5.197497084736824E-2</c:v>
                </c:pt>
                <c:pt idx="1157">
                  <c:v>3.4694727510213852E-2</c:v>
                </c:pt>
                <c:pt idx="1158">
                  <c:v>1.7513403668999672E-2</c:v>
                </c:pt>
                <c:pt idx="1159">
                  <c:v>7.4349960777908564E-4</c:v>
                </c:pt>
                <c:pt idx="1160">
                  <c:v>7.4349960777908564E-4</c:v>
                </c:pt>
                <c:pt idx="1161">
                  <c:v>-1.5776501968502998E-2</c:v>
                </c:pt>
                <c:pt idx="1162">
                  <c:v>-3.1570810824632645E-2</c:v>
                </c:pt>
                <c:pt idx="1163">
                  <c:v>-4.6103306114673615E-2</c:v>
                </c:pt>
                <c:pt idx="1164">
                  <c:v>-5.8780636638402939E-2</c:v>
                </c:pt>
                <c:pt idx="1165">
                  <c:v>-5.8780636638402939E-2</c:v>
                </c:pt>
                <c:pt idx="1166">
                  <c:v>-6.885036826133728E-2</c:v>
                </c:pt>
                <c:pt idx="1167">
                  <c:v>-7.6046213507652283E-2</c:v>
                </c:pt>
                <c:pt idx="1168">
                  <c:v>-8.005339652299881E-2</c:v>
                </c:pt>
                <c:pt idx="1169">
                  <c:v>-8.0704629421234131E-2</c:v>
                </c:pt>
                <c:pt idx="1170">
                  <c:v>-8.0704629421234131E-2</c:v>
                </c:pt>
                <c:pt idx="1171">
                  <c:v>-7.7932633459568024E-2</c:v>
                </c:pt>
                <c:pt idx="1172">
                  <c:v>-7.206910103559494E-2</c:v>
                </c:pt>
                <c:pt idx="1173">
                  <c:v>-6.3134156167507172E-2</c:v>
                </c:pt>
                <c:pt idx="1174">
                  <c:v>-6.3134156167507172E-2</c:v>
                </c:pt>
                <c:pt idx="1175">
                  <c:v>-5.1650896668434143E-2</c:v>
                </c:pt>
                <c:pt idx="1176">
                  <c:v>-3.8205403834581375E-2</c:v>
                </c:pt>
                <c:pt idx="1177">
                  <c:v>-2.2980652749538422E-2</c:v>
                </c:pt>
                <c:pt idx="1178">
                  <c:v>-7.1375239640474319E-3</c:v>
                </c:pt>
                <c:pt idx="1179">
                  <c:v>-7.1375239640474319E-3</c:v>
                </c:pt>
                <c:pt idx="1180">
                  <c:v>9.4895772635936737E-3</c:v>
                </c:pt>
                <c:pt idx="1181">
                  <c:v>2.6520265266299248E-2</c:v>
                </c:pt>
                <c:pt idx="1182">
                  <c:v>4.3624557554721832E-2</c:v>
                </c:pt>
                <c:pt idx="1183">
                  <c:v>6.1122935265302658E-2</c:v>
                </c:pt>
                <c:pt idx="1184">
                  <c:v>6.1122935265302658E-2</c:v>
                </c:pt>
                <c:pt idx="1185">
                  <c:v>7.7925004065036774E-2</c:v>
                </c:pt>
                <c:pt idx="1186">
                  <c:v>9.4059616327285767E-2</c:v>
                </c:pt>
                <c:pt idx="1187">
                  <c:v>0.10878770798444748</c:v>
                </c:pt>
                <c:pt idx="1188">
                  <c:v>0.10878770798444748</c:v>
                </c:pt>
                <c:pt idx="1189">
                  <c:v>0.12129118293523788</c:v>
                </c:pt>
                <c:pt idx="1190">
                  <c:v>0.13130038976669312</c:v>
                </c:pt>
                <c:pt idx="1191">
                  <c:v>0.13784299790859222</c:v>
                </c:pt>
                <c:pt idx="1192">
                  <c:v>0.14064313471317291</c:v>
                </c:pt>
                <c:pt idx="1193">
                  <c:v>0.14064313471317291</c:v>
                </c:pt>
                <c:pt idx="1194">
                  <c:v>0.13956664502620697</c:v>
                </c:pt>
                <c:pt idx="1195">
                  <c:v>0.13465885818004608</c:v>
                </c:pt>
                <c:pt idx="1196">
                  <c:v>0.1261545717716217</c:v>
                </c:pt>
                <c:pt idx="1197">
                  <c:v>0.11495324969291687</c:v>
                </c:pt>
                <c:pt idx="1198">
                  <c:v>0.11495324969291687</c:v>
                </c:pt>
                <c:pt idx="1199">
                  <c:v>0.1013510525226593</c:v>
                </c:pt>
                <c:pt idx="1200">
                  <c:v>8.5975594818592072E-2</c:v>
                </c:pt>
                <c:pt idx="1201">
                  <c:v>6.9886751472949982E-2</c:v>
                </c:pt>
                <c:pt idx="1202">
                  <c:v>6.9886751472949982E-2</c:v>
                </c:pt>
                <c:pt idx="1203">
                  <c:v>5.2859608083963394E-2</c:v>
                </c:pt>
                <c:pt idx="1204">
                  <c:v>3.5967499017715454E-2</c:v>
                </c:pt>
                <c:pt idx="1205">
                  <c:v>1.9126137718558311E-2</c:v>
                </c:pt>
                <c:pt idx="1206">
                  <c:v>2.1403252612799406E-3</c:v>
                </c:pt>
                <c:pt idx="1207">
                  <c:v>2.1403252612799406E-3</c:v>
                </c:pt>
                <c:pt idx="1208">
                  <c:v>-1.406999584287405E-2</c:v>
                </c:pt>
                <c:pt idx="1209">
                  <c:v>-2.9884392395615578E-2</c:v>
                </c:pt>
                <c:pt idx="1210">
                  <c:v>-4.41889688372612E-2</c:v>
                </c:pt>
                <c:pt idx="1211">
                  <c:v>-5.6579466909170151E-2</c:v>
                </c:pt>
                <c:pt idx="1212">
                  <c:v>-5.6579466909170151E-2</c:v>
                </c:pt>
                <c:pt idx="1213">
                  <c:v>-6.6785655915737152E-2</c:v>
                </c:pt>
                <c:pt idx="1214">
                  <c:v>-7.3959089815616608E-2</c:v>
                </c:pt>
                <c:pt idx="1215">
                  <c:v>-7.8142717480659485E-2</c:v>
                </c:pt>
                <c:pt idx="1216">
                  <c:v>-7.8142717480659485E-2</c:v>
                </c:pt>
                <c:pt idx="1217">
                  <c:v>-7.8991733491420746E-2</c:v>
                </c:pt>
                <c:pt idx="1218">
                  <c:v>-7.6562277972698212E-2</c:v>
                </c:pt>
                <c:pt idx="1219">
                  <c:v>-7.0956960320472717E-2</c:v>
                </c:pt>
                <c:pt idx="1220">
                  <c:v>-6.2599062919616699E-2</c:v>
                </c:pt>
                <c:pt idx="1221">
                  <c:v>-5.1532980054616928E-2</c:v>
                </c:pt>
                <c:pt idx="1222">
                  <c:v>-5.1532980054616928E-2</c:v>
                </c:pt>
                <c:pt idx="1223">
                  <c:v>8.7231742218136787E-3</c:v>
                </c:pt>
                <c:pt idx="1224">
                  <c:v>2.5616763159632683E-2</c:v>
                </c:pt>
                <c:pt idx="1225">
                  <c:v>4.2725358158349991E-2</c:v>
                </c:pt>
                <c:pt idx="1226">
                  <c:v>5.960695818066597E-2</c:v>
                </c:pt>
                <c:pt idx="1227">
                  <c:v>7.6240666210651398E-2</c:v>
                </c:pt>
                <c:pt idx="1228">
                  <c:v>7.6240666210651398E-2</c:v>
                </c:pt>
                <c:pt idx="1229">
                  <c:v>9.2007055878639221E-2</c:v>
                </c:pt>
                <c:pt idx="1230">
                  <c:v>0.10633116215467453</c:v>
                </c:pt>
                <c:pt idx="1231">
                  <c:v>0.11868222802877426</c:v>
                </c:pt>
                <c:pt idx="1232">
                  <c:v>0.12827421724796295</c:v>
                </c:pt>
                <c:pt idx="1233">
                  <c:v>0.12827421724796295</c:v>
                </c:pt>
                <c:pt idx="1234">
                  <c:v>0.13471342623233795</c:v>
                </c:pt>
                <c:pt idx="1235">
                  <c:v>0.13759417831897736</c:v>
                </c:pt>
                <c:pt idx="1236">
                  <c:v>0.13673010468482971</c:v>
                </c:pt>
                <c:pt idx="1237">
                  <c:v>0.13222581148147583</c:v>
                </c:pt>
                <c:pt idx="1238">
                  <c:v>0.13222581148147583</c:v>
                </c:pt>
                <c:pt idx="1239">
                  <c:v>0.12437292188405991</c:v>
                </c:pt>
                <c:pt idx="1240">
                  <c:v>0.11354814469814301</c:v>
                </c:pt>
                <c:pt idx="1241">
                  <c:v>0.10051383078098297</c:v>
                </c:pt>
                <c:pt idx="1242">
                  <c:v>8.5829399526119232E-2</c:v>
                </c:pt>
                <c:pt idx="1243">
                  <c:v>8.5829399526119232E-2</c:v>
                </c:pt>
                <c:pt idx="1244">
                  <c:v>6.982962042093277E-2</c:v>
                </c:pt>
                <c:pt idx="1245">
                  <c:v>5.3502470254898071E-2</c:v>
                </c:pt>
                <c:pt idx="1246">
                  <c:v>3.667759895324707E-2</c:v>
                </c:pt>
                <c:pt idx="1247">
                  <c:v>3.667759895324707E-2</c:v>
                </c:pt>
                <c:pt idx="1248">
                  <c:v>1.9796380773186684E-2</c:v>
                </c:pt>
                <c:pt idx="1249">
                  <c:v>3.2692349050194025E-3</c:v>
                </c:pt>
                <c:pt idx="1250">
                  <c:v>-1.319276075810194E-2</c:v>
                </c:pt>
                <c:pt idx="1251">
                  <c:v>-2.8560936450958252E-2</c:v>
                </c:pt>
                <c:pt idx="1252">
                  <c:v>-2.8560936450958252E-2</c:v>
                </c:pt>
                <c:pt idx="1253">
                  <c:v>-4.2763739824295044E-2</c:v>
                </c:pt>
                <c:pt idx="1254">
                  <c:v>-5.5101960897445679E-2</c:v>
                </c:pt>
                <c:pt idx="1255">
                  <c:v>-6.4899474382400513E-2</c:v>
                </c:pt>
                <c:pt idx="1256">
                  <c:v>-7.2109058499336243E-2</c:v>
                </c:pt>
                <c:pt idx="1257">
                  <c:v>-7.2109058499336243E-2</c:v>
                </c:pt>
                <c:pt idx="1258">
                  <c:v>-7.6200626790523529E-2</c:v>
                </c:pt>
                <c:pt idx="1259">
                  <c:v>-7.7101975679397583E-2</c:v>
                </c:pt>
                <c:pt idx="1260">
                  <c:v>-7.4864566326141357E-2</c:v>
                </c:pt>
                <c:pt idx="1261">
                  <c:v>-7.4864566326141357E-2</c:v>
                </c:pt>
                <c:pt idx="1262">
                  <c:v>-6.9564417004585266E-2</c:v>
                </c:pt>
                <c:pt idx="1263">
                  <c:v>-6.1304908245801926E-2</c:v>
                </c:pt>
                <c:pt idx="1264">
                  <c:v>-5.0743367522954941E-2</c:v>
                </c:pt>
                <c:pt idx="1265">
                  <c:v>-3.7889484316110611E-2</c:v>
                </c:pt>
                <c:pt idx="1266">
                  <c:v>-3.7889484316110611E-2</c:v>
                </c:pt>
                <c:pt idx="1267">
                  <c:v>-2.3197848349809647E-2</c:v>
                </c:pt>
                <c:pt idx="1268">
                  <c:v>-7.6519688591361046E-3</c:v>
                </c:pt>
                <c:pt idx="1269">
                  <c:v>8.9527806267142296E-3</c:v>
                </c:pt>
                <c:pt idx="1270">
                  <c:v>2.559431828558445E-2</c:v>
                </c:pt>
                <c:pt idx="1271">
                  <c:v>2.559431828558445E-2</c:v>
                </c:pt>
                <c:pt idx="1272">
                  <c:v>4.2355630546808243E-2</c:v>
                </c:pt>
                <c:pt idx="1273">
                  <c:v>5.9318065643310547E-2</c:v>
                </c:pt>
                <c:pt idx="1274">
                  <c:v>7.5439728796482086E-2</c:v>
                </c:pt>
                <c:pt idx="1275">
                  <c:v>7.5439728796482086E-2</c:v>
                </c:pt>
                <c:pt idx="1276">
                  <c:v>9.0968906879425049E-2</c:v>
                </c:pt>
                <c:pt idx="1277">
                  <c:v>0.10476900637149811</c:v>
                </c:pt>
                <c:pt idx="1278">
                  <c:v>0.11652088165283203</c:v>
                </c:pt>
                <c:pt idx="1279">
                  <c:v>0.12595234811306</c:v>
                </c:pt>
                <c:pt idx="1280">
                  <c:v>0.12595234811306</c:v>
                </c:pt>
                <c:pt idx="1281">
                  <c:v>0.13216327130794525</c:v>
                </c:pt>
                <c:pt idx="1282">
                  <c:v>0.13503514230251312</c:v>
                </c:pt>
                <c:pt idx="1283">
                  <c:v>0.13421696424484253</c:v>
                </c:pt>
                <c:pt idx="1284">
                  <c:v>0.12984594702720642</c:v>
                </c:pt>
                <c:pt idx="1285">
                  <c:v>0.12984594702720642</c:v>
                </c:pt>
                <c:pt idx="1286">
                  <c:v>0.1221509650349617</c:v>
                </c:pt>
                <c:pt idx="1287">
                  <c:v>0.11187466979026794</c:v>
                </c:pt>
                <c:pt idx="1288">
                  <c:v>9.9255949258804321E-2</c:v>
                </c:pt>
                <c:pt idx="1289">
                  <c:v>9.9255949258804321E-2</c:v>
                </c:pt>
                <c:pt idx="1290">
                  <c:v>8.4990613162517548E-2</c:v>
                </c:pt>
                <c:pt idx="1291">
                  <c:v>6.9694295525550842E-2</c:v>
                </c:pt>
                <c:pt idx="1292">
                  <c:v>5.3343180567026138E-2</c:v>
                </c:pt>
                <c:pt idx="1293">
                  <c:v>3.6917008459568024E-2</c:v>
                </c:pt>
                <c:pt idx="1294">
                  <c:v>3.6917008459568024E-2</c:v>
                </c:pt>
                <c:pt idx="1295">
                  <c:v>2.0139940083026886E-2</c:v>
                </c:pt>
                <c:pt idx="1296">
                  <c:v>3.4651078749448061E-3</c:v>
                </c:pt>
                <c:pt idx="1297">
                  <c:v>-1.2603078037500381E-2</c:v>
                </c:pt>
                <c:pt idx="1298">
                  <c:v>-2.8119150549173355E-2</c:v>
                </c:pt>
                <c:pt idx="1299">
                  <c:v>-2.8119150549173355E-2</c:v>
                </c:pt>
                <c:pt idx="1300">
                  <c:v>-4.192071408033371E-2</c:v>
                </c:pt>
                <c:pt idx="1301">
                  <c:v>-5.3912226110696793E-2</c:v>
                </c:pt>
                <c:pt idx="1302">
                  <c:v>-6.3574254512786865E-2</c:v>
                </c:pt>
                <c:pt idx="1303">
                  <c:v>-6.3574254512786865E-2</c:v>
                </c:pt>
                <c:pt idx="1304">
                  <c:v>-7.0431731641292572E-2</c:v>
                </c:pt>
                <c:pt idx="1305">
                  <c:v>-7.4470162391662598E-2</c:v>
                </c:pt>
                <c:pt idx="1306">
                  <c:v>-7.5320981442928314E-2</c:v>
                </c:pt>
                <c:pt idx="1307">
                  <c:v>-7.3045119643211365E-2</c:v>
                </c:pt>
                <c:pt idx="1308">
                  <c:v>-7.3045119643211365E-2</c:v>
                </c:pt>
                <c:pt idx="1309">
                  <c:v>-6.7798346281051636E-2</c:v>
                </c:pt>
                <c:pt idx="1310">
                  <c:v>-5.9825554490089417E-2</c:v>
                </c:pt>
                <c:pt idx="1311">
                  <c:v>-4.926622286438942E-2</c:v>
                </c:pt>
                <c:pt idx="1312">
                  <c:v>-3.6604944616556168E-2</c:v>
                </c:pt>
                <c:pt idx="1313">
                  <c:v>-3.6604944616556168E-2</c:v>
                </c:pt>
                <c:pt idx="1314">
                  <c:v>-2.2227050736546516E-2</c:v>
                </c:pt>
                <c:pt idx="1315">
                  <c:v>-6.5952911972999573E-3</c:v>
                </c:pt>
                <c:pt idx="1316">
                  <c:v>9.6819829195737839E-3</c:v>
                </c:pt>
                <c:pt idx="1317">
                  <c:v>9.6819829195737839E-3</c:v>
                </c:pt>
                <c:pt idx="1318">
                  <c:v>2.6486596092581749E-2</c:v>
                </c:pt>
                <c:pt idx="1319">
                  <c:v>4.3310359120368958E-2</c:v>
                </c:pt>
                <c:pt idx="1320">
                  <c:v>5.9843875467777252E-2</c:v>
                </c:pt>
                <c:pt idx="1321">
                  <c:v>7.5782828032970428E-2</c:v>
                </c:pt>
                <c:pt idx="1322">
                  <c:v>7.5782828032970428E-2</c:v>
                </c:pt>
                <c:pt idx="1323">
                  <c:v>9.054914116859436E-2</c:v>
                </c:pt>
                <c:pt idx="1324">
                  <c:v>0.10397466272115707</c:v>
                </c:pt>
                <c:pt idx="1325">
                  <c:v>0.11544591933488846</c:v>
                </c:pt>
                <c:pt idx="1326">
                  <c:v>0.12440396100282669</c:v>
                </c:pt>
                <c:pt idx="1327">
                  <c:v>0.12440396100282669</c:v>
                </c:pt>
                <c:pt idx="1328">
                  <c:v>0.13043206930160522</c:v>
                </c:pt>
                <c:pt idx="1329">
                  <c:v>0.13304130733013153</c:v>
                </c:pt>
                <c:pt idx="1330">
                  <c:v>0.13211685419082642</c:v>
                </c:pt>
                <c:pt idx="1331">
                  <c:v>0.12781132757663727</c:v>
                </c:pt>
                <c:pt idx="1332">
                  <c:v>0.12781132757663727</c:v>
                </c:pt>
                <c:pt idx="1333">
                  <c:v>0.1203739121556282</c:v>
                </c:pt>
                <c:pt idx="1334">
                  <c:v>0.11028843373060226</c:v>
                </c:pt>
                <c:pt idx="1335">
                  <c:v>9.812917560338974E-2</c:v>
                </c:pt>
                <c:pt idx="1336">
                  <c:v>9.812917560338974E-2</c:v>
                </c:pt>
                <c:pt idx="1337">
                  <c:v>8.4173671901226044E-2</c:v>
                </c:pt>
                <c:pt idx="1338">
                  <c:v>6.904313713312149E-2</c:v>
                </c:pt>
                <c:pt idx="1339">
                  <c:v>5.3078770637512207E-2</c:v>
                </c:pt>
                <c:pt idx="1340">
                  <c:v>3.638925775885582E-2</c:v>
                </c:pt>
                <c:pt idx="1341">
                  <c:v>3.638925775885582E-2</c:v>
                </c:pt>
                <c:pt idx="1342">
                  <c:v>1.9785091280937195E-2</c:v>
                </c:pt>
                <c:pt idx="1343">
                  <c:v>3.0623157508671284E-3</c:v>
                </c:pt>
                <c:pt idx="1344">
                  <c:v>-1.3158885762095451E-2</c:v>
                </c:pt>
                <c:pt idx="1345">
                  <c:v>-2.818378247320652E-2</c:v>
                </c:pt>
                <c:pt idx="1346">
                  <c:v>-4.200468584895134E-2</c:v>
                </c:pt>
                <c:pt idx="1347">
                  <c:v>-4.200468584895134E-2</c:v>
                </c:pt>
                <c:pt idx="1348">
                  <c:v>-5.3615614771842957E-2</c:v>
                </c:pt>
                <c:pt idx="1349">
                  <c:v>-6.2975428998470306E-2</c:v>
                </c:pt>
                <c:pt idx="1350">
                  <c:v>-6.9710932672023773E-2</c:v>
                </c:pt>
                <c:pt idx="1351">
                  <c:v>-7.3439598083496094E-2</c:v>
                </c:pt>
                <c:pt idx="1352">
                  <c:v>-7.3439598083496094E-2</c:v>
                </c:pt>
                <c:pt idx="1353">
                  <c:v>-7.4169307947158813E-2</c:v>
                </c:pt>
                <c:pt idx="1354">
                  <c:v>-7.1864940226078033E-2</c:v>
                </c:pt>
                <c:pt idx="1355">
                  <c:v>-6.6522605717182159E-2</c:v>
                </c:pt>
                <c:pt idx="1356">
                  <c:v>-6.6522605717182159E-2</c:v>
                </c:pt>
                <c:pt idx="1357">
                  <c:v>-5.8330841362476349E-2</c:v>
                </c:pt>
                <c:pt idx="1358">
                  <c:v>-4.7902662307024002E-2</c:v>
                </c:pt>
                <c:pt idx="1359">
                  <c:v>-3.5144798457622528E-2</c:v>
                </c:pt>
                <c:pt idx="1360">
                  <c:v>-2.0956138148903847E-2</c:v>
                </c:pt>
                <c:pt idx="1361">
                  <c:v>-2.0956138148903847E-2</c:v>
                </c:pt>
                <c:pt idx="1362">
                  <c:v>-5.4229460656642914E-3</c:v>
                </c:pt>
                <c:pt idx="1363">
                  <c:v>1.1282819323241711E-2</c:v>
                </c:pt>
                <c:pt idx="1364">
                  <c:v>2.7994444593787193E-2</c:v>
                </c:pt>
                <c:pt idx="1365">
                  <c:v>2.7994444593787193E-2</c:v>
                </c:pt>
                <c:pt idx="1366">
                  <c:v>4.498760774731636E-2</c:v>
                </c:pt>
                <c:pt idx="1367">
                  <c:v>6.1202432960271835E-2</c:v>
                </c:pt>
                <c:pt idx="1368">
                  <c:v>7.6626554131507874E-2</c:v>
                </c:pt>
                <c:pt idx="1369">
                  <c:v>9.1284096240997314E-2</c:v>
                </c:pt>
                <c:pt idx="1370">
                  <c:v>9.1284096240997314E-2</c:v>
                </c:pt>
                <c:pt idx="1371">
                  <c:v>0.10417691618204117</c:v>
                </c:pt>
                <c:pt idx="1372">
                  <c:v>0.11535905301570892</c:v>
                </c:pt>
                <c:pt idx="1373">
                  <c:v>0.12390483170747757</c:v>
                </c:pt>
                <c:pt idx="1374">
                  <c:v>0.12944716215133667</c:v>
                </c:pt>
                <c:pt idx="1375">
                  <c:v>0.12944716215133667</c:v>
                </c:pt>
                <c:pt idx="1376">
                  <c:v>0.13182015717029572</c:v>
                </c:pt>
                <c:pt idx="1377">
                  <c:v>0.13077650964260101</c:v>
                </c:pt>
                <c:pt idx="1378">
                  <c:v>0.12636007368564606</c:v>
                </c:pt>
                <c:pt idx="1379">
                  <c:v>0.11904975026845932</c:v>
                </c:pt>
                <c:pt idx="1380">
                  <c:v>0.11904975026845932</c:v>
                </c:pt>
                <c:pt idx="1381">
                  <c:v>0.10907483100891113</c:v>
                </c:pt>
                <c:pt idx="1382">
                  <c:v>9.6811756491661072E-2</c:v>
                </c:pt>
                <c:pt idx="1383">
                  <c:v>8.3224229514598846E-2</c:v>
                </c:pt>
                <c:pt idx="1384">
                  <c:v>8.3224229514598846E-2</c:v>
                </c:pt>
                <c:pt idx="1385">
                  <c:v>6.8131722509860992E-2</c:v>
                </c:pt>
                <c:pt idx="1386">
                  <c:v>5.2441425621509552E-2</c:v>
                </c:pt>
                <c:pt idx="1387">
                  <c:v>3.6054212599992752E-2</c:v>
                </c:pt>
                <c:pt idx="1388">
                  <c:v>1.8980735912919044E-2</c:v>
                </c:pt>
                <c:pt idx="1389">
                  <c:v>1.8980735912919044E-2</c:v>
                </c:pt>
                <c:pt idx="1390">
                  <c:v>2.3342675995081663E-3</c:v>
                </c:pt>
                <c:pt idx="1391">
                  <c:v>-5.3938467055559158E-2</c:v>
                </c:pt>
                <c:pt idx="1392">
                  <c:v>-6.2990933656692505E-2</c:v>
                </c:pt>
                <c:pt idx="1393">
                  <c:v>-6.955304741859436E-2</c:v>
                </c:pt>
                <c:pt idx="1394">
                  <c:v>-6.955304741859436E-2</c:v>
                </c:pt>
                <c:pt idx="1395">
                  <c:v>-7.309887558221817E-2</c:v>
                </c:pt>
                <c:pt idx="1396">
                  <c:v>-7.3557771742343903E-2</c:v>
                </c:pt>
                <c:pt idx="1397">
                  <c:v>-7.0978231728076935E-2</c:v>
                </c:pt>
                <c:pt idx="1398">
                  <c:v>-6.5552204847335815E-2</c:v>
                </c:pt>
                <c:pt idx="1399">
                  <c:v>-6.5552204847335815E-2</c:v>
                </c:pt>
                <c:pt idx="1400">
                  <c:v>-5.7300880551338196E-2</c:v>
                </c:pt>
                <c:pt idx="1401">
                  <c:v>-4.6648774296045303E-2</c:v>
                </c:pt>
                <c:pt idx="1402">
                  <c:v>-3.4017857164144516E-2</c:v>
                </c:pt>
                <c:pt idx="1403">
                  <c:v>-1.9426263868808746E-2</c:v>
                </c:pt>
                <c:pt idx="1404">
                  <c:v>-1.9426263868808746E-2</c:v>
                </c:pt>
                <c:pt idx="1405">
                  <c:v>-3.8273567333817482E-3</c:v>
                </c:pt>
                <c:pt idx="1406">
                  <c:v>1.2843805365264416E-2</c:v>
                </c:pt>
                <c:pt idx="1407">
                  <c:v>2.9844028875231743E-2</c:v>
                </c:pt>
                <c:pt idx="1408">
                  <c:v>4.65102419257164E-2</c:v>
                </c:pt>
                <c:pt idx="1409">
                  <c:v>4.65102419257164E-2</c:v>
                </c:pt>
                <c:pt idx="1410">
                  <c:v>6.2952667474746704E-2</c:v>
                </c:pt>
                <c:pt idx="1411">
                  <c:v>7.8284509479999542E-2</c:v>
                </c:pt>
                <c:pt idx="1412">
                  <c:v>9.2458821833133698E-2</c:v>
                </c:pt>
                <c:pt idx="1413">
                  <c:v>9.2458821833133698E-2</c:v>
                </c:pt>
                <c:pt idx="1414">
                  <c:v>0.10514721274375916</c:v>
                </c:pt>
                <c:pt idx="1415">
                  <c:v>0.11571566760540009</c:v>
                </c:pt>
                <c:pt idx="1416">
                  <c:v>0.12389238178730011</c:v>
                </c:pt>
                <c:pt idx="1417">
                  <c:v>0.12918393313884735</c:v>
                </c:pt>
                <c:pt idx="1418">
                  <c:v>0.12918393313884735</c:v>
                </c:pt>
                <c:pt idx="1419">
                  <c:v>0.13124842941761017</c:v>
                </c:pt>
                <c:pt idx="1420">
                  <c:v>0.13001400232315063</c:v>
                </c:pt>
                <c:pt idx="1421">
                  <c:v>0.12552262842655182</c:v>
                </c:pt>
                <c:pt idx="1422">
                  <c:v>0.11796505749225616</c:v>
                </c:pt>
                <c:pt idx="1423">
                  <c:v>0.11796505749225616</c:v>
                </c:pt>
                <c:pt idx="1424">
                  <c:v>0.10791958123445511</c:v>
                </c:pt>
                <c:pt idx="1425">
                  <c:v>9.5847919583320618E-2</c:v>
                </c:pt>
                <c:pt idx="1426">
                  <c:v>8.2219809293746948E-2</c:v>
                </c:pt>
                <c:pt idx="1427">
                  <c:v>8.2219809293746948E-2</c:v>
                </c:pt>
                <c:pt idx="1428">
                  <c:v>6.7510396242141724E-2</c:v>
                </c:pt>
                <c:pt idx="1429">
                  <c:v>5.1600277423858643E-2</c:v>
                </c:pt>
                <c:pt idx="1430">
                  <c:v>3.4926734864711761E-2</c:v>
                </c:pt>
                <c:pt idx="1431">
                  <c:v>1.7876170575618744E-2</c:v>
                </c:pt>
                <c:pt idx="1432">
                  <c:v>1.7876170575618744E-2</c:v>
                </c:pt>
                <c:pt idx="1433">
                  <c:v>9.3940203078091145E-4</c:v>
                </c:pt>
                <c:pt idx="1434">
                  <c:v>-1.5121431089937687E-2</c:v>
                </c:pt>
                <c:pt idx="1435">
                  <c:v>-3.0103296041488647E-2</c:v>
                </c:pt>
                <c:pt idx="1436">
                  <c:v>-4.3450798839330673E-2</c:v>
                </c:pt>
                <c:pt idx="1437">
                  <c:v>-4.3450798839330673E-2</c:v>
                </c:pt>
                <c:pt idx="1438">
                  <c:v>-5.4763313382863998E-2</c:v>
                </c:pt>
                <c:pt idx="1439">
                  <c:v>-6.3700661063194275E-2</c:v>
                </c:pt>
                <c:pt idx="1440">
                  <c:v>-6.981823593378067E-2</c:v>
                </c:pt>
                <c:pt idx="1441">
                  <c:v>-6.981823593378067E-2</c:v>
                </c:pt>
                <c:pt idx="1442">
                  <c:v>-7.3033854365348816E-2</c:v>
                </c:pt>
                <c:pt idx="1443">
                  <c:v>-7.3265470564365387E-2</c:v>
                </c:pt>
                <c:pt idx="1444">
                  <c:v>-7.0481747388839722E-2</c:v>
                </c:pt>
                <c:pt idx="1445">
                  <c:v>-6.4832724630832672E-2</c:v>
                </c:pt>
                <c:pt idx="1446">
                  <c:v>-6.4832724630832672E-2</c:v>
                </c:pt>
                <c:pt idx="1447">
                  <c:v>-5.6521050631999969E-2</c:v>
                </c:pt>
                <c:pt idx="1448">
                  <c:v>-4.5667391270399094E-2</c:v>
                </c:pt>
                <c:pt idx="1449">
                  <c:v>-3.2758157700300217E-2</c:v>
                </c:pt>
                <c:pt idx="1450">
                  <c:v>-1.8134022131562233E-2</c:v>
                </c:pt>
                <c:pt idx="1451">
                  <c:v>-1.8134022131562233E-2</c:v>
                </c:pt>
                <c:pt idx="1452">
                  <c:v>-2.0252824760973454E-3</c:v>
                </c:pt>
                <c:pt idx="1453">
                  <c:v>1.457685511559248E-2</c:v>
                </c:pt>
                <c:pt idx="1454">
                  <c:v>3.1644903123378754E-2</c:v>
                </c:pt>
                <c:pt idx="1455">
                  <c:v>3.1644903123378754E-2</c:v>
                </c:pt>
                <c:pt idx="1456">
                  <c:v>4.8483539372682571E-2</c:v>
                </c:pt>
                <c:pt idx="1457">
                  <c:v>6.4472094178199768E-2</c:v>
                </c:pt>
                <c:pt idx="1458">
                  <c:v>7.98158198595047E-2</c:v>
                </c:pt>
                <c:pt idx="1459">
                  <c:v>9.3620873987674713E-2</c:v>
                </c:pt>
                <c:pt idx="1460">
                  <c:v>9.3620873987674713E-2</c:v>
                </c:pt>
                <c:pt idx="1461">
                  <c:v>0.10598164796829224</c:v>
                </c:pt>
                <c:pt idx="1462">
                  <c:v>0.11636320501565933</c:v>
                </c:pt>
                <c:pt idx="1463">
                  <c:v>0.12412745505571365</c:v>
                </c:pt>
                <c:pt idx="1464">
                  <c:v>0.12412745505571365</c:v>
                </c:pt>
                <c:pt idx="1465">
                  <c:v>0.12913414835929871</c:v>
                </c:pt>
                <c:pt idx="1466">
                  <c:v>0.13091994822025299</c:v>
                </c:pt>
                <c:pt idx="1467">
                  <c:v>0.12939874827861786</c:v>
                </c:pt>
                <c:pt idx="1468">
                  <c:v>0.12474241107702255</c:v>
                </c:pt>
                <c:pt idx="1469">
                  <c:v>0.11721385270357132</c:v>
                </c:pt>
                <c:pt idx="1470">
                  <c:v>0.11721385270357132</c:v>
                </c:pt>
                <c:pt idx="1471">
                  <c:v>0.10704468190670013</c:v>
                </c:pt>
                <c:pt idx="1472">
                  <c:v>9.5127366483211517E-2</c:v>
                </c:pt>
                <c:pt idx="1473">
                  <c:v>8.1493780016899109E-2</c:v>
                </c:pt>
                <c:pt idx="1474">
                  <c:v>6.6611349582672119E-2</c:v>
                </c:pt>
                <c:pt idx="1475">
                  <c:v>6.6611349582672119E-2</c:v>
                </c:pt>
                <c:pt idx="1476">
                  <c:v>5.0826150923967361E-2</c:v>
                </c:pt>
                <c:pt idx="1477">
                  <c:v>3.3928520977497101E-2</c:v>
                </c:pt>
                <c:pt idx="1478">
                  <c:v>1.6998430714011192E-2</c:v>
                </c:pt>
                <c:pt idx="1479">
                  <c:v>1.6998430714011192E-2</c:v>
                </c:pt>
                <c:pt idx="1480">
                  <c:v>3.3429481845814735E-5</c:v>
                </c:pt>
                <c:pt idx="1481">
                  <c:v>-1.6341913491487503E-2</c:v>
                </c:pt>
                <c:pt idx="1482">
                  <c:v>-3.1134402379393578E-2</c:v>
                </c:pt>
                <c:pt idx="1483">
                  <c:v>-4.4485487043857574E-2</c:v>
                </c:pt>
                <c:pt idx="1484">
                  <c:v>-5.5474158376455307E-2</c:v>
                </c:pt>
                <c:pt idx="1485">
                  <c:v>-5.5474158376455307E-2</c:v>
                </c:pt>
                <c:pt idx="1486">
                  <c:v>-6.3928358256816864E-2</c:v>
                </c:pt>
                <c:pt idx="1487">
                  <c:v>-6.9819547235965729E-2</c:v>
                </c:pt>
                <c:pt idx="1488">
                  <c:v>-7.2733737528324127E-2</c:v>
                </c:pt>
                <c:pt idx="1489">
                  <c:v>-7.2709247469902039E-2</c:v>
                </c:pt>
                <c:pt idx="1490">
                  <c:v>-7.2709247469902039E-2</c:v>
                </c:pt>
                <c:pt idx="1491">
                  <c:v>-6.9786123931407928E-2</c:v>
                </c:pt>
                <c:pt idx="1492">
                  <c:v>-6.3939981162548065E-2</c:v>
                </c:pt>
                <c:pt idx="1493">
                  <c:v>-5.5315032601356506E-2</c:v>
                </c:pt>
                <c:pt idx="1494">
                  <c:v>-5.5315032601356506E-2</c:v>
                </c:pt>
                <c:pt idx="1495">
                  <c:v>-4.4477522373199463E-2</c:v>
                </c:pt>
                <c:pt idx="1496">
                  <c:v>-3.1286057084798813E-2</c:v>
                </c:pt>
                <c:pt idx="1497">
                  <c:v>-1.6677983105182648E-2</c:v>
                </c:pt>
                <c:pt idx="1498">
                  <c:v>-7.9684529919177294E-4</c:v>
                </c:pt>
                <c:pt idx="1499">
                  <c:v>-7.9684529919177294E-4</c:v>
                </c:pt>
                <c:pt idx="1500">
                  <c:v>1.6149790957570076E-2</c:v>
                </c:pt>
                <c:pt idx="1501">
                  <c:v>3.2973784953355789E-2</c:v>
                </c:pt>
                <c:pt idx="1502">
                  <c:v>4.9888338893651962E-2</c:v>
                </c:pt>
                <c:pt idx="1503">
                  <c:v>6.5826751291751862E-2</c:v>
                </c:pt>
                <c:pt idx="1504">
                  <c:v>6.5826751291751862E-2</c:v>
                </c:pt>
                <c:pt idx="1505">
                  <c:v>8.0727539956569672E-2</c:v>
                </c:pt>
                <c:pt idx="1506">
                  <c:v>9.4619490206241608E-2</c:v>
                </c:pt>
                <c:pt idx="1507">
                  <c:v>0.10661070048809052</c:v>
                </c:pt>
                <c:pt idx="1508">
                  <c:v>0.10661070048809052</c:v>
                </c:pt>
                <c:pt idx="1509">
                  <c:v>0.11676938086748123</c:v>
                </c:pt>
                <c:pt idx="1510">
                  <c:v>0.12428505718708038</c:v>
                </c:pt>
                <c:pt idx="1511">
                  <c:v>0.12882421910762787</c:v>
                </c:pt>
                <c:pt idx="1512">
                  <c:v>0.13033485412597656</c:v>
                </c:pt>
                <c:pt idx="1513">
                  <c:v>0.13033485412597656</c:v>
                </c:pt>
                <c:pt idx="1514">
                  <c:v>0.12867650389671326</c:v>
                </c:pt>
                <c:pt idx="1515">
                  <c:v>0.12384972721338272</c:v>
                </c:pt>
                <c:pt idx="1516">
                  <c:v>0.11622686684131622</c:v>
                </c:pt>
                <c:pt idx="1517">
                  <c:v>0.11622686684131622</c:v>
                </c:pt>
                <c:pt idx="1518">
                  <c:v>0.10622798651456833</c:v>
                </c:pt>
                <c:pt idx="1519">
                  <c:v>9.4028174877166748E-2</c:v>
                </c:pt>
                <c:pt idx="1520">
                  <c:v>8.0526351928710938E-2</c:v>
                </c:pt>
                <c:pt idx="1521">
                  <c:v>6.5542839467525482E-2</c:v>
                </c:pt>
                <c:pt idx="1522">
                  <c:v>6.5542839467525482E-2</c:v>
                </c:pt>
                <c:pt idx="1523">
                  <c:v>4.9525849521160126E-2</c:v>
                </c:pt>
                <c:pt idx="1524">
                  <c:v>3.2975677400827408E-2</c:v>
                </c:pt>
                <c:pt idx="1525">
                  <c:v>1.5744345262646675E-2</c:v>
                </c:pt>
                <c:pt idx="1526">
                  <c:v>1.5744345262646675E-2</c:v>
                </c:pt>
                <c:pt idx="1527">
                  <c:v>-9.6544937696307898E-4</c:v>
                </c:pt>
                <c:pt idx="1528">
                  <c:v>-1.7103582620620728E-2</c:v>
                </c:pt>
                <c:pt idx="1529">
                  <c:v>-3.1983297318220139E-2</c:v>
                </c:pt>
                <c:pt idx="1530">
                  <c:v>-4.4891610741615295E-2</c:v>
                </c:pt>
                <c:pt idx="1531">
                  <c:v>-4.4891610741615295E-2</c:v>
                </c:pt>
                <c:pt idx="1532">
                  <c:v>-5.5822551250457764E-2</c:v>
                </c:pt>
                <c:pt idx="1533">
                  <c:v>-6.4026519656181335E-2</c:v>
                </c:pt>
                <c:pt idx="1534">
                  <c:v>-6.9539561867713928E-2</c:v>
                </c:pt>
                <c:pt idx="1535">
                  <c:v>-7.2209492325782776E-2</c:v>
                </c:pt>
                <c:pt idx="1536">
                  <c:v>-7.2209492325782776E-2</c:v>
                </c:pt>
                <c:pt idx="1537">
                  <c:v>-7.1920223534107208E-2</c:v>
                </c:pt>
                <c:pt idx="1538">
                  <c:v>-6.8728156387805939E-2</c:v>
                </c:pt>
                <c:pt idx="1539">
                  <c:v>-6.2741175293922424E-2</c:v>
                </c:pt>
                <c:pt idx="1540">
                  <c:v>-5.413484200835228E-2</c:v>
                </c:pt>
                <c:pt idx="1541">
                  <c:v>-5.413484200835228E-2</c:v>
                </c:pt>
                <c:pt idx="1542">
                  <c:v>-4.3113037943840027E-2</c:v>
                </c:pt>
                <c:pt idx="1543">
                  <c:v>-3.0074475333094597E-2</c:v>
                </c:pt>
                <c:pt idx="1544">
                  <c:v>-1.5223910100758076E-2</c:v>
                </c:pt>
                <c:pt idx="1545">
                  <c:v>-1.5223910100758076E-2</c:v>
                </c:pt>
                <c:pt idx="1546">
                  <c:v>7.6367339352145791E-4</c:v>
                </c:pt>
                <c:pt idx="1547">
                  <c:v>1.740572415292263E-2</c:v>
                </c:pt>
                <c:pt idx="1548">
                  <c:v>3.4228619188070297E-2</c:v>
                </c:pt>
                <c:pt idx="1549">
                  <c:v>5.0640609115362167E-2</c:v>
                </c:pt>
                <c:pt idx="1550">
                  <c:v>5.0640609115362167E-2</c:v>
                </c:pt>
                <c:pt idx="1551">
                  <c:v>6.6598504781723022E-2</c:v>
                </c:pt>
                <c:pt idx="1552">
                  <c:v>8.1546202301979065E-2</c:v>
                </c:pt>
                <c:pt idx="1553">
                  <c:v>9.5126427710056305E-2</c:v>
                </c:pt>
                <c:pt idx="1554">
                  <c:v>9.5126427710056305E-2</c:v>
                </c:pt>
                <c:pt idx="1555">
                  <c:v>0.10700403153896332</c:v>
                </c:pt>
                <c:pt idx="1556">
                  <c:v>0.11660020053386688</c:v>
                </c:pt>
                <c:pt idx="1557">
                  <c:v>0.12371442466974258</c:v>
                </c:pt>
                <c:pt idx="1558">
                  <c:v>0.1279979944229126</c:v>
                </c:pt>
                <c:pt idx="1559">
                  <c:v>0.1279979944229126</c:v>
                </c:pt>
                <c:pt idx="1560">
                  <c:v>0.12924212217330933</c:v>
                </c:pt>
                <c:pt idx="1561">
                  <c:v>0.12744796276092529</c:v>
                </c:pt>
                <c:pt idx="1562">
                  <c:v>0.12265849858522415</c:v>
                </c:pt>
                <c:pt idx="1563">
                  <c:v>9.2919103801250458E-2</c:v>
                </c:pt>
                <c:pt idx="1564">
                  <c:v>7.9264000058174133E-2</c:v>
                </c:pt>
                <c:pt idx="1565">
                  <c:v>6.4423076808452606E-2</c:v>
                </c:pt>
                <c:pt idx="1566">
                  <c:v>4.8396773636341095E-2</c:v>
                </c:pt>
                <c:pt idx="1567">
                  <c:v>3.1749162822961807E-2</c:v>
                </c:pt>
                <c:pt idx="1568">
                  <c:v>1.4852182008326054E-2</c:v>
                </c:pt>
                <c:pt idx="1569">
                  <c:v>1.4852182008326054E-2</c:v>
                </c:pt>
                <c:pt idx="1570">
                  <c:v>-1.8506899941712618E-3</c:v>
                </c:pt>
                <c:pt idx="1571">
                  <c:v>-1.7653925344347954E-2</c:v>
                </c:pt>
                <c:pt idx="1572">
                  <c:v>-3.2335087656974792E-2</c:v>
                </c:pt>
                <c:pt idx="1573">
                  <c:v>-4.5235786586999893E-2</c:v>
                </c:pt>
                <c:pt idx="1574">
                  <c:v>-4.5235786586999893E-2</c:v>
                </c:pt>
                <c:pt idx="1575">
                  <c:v>-5.5871922522783279E-2</c:v>
                </c:pt>
                <c:pt idx="1576">
                  <c:v>-6.3961461186408997E-2</c:v>
                </c:pt>
                <c:pt idx="1577">
                  <c:v>-6.9223590195178986E-2</c:v>
                </c:pt>
                <c:pt idx="1578">
                  <c:v>-7.1640580892562866E-2</c:v>
                </c:pt>
                <c:pt idx="1579">
                  <c:v>-7.1640580892562866E-2</c:v>
                </c:pt>
                <c:pt idx="1580">
                  <c:v>-7.1185700595378876E-2</c:v>
                </c:pt>
                <c:pt idx="1581">
                  <c:v>-6.7863881587982178E-2</c:v>
                </c:pt>
                <c:pt idx="1582">
                  <c:v>-6.1794154345989227E-2</c:v>
                </c:pt>
                <c:pt idx="1583">
                  <c:v>-6.1794154345989227E-2</c:v>
                </c:pt>
                <c:pt idx="1584">
                  <c:v>-5.3168825805187225E-2</c:v>
                </c:pt>
                <c:pt idx="1585">
                  <c:v>-4.2030282318592072E-2</c:v>
                </c:pt>
                <c:pt idx="1586">
                  <c:v>-2.8890473768115044E-2</c:v>
                </c:pt>
                <c:pt idx="1587">
                  <c:v>-1.419626921415329E-2</c:v>
                </c:pt>
                <c:pt idx="1588">
                  <c:v>-1.419626921415329E-2</c:v>
                </c:pt>
                <c:pt idx="1589">
                  <c:v>1.5869673807173967E-3</c:v>
                </c:pt>
                <c:pt idx="1590">
                  <c:v>1.7844602465629578E-2</c:v>
                </c:pt>
                <c:pt idx="1591">
                  <c:v>3.4467857331037521E-2</c:v>
                </c:pt>
                <c:pt idx="1592">
                  <c:v>5.090327188372612E-2</c:v>
                </c:pt>
                <c:pt idx="1593">
                  <c:v>6.6748239099979401E-2</c:v>
                </c:pt>
                <c:pt idx="1594">
                  <c:v>6.6748239099979401E-2</c:v>
                </c:pt>
                <c:pt idx="1595">
                  <c:v>8.1719346344470978E-2</c:v>
                </c:pt>
                <c:pt idx="1596">
                  <c:v>9.5020338892936707E-2</c:v>
                </c:pt>
                <c:pt idx="1597">
                  <c:v>0.10664763301610947</c:v>
                </c:pt>
                <c:pt idx="1598">
                  <c:v>0.10664763301610947</c:v>
                </c:pt>
                <c:pt idx="1599">
                  <c:v>0.11609844118356705</c:v>
                </c:pt>
                <c:pt idx="1600">
                  <c:v>0.1228787824511528</c:v>
                </c:pt>
                <c:pt idx="1601">
                  <c:v>0.12695902585983276</c:v>
                </c:pt>
                <c:pt idx="1602">
                  <c:v>0.12803293764591217</c:v>
                </c:pt>
                <c:pt idx="1603">
                  <c:v>0.12803293764591217</c:v>
                </c:pt>
                <c:pt idx="1604">
                  <c:v>0.12606014311313629</c:v>
                </c:pt>
                <c:pt idx="1605">
                  <c:v>0.12118708342313766</c:v>
                </c:pt>
                <c:pt idx="1606">
                  <c:v>0.11362921446561813</c:v>
                </c:pt>
                <c:pt idx="1607">
                  <c:v>0.11362921446561813</c:v>
                </c:pt>
                <c:pt idx="1608">
                  <c:v>0.10350265353918076</c:v>
                </c:pt>
                <c:pt idx="1609">
                  <c:v>9.1597042977809906E-2</c:v>
                </c:pt>
                <c:pt idx="1610">
                  <c:v>7.789621502161026E-2</c:v>
                </c:pt>
                <c:pt idx="1611">
                  <c:v>6.2905021011829376E-2</c:v>
                </c:pt>
                <c:pt idx="1612">
                  <c:v>6.2905021011829376E-2</c:v>
                </c:pt>
                <c:pt idx="1613">
                  <c:v>4.7089572995901108E-2</c:v>
                </c:pt>
                <c:pt idx="1614">
                  <c:v>3.0344933271408081E-2</c:v>
                </c:pt>
                <c:pt idx="1615">
                  <c:v>1.3754718005657196E-2</c:v>
                </c:pt>
                <c:pt idx="1616">
                  <c:v>1.3754718005657196E-2</c:v>
                </c:pt>
                <c:pt idx="1617">
                  <c:v>-2.7520854491740465E-3</c:v>
                </c:pt>
                <c:pt idx="1618">
                  <c:v>-1.8513139337301254E-2</c:v>
                </c:pt>
                <c:pt idx="1619">
                  <c:v>-3.2847527414560318E-2</c:v>
                </c:pt>
                <c:pt idx="1620">
                  <c:v>-4.5731525868177414E-2</c:v>
                </c:pt>
                <c:pt idx="1621">
                  <c:v>-4.5731525868177414E-2</c:v>
                </c:pt>
                <c:pt idx="1622">
                  <c:v>-5.620284378528595E-2</c:v>
                </c:pt>
                <c:pt idx="1623">
                  <c:v>-6.4204320311546326E-2</c:v>
                </c:pt>
                <c:pt idx="1624">
                  <c:v>-6.9487646222114563E-2</c:v>
                </c:pt>
                <c:pt idx="1625">
                  <c:v>-7.1811288595199585E-2</c:v>
                </c:pt>
                <c:pt idx="1626">
                  <c:v>-7.1811288595199585E-2</c:v>
                </c:pt>
                <c:pt idx="1627">
                  <c:v>-7.1243666112422943E-2</c:v>
                </c:pt>
                <c:pt idx="1628">
                  <c:v>-6.7862533032894135E-2</c:v>
                </c:pt>
                <c:pt idx="1629">
                  <c:v>-6.1620123684406281E-2</c:v>
                </c:pt>
                <c:pt idx="1630">
                  <c:v>-6.1620123684406281E-2</c:v>
                </c:pt>
                <c:pt idx="1631">
                  <c:v>-5.2674070000648499E-2</c:v>
                </c:pt>
                <c:pt idx="1632">
                  <c:v>-4.1654393076896667E-2</c:v>
                </c:pt>
                <c:pt idx="1633">
                  <c:v>-2.8453584760427475E-2</c:v>
                </c:pt>
                <c:pt idx="1634">
                  <c:v>-1.4021825976669788E-2</c:v>
                </c:pt>
                <c:pt idx="1635">
                  <c:v>-1.4021825976669788E-2</c:v>
                </c:pt>
                <c:pt idx="1636">
                  <c:v>1.5392749337479472E-3</c:v>
                </c:pt>
                <c:pt idx="1637">
                  <c:v>1.8092576414346695E-2</c:v>
                </c:pt>
                <c:pt idx="1638">
                  <c:v>3.4539394080638885E-2</c:v>
                </c:pt>
                <c:pt idx="1639">
                  <c:v>5.1176968961954117E-2</c:v>
                </c:pt>
                <c:pt idx="1640">
                  <c:v>5.1176968961954117E-2</c:v>
                </c:pt>
                <c:pt idx="1641">
                  <c:v>6.6907525062561035E-2</c:v>
                </c:pt>
                <c:pt idx="1642">
                  <c:v>8.1619828939437866E-2</c:v>
                </c:pt>
                <c:pt idx="1643">
                  <c:v>9.5246411859989166E-2</c:v>
                </c:pt>
                <c:pt idx="1644">
                  <c:v>9.5246411859989166E-2</c:v>
                </c:pt>
                <c:pt idx="1645">
                  <c:v>0.10677096247673035</c:v>
                </c:pt>
                <c:pt idx="1646">
                  <c:v>0.11629784107208252</c:v>
                </c:pt>
                <c:pt idx="1647">
                  <c:v>0.12310758978128433</c:v>
                </c:pt>
                <c:pt idx="1648">
                  <c:v>0.12699423730373383</c:v>
                </c:pt>
                <c:pt idx="1649">
                  <c:v>0.12699423730373383</c:v>
                </c:pt>
                <c:pt idx="1650">
                  <c:v>0.12799593806266785</c:v>
                </c:pt>
                <c:pt idx="1651">
                  <c:v>0.12600605189800262</c:v>
                </c:pt>
                <c:pt idx="1652">
                  <c:v>0.1210438460111618</c:v>
                </c:pt>
                <c:pt idx="1653">
                  <c:v>0.11351510137319565</c:v>
                </c:pt>
                <c:pt idx="1654">
                  <c:v>0.11351510137319565</c:v>
                </c:pt>
                <c:pt idx="1655">
                  <c:v>0.10349409282207489</c:v>
                </c:pt>
                <c:pt idx="1656">
                  <c:v>9.1202005743980408E-2</c:v>
                </c:pt>
                <c:pt idx="1657">
                  <c:v>7.7484011650085449E-2</c:v>
                </c:pt>
                <c:pt idx="1658">
                  <c:v>7.7484011650085449E-2</c:v>
                </c:pt>
                <c:pt idx="1659">
                  <c:v>6.2153413891792297E-2</c:v>
                </c:pt>
                <c:pt idx="1660">
                  <c:v>4.6188555657863617E-2</c:v>
                </c:pt>
                <c:pt idx="1661">
                  <c:v>2.9619723558425903E-2</c:v>
                </c:pt>
                <c:pt idx="1662">
                  <c:v>1.25683369114995E-2</c:v>
                </c:pt>
                <c:pt idx="1663">
                  <c:v>1.25683369114995E-2</c:v>
                </c:pt>
                <c:pt idx="1664">
                  <c:v>-3.8220116402953863E-3</c:v>
                </c:pt>
                <c:pt idx="1665">
                  <c:v>-1.974804513156414E-2</c:v>
                </c:pt>
                <c:pt idx="1666">
                  <c:v>-3.4107469022274017E-2</c:v>
                </c:pt>
                <c:pt idx="1667">
                  <c:v>-3.4107469022274017E-2</c:v>
                </c:pt>
                <c:pt idx="1668">
                  <c:v>-4.6692032366991043E-2</c:v>
                </c:pt>
                <c:pt idx="1669">
                  <c:v>-5.4992366582155228E-2</c:v>
                </c:pt>
                <c:pt idx="1670">
                  <c:v>-6.3672177493572235E-2</c:v>
                </c:pt>
                <c:pt idx="1671">
                  <c:v>-6.9681070744991302E-2</c:v>
                </c:pt>
                <c:pt idx="1672">
                  <c:v>-6.9681070744991302E-2</c:v>
                </c:pt>
                <c:pt idx="1673">
                  <c:v>-7.2819352149963379E-2</c:v>
                </c:pt>
                <c:pt idx="1674">
                  <c:v>-7.2956986725330353E-2</c:v>
                </c:pt>
                <c:pt idx="1675">
                  <c:v>-7.0145018398761749E-2</c:v>
                </c:pt>
                <c:pt idx="1676">
                  <c:v>-6.4610682427883148E-2</c:v>
                </c:pt>
                <c:pt idx="1677">
                  <c:v>-6.4610682427883148E-2</c:v>
                </c:pt>
                <c:pt idx="1678">
                  <c:v>-5.6331895291805267E-2</c:v>
                </c:pt>
                <c:pt idx="1679">
                  <c:v>-4.5718632638454437E-2</c:v>
                </c:pt>
                <c:pt idx="1680">
                  <c:v>-3.3201601356267929E-2</c:v>
                </c:pt>
                <c:pt idx="1681">
                  <c:v>-3.3201601356267929E-2</c:v>
                </c:pt>
                <c:pt idx="1682">
                  <c:v>-1.8772507086396217E-2</c:v>
                </c:pt>
                <c:pt idx="1683">
                  <c:v>-3.4042499028146267E-3</c:v>
                </c:pt>
                <c:pt idx="1684">
                  <c:v>1.2955566868185997E-2</c:v>
                </c:pt>
                <c:pt idx="1685">
                  <c:v>2.9879912734031677E-2</c:v>
                </c:pt>
                <c:pt idx="1686">
                  <c:v>2.9879912734031677E-2</c:v>
                </c:pt>
                <c:pt idx="1687">
                  <c:v>4.6435553580522537E-2</c:v>
                </c:pt>
                <c:pt idx="1688">
                  <c:v>6.2880277633666992E-2</c:v>
                </c:pt>
                <c:pt idx="1689">
                  <c:v>7.816208153963089E-2</c:v>
                </c:pt>
                <c:pt idx="1690">
                  <c:v>7.816208153963089E-2</c:v>
                </c:pt>
                <c:pt idx="1691">
                  <c:v>9.2120498418807983E-2</c:v>
                </c:pt>
                <c:pt idx="1692">
                  <c:v>0.10459034889936447</c:v>
                </c:pt>
                <c:pt idx="1693">
                  <c:v>0.11464135348796844</c:v>
                </c:pt>
                <c:pt idx="1694">
                  <c:v>0.12233795970678329</c:v>
                </c:pt>
                <c:pt idx="1695">
                  <c:v>0.12233795970678329</c:v>
                </c:pt>
                <c:pt idx="1696">
                  <c:v>0.12711434066295624</c:v>
                </c:pt>
                <c:pt idx="1697">
                  <c:v>0.12883995473384857</c:v>
                </c:pt>
                <c:pt idx="1698">
                  <c:v>0.12758564949035645</c:v>
                </c:pt>
                <c:pt idx="1699">
                  <c:v>0.12343770265579224</c:v>
                </c:pt>
                <c:pt idx="1700">
                  <c:v>0.12343770265579224</c:v>
                </c:pt>
                <c:pt idx="1701">
                  <c:v>0.11639360338449478</c:v>
                </c:pt>
                <c:pt idx="1702">
                  <c:v>0.10700076073408127</c:v>
                </c:pt>
                <c:pt idx="1703">
                  <c:v>9.5337055623531342E-2</c:v>
                </c:pt>
                <c:pt idx="1704">
                  <c:v>9.5337055623531342E-2</c:v>
                </c:pt>
                <c:pt idx="1705">
                  <c:v>8.158516138792038E-2</c:v>
                </c:pt>
                <c:pt idx="1706">
                  <c:v>6.6699936985969543E-2</c:v>
                </c:pt>
                <c:pt idx="1707">
                  <c:v>5.0451058894395828E-2</c:v>
                </c:pt>
                <c:pt idx="1708">
                  <c:v>3.3860195428133011E-2</c:v>
                </c:pt>
                <c:pt idx="1709">
                  <c:v>3.3860195428133011E-2</c:v>
                </c:pt>
                <c:pt idx="1710">
                  <c:v>1.7006400972604752E-2</c:v>
                </c:pt>
                <c:pt idx="1711">
                  <c:v>2.8597538403118961E-5</c:v>
                </c:pt>
                <c:pt idx="1712">
                  <c:v>-1.5930427238345146E-2</c:v>
                </c:pt>
                <c:pt idx="1713">
                  <c:v>-3.1058065593242645E-2</c:v>
                </c:pt>
                <c:pt idx="1714">
                  <c:v>-3.1058065593242645E-2</c:v>
                </c:pt>
                <c:pt idx="1715">
                  <c:v>-4.4402617961168289E-2</c:v>
                </c:pt>
                <c:pt idx="1716">
                  <c:v>-5.559910461306572E-2</c:v>
                </c:pt>
                <c:pt idx="1717">
                  <c:v>-6.4635336399078369E-2</c:v>
                </c:pt>
                <c:pt idx="1718">
                  <c:v>-7.0809371769428253E-2</c:v>
                </c:pt>
                <c:pt idx="1719">
                  <c:v>-7.0809371769428253E-2</c:v>
                </c:pt>
                <c:pt idx="1720">
                  <c:v>-7.40848109126091E-2</c:v>
                </c:pt>
                <c:pt idx="1721">
                  <c:v>-7.4395909905433655E-2</c:v>
                </c:pt>
                <c:pt idx="1722">
                  <c:v>-7.1722127497196198E-2</c:v>
                </c:pt>
                <c:pt idx="1723">
                  <c:v>-6.6129468381404877E-2</c:v>
                </c:pt>
                <c:pt idx="1724">
                  <c:v>-6.6129468381404877E-2</c:v>
                </c:pt>
                <c:pt idx="1725">
                  <c:v>-5.8032792061567307E-2</c:v>
                </c:pt>
                <c:pt idx="1726">
                  <c:v>-4.744299128651619E-2</c:v>
                </c:pt>
                <c:pt idx="1727">
                  <c:v>-3.4863099455833435E-2</c:v>
                </c:pt>
                <c:pt idx="1728">
                  <c:v>-3.4863099455833435E-2</c:v>
                </c:pt>
                <c:pt idx="1729">
                  <c:v>-2.0744841545820236E-2</c:v>
                </c:pt>
                <c:pt idx="1730">
                  <c:v>-5.0199837423861027E-3</c:v>
                </c:pt>
                <c:pt idx="1731">
                  <c:v>1.124557014554739E-2</c:v>
                </c:pt>
                <c:pt idx="1732">
                  <c:v>2.8158340603113174E-2</c:v>
                </c:pt>
                <c:pt idx="1733">
                  <c:v>2.8158340603113174E-2</c:v>
                </c:pt>
                <c:pt idx="1734">
                  <c:v>4.5131880789995193E-2</c:v>
                </c:pt>
                <c:pt idx="1735">
                  <c:v>6.1528149992227554E-2</c:v>
                </c:pt>
                <c:pt idx="1736">
                  <c:v>0.11494129151105881</c:v>
                </c:pt>
                <c:pt idx="1737">
                  <c:v>0.12782762944698334</c:v>
                </c:pt>
                <c:pt idx="1738">
                  <c:v>0.12782762944698334</c:v>
                </c:pt>
                <c:pt idx="1739">
                  <c:v>0.12987378239631653</c:v>
                </c:pt>
                <c:pt idx="1740">
                  <c:v>0.12882815301418304</c:v>
                </c:pt>
                <c:pt idx="1741">
                  <c:v>0.12481798976659775</c:v>
                </c:pt>
                <c:pt idx="1742">
                  <c:v>0.11798763275146484</c:v>
                </c:pt>
                <c:pt idx="1743">
                  <c:v>0.11798763275146484</c:v>
                </c:pt>
                <c:pt idx="1744">
                  <c:v>0.10842090100049973</c:v>
                </c:pt>
                <c:pt idx="1745">
                  <c:v>9.6809841692447662E-2</c:v>
                </c:pt>
                <c:pt idx="1746">
                  <c:v>8.3123594522476196E-2</c:v>
                </c:pt>
                <c:pt idx="1747">
                  <c:v>6.7953169345855713E-2</c:v>
                </c:pt>
                <c:pt idx="1748">
                  <c:v>6.7953169345855713E-2</c:v>
                </c:pt>
                <c:pt idx="1749">
                  <c:v>5.1869980990886688E-2</c:v>
                </c:pt>
                <c:pt idx="1750">
                  <c:v>3.4752987325191498E-2</c:v>
                </c:pt>
                <c:pt idx="1751">
                  <c:v>1.7547369003295898E-2</c:v>
                </c:pt>
                <c:pt idx="1752">
                  <c:v>5.6788045912981033E-4</c:v>
                </c:pt>
                <c:pt idx="1753">
                  <c:v>5.6788045912981033E-4</c:v>
                </c:pt>
                <c:pt idx="1754">
                  <c:v>-1.5761625021696091E-2</c:v>
                </c:pt>
                <c:pt idx="1755">
                  <c:v>-3.0748147517442703E-2</c:v>
                </c:pt>
                <c:pt idx="1756">
                  <c:v>-4.4253319501876831E-2</c:v>
                </c:pt>
                <c:pt idx="1757">
                  <c:v>-5.579044297337532E-2</c:v>
                </c:pt>
                <c:pt idx="1758">
                  <c:v>-5.579044297337532E-2</c:v>
                </c:pt>
                <c:pt idx="1759">
                  <c:v>-6.4933143556118011E-2</c:v>
                </c:pt>
                <c:pt idx="1760">
                  <c:v>-7.139250636100769E-2</c:v>
                </c:pt>
                <c:pt idx="1761">
                  <c:v>-7.4843913316726685E-2</c:v>
                </c:pt>
                <c:pt idx="1762">
                  <c:v>-7.4843913316726685E-2</c:v>
                </c:pt>
                <c:pt idx="1763">
                  <c:v>-7.5279630720615387E-2</c:v>
                </c:pt>
                <c:pt idx="1764">
                  <c:v>-7.2792366147041321E-2</c:v>
                </c:pt>
                <c:pt idx="1765">
                  <c:v>-6.7445449531078339E-2</c:v>
                </c:pt>
                <c:pt idx="1766">
                  <c:v>-5.9457957744598389E-2</c:v>
                </c:pt>
                <c:pt idx="1767">
                  <c:v>-5.9457957744598389E-2</c:v>
                </c:pt>
                <c:pt idx="1768">
                  <c:v>-4.9160022288560867E-2</c:v>
                </c:pt>
                <c:pt idx="1769">
                  <c:v>-3.6686800420284271E-2</c:v>
                </c:pt>
                <c:pt idx="1770">
                  <c:v>-2.2539861500263214E-2</c:v>
                </c:pt>
                <c:pt idx="1771">
                  <c:v>-7.0370873436331749E-3</c:v>
                </c:pt>
                <c:pt idx="1772">
                  <c:v>-7.0370873436331749E-3</c:v>
                </c:pt>
                <c:pt idx="1773">
                  <c:v>9.3882093206048012E-3</c:v>
                </c:pt>
                <c:pt idx="1774">
                  <c:v>2.6198212057352066E-2</c:v>
                </c:pt>
                <c:pt idx="1775">
                  <c:v>4.3311476707458496E-2</c:v>
                </c:pt>
                <c:pt idx="1776">
                  <c:v>4.3311476707458496E-2</c:v>
                </c:pt>
                <c:pt idx="1777">
                  <c:v>6.0085546225309372E-2</c:v>
                </c:pt>
                <c:pt idx="1778">
                  <c:v>7.6112411916255951E-2</c:v>
                </c:pt>
                <c:pt idx="1779">
                  <c:v>9.0898215770721436E-2</c:v>
                </c:pt>
                <c:pt idx="1780">
                  <c:v>0.10373786091804504</c:v>
                </c:pt>
                <c:pt idx="1781">
                  <c:v>0.10373786091804504</c:v>
                </c:pt>
                <c:pt idx="1782">
                  <c:v>0.1144494041800499</c:v>
                </c:pt>
                <c:pt idx="1783">
                  <c:v>0.12257898598909378</c:v>
                </c:pt>
                <c:pt idx="1784">
                  <c:v>0.12784723937511444</c:v>
                </c:pt>
                <c:pt idx="1785">
                  <c:v>0.13014586269855499</c:v>
                </c:pt>
                <c:pt idx="1786">
                  <c:v>0.13014586269855499</c:v>
                </c:pt>
                <c:pt idx="1787">
                  <c:v>0.12932960689067841</c:v>
                </c:pt>
                <c:pt idx="1788">
                  <c:v>0.12544667720794678</c:v>
                </c:pt>
                <c:pt idx="1789">
                  <c:v>0.11875325441360474</c:v>
                </c:pt>
                <c:pt idx="1790">
                  <c:v>0.11875325441360474</c:v>
                </c:pt>
                <c:pt idx="1791">
                  <c:v>0.10943695902824402</c:v>
                </c:pt>
                <c:pt idx="1792">
                  <c:v>9.7670108079910278E-2</c:v>
                </c:pt>
                <c:pt idx="1793">
                  <c:v>8.4245853126049042E-2</c:v>
                </c:pt>
                <c:pt idx="1794">
                  <c:v>6.9113962352275848E-2</c:v>
                </c:pt>
                <c:pt idx="1795">
                  <c:v>6.9113962352275848E-2</c:v>
                </c:pt>
                <c:pt idx="1796">
                  <c:v>5.2911154925823212E-2</c:v>
                </c:pt>
                <c:pt idx="1797">
                  <c:v>3.6177229136228561E-2</c:v>
                </c:pt>
                <c:pt idx="1798">
                  <c:v>1.8816273659467697E-2</c:v>
                </c:pt>
                <c:pt idx="1799">
                  <c:v>1.8816273659467697E-2</c:v>
                </c:pt>
                <c:pt idx="1800">
                  <c:v>2.0013744942843914E-3</c:v>
                </c:pt>
                <c:pt idx="1801">
                  <c:v>-1.4341345988214016E-2</c:v>
                </c:pt>
                <c:pt idx="1802">
                  <c:v>-2.9574412852525711E-2</c:v>
                </c:pt>
                <c:pt idx="1803">
                  <c:v>-4.3039467185735703E-2</c:v>
                </c:pt>
                <c:pt idx="1804">
                  <c:v>-4.3039467185735703E-2</c:v>
                </c:pt>
                <c:pt idx="1805">
                  <c:v>-5.4794281721115112E-2</c:v>
                </c:pt>
                <c:pt idx="1806">
                  <c:v>-6.3979931175708771E-2</c:v>
                </c:pt>
                <c:pt idx="1807">
                  <c:v>-7.0516131818294525E-2</c:v>
                </c:pt>
                <c:pt idx="1808">
                  <c:v>-7.4186854064464569E-2</c:v>
                </c:pt>
                <c:pt idx="1809">
                  <c:v>-7.4186854064464569E-2</c:v>
                </c:pt>
                <c:pt idx="1810">
                  <c:v>-7.4826933443546295E-2</c:v>
                </c:pt>
                <c:pt idx="1811">
                  <c:v>-7.2552390396595001E-2</c:v>
                </c:pt>
                <c:pt idx="1812">
                  <c:v>-6.7558400332927704E-2</c:v>
                </c:pt>
                <c:pt idx="1813">
                  <c:v>-6.7558400332927704E-2</c:v>
                </c:pt>
                <c:pt idx="1814">
                  <c:v>-5.9831246733665466E-2</c:v>
                </c:pt>
                <c:pt idx="1815">
                  <c:v>-4.9754802137613297E-2</c:v>
                </c:pt>
                <c:pt idx="1816">
                  <c:v>-3.771006315946579E-2</c:v>
                </c:pt>
                <c:pt idx="1817">
                  <c:v>-2.367892861366272E-2</c:v>
                </c:pt>
                <c:pt idx="1818">
                  <c:v>-2.367892861366272E-2</c:v>
                </c:pt>
                <c:pt idx="1819">
                  <c:v>-8.5862604901194572E-3</c:v>
                </c:pt>
                <c:pt idx="1820">
                  <c:v>7.648431695997715E-3</c:v>
                </c:pt>
                <c:pt idx="1821">
                  <c:v>2.4642905220389366E-2</c:v>
                </c:pt>
                <c:pt idx="1822">
                  <c:v>2.4642905220389366E-2</c:v>
                </c:pt>
                <c:pt idx="1823">
                  <c:v>4.1480794548988342E-2</c:v>
                </c:pt>
                <c:pt idx="1824">
                  <c:v>5.8419965207576752E-2</c:v>
                </c:pt>
                <c:pt idx="1825">
                  <c:v>7.4342057108879089E-2</c:v>
                </c:pt>
                <c:pt idx="1826">
                  <c:v>8.9014753699302673E-2</c:v>
                </c:pt>
                <c:pt idx="1827">
                  <c:v>8.9014753699302673E-2</c:v>
                </c:pt>
                <c:pt idx="1828">
                  <c:v>0.10221219807863235</c:v>
                </c:pt>
                <c:pt idx="1829">
                  <c:v>0.11294784396886826</c:v>
                </c:pt>
                <c:pt idx="1830">
                  <c:v>0.12130004167556763</c:v>
                </c:pt>
                <c:pt idx="1831">
                  <c:v>0.12668588757514954</c:v>
                </c:pt>
                <c:pt idx="1832">
                  <c:v>0.12668588757514954</c:v>
                </c:pt>
                <c:pt idx="1833">
                  <c:v>0.12900224328041077</c:v>
                </c:pt>
                <c:pt idx="1834">
                  <c:v>0.12833118438720703</c:v>
                </c:pt>
                <c:pt idx="1835">
                  <c:v>0.12474679946899414</c:v>
                </c:pt>
                <c:pt idx="1836">
                  <c:v>0.12474679946899414</c:v>
                </c:pt>
                <c:pt idx="1837">
                  <c:v>0.11825027316808701</c:v>
                </c:pt>
                <c:pt idx="1838">
                  <c:v>0.10934464633464813</c:v>
                </c:pt>
                <c:pt idx="1839">
                  <c:v>9.8086237907409668E-2</c:v>
                </c:pt>
                <c:pt idx="1840">
                  <c:v>8.4645025432109833E-2</c:v>
                </c:pt>
                <c:pt idx="1841">
                  <c:v>6.9955088198184967E-2</c:v>
                </c:pt>
                <c:pt idx="1842">
                  <c:v>6.9955088198184967E-2</c:v>
                </c:pt>
                <c:pt idx="1843">
                  <c:v>5.3831238299608231E-2</c:v>
                </c:pt>
                <c:pt idx="1844">
                  <c:v>3.7144310772418976E-2</c:v>
                </c:pt>
                <c:pt idx="1845">
                  <c:v>2.0324354991316795E-2</c:v>
                </c:pt>
                <c:pt idx="1846">
                  <c:v>3.3150361850857735E-3</c:v>
                </c:pt>
                <c:pt idx="1847">
                  <c:v>3.3150361850857735E-3</c:v>
                </c:pt>
                <c:pt idx="1848">
                  <c:v>-1.2764486484229565E-2</c:v>
                </c:pt>
                <c:pt idx="1849">
                  <c:v>-2.7922661975026131E-2</c:v>
                </c:pt>
                <c:pt idx="1850">
                  <c:v>-4.1555743664503098E-2</c:v>
                </c:pt>
                <c:pt idx="1851">
                  <c:v>-5.307474359869957E-2</c:v>
                </c:pt>
                <c:pt idx="1852">
                  <c:v>-5.307474359869957E-2</c:v>
                </c:pt>
                <c:pt idx="1853">
                  <c:v>-6.2481097877025604E-2</c:v>
                </c:pt>
                <c:pt idx="1854">
                  <c:v>-6.9072425365447998E-2</c:v>
                </c:pt>
                <c:pt idx="1855">
                  <c:v>-7.2813801467418671E-2</c:v>
                </c:pt>
                <c:pt idx="1856">
                  <c:v>-7.2813801467418671E-2</c:v>
                </c:pt>
                <c:pt idx="1857">
                  <c:v>-7.3669515550136566E-2</c:v>
                </c:pt>
                <c:pt idx="1858">
                  <c:v>-7.1623168885707855E-2</c:v>
                </c:pt>
                <c:pt idx="1859">
                  <c:v>-6.6763065755367279E-2</c:v>
                </c:pt>
                <c:pt idx="1860">
                  <c:v>-5.9323079884052277E-2</c:v>
                </c:pt>
                <c:pt idx="1861">
                  <c:v>-5.9323079884052277E-2</c:v>
                </c:pt>
                <c:pt idx="1862">
                  <c:v>-4.9521557986736298E-2</c:v>
                </c:pt>
                <c:pt idx="1863">
                  <c:v>-3.7704486399888992E-2</c:v>
                </c:pt>
                <c:pt idx="1864">
                  <c:v>-2.4278081953525543E-2</c:v>
                </c:pt>
                <c:pt idx="1865">
                  <c:v>-9.2999115586280823E-3</c:v>
                </c:pt>
                <c:pt idx="1866">
                  <c:v>-9.2999115586280823E-3</c:v>
                </c:pt>
                <c:pt idx="1867">
                  <c:v>6.6449875012040138E-3</c:v>
                </c:pt>
                <c:pt idx="1868">
                  <c:v>2.3216916248202324E-2</c:v>
                </c:pt>
                <c:pt idx="1869">
                  <c:v>4.0036771446466446E-2</c:v>
                </c:pt>
                <c:pt idx="1870">
                  <c:v>4.0036771446466446E-2</c:v>
                </c:pt>
                <c:pt idx="1871">
                  <c:v>5.6487090885639191E-2</c:v>
                </c:pt>
                <c:pt idx="1872">
                  <c:v>7.2439998388290405E-2</c:v>
                </c:pt>
                <c:pt idx="1873">
                  <c:v>8.7240830063819885E-2</c:v>
                </c:pt>
                <c:pt idx="1874">
                  <c:v>0.10031761974096298</c:v>
                </c:pt>
                <c:pt idx="1875">
                  <c:v>0.10031761974096298</c:v>
                </c:pt>
                <c:pt idx="1876">
                  <c:v>0.11123098433017731</c:v>
                </c:pt>
                <c:pt idx="1877">
                  <c:v>0.1194612979888916</c:v>
                </c:pt>
                <c:pt idx="1878">
                  <c:v>0.12489454448223114</c:v>
                </c:pt>
                <c:pt idx="1879">
                  <c:v>0.12740638852119446</c:v>
                </c:pt>
                <c:pt idx="1880">
                  <c:v>0.12740638852119446</c:v>
                </c:pt>
                <c:pt idx="1881">
                  <c:v>0.12692221999168396</c:v>
                </c:pt>
                <c:pt idx="1882">
                  <c:v>0.12343358248472214</c:v>
                </c:pt>
                <c:pt idx="1883">
                  <c:v>0.117298424243927</c:v>
                </c:pt>
                <c:pt idx="1884">
                  <c:v>0.117298424243927</c:v>
                </c:pt>
                <c:pt idx="1885">
                  <c:v>0.1085069328546524</c:v>
                </c:pt>
                <c:pt idx="1886">
                  <c:v>9.7487777471542358E-2</c:v>
                </c:pt>
                <c:pt idx="1887">
                  <c:v>8.46356600522995E-2</c:v>
                </c:pt>
                <c:pt idx="1888">
                  <c:v>6.9953568279743195E-2</c:v>
                </c:pt>
                <c:pt idx="1889">
                  <c:v>6.9953568279743195E-2</c:v>
                </c:pt>
                <c:pt idx="1890">
                  <c:v>5.4463643580675125E-2</c:v>
                </c:pt>
                <c:pt idx="1891">
                  <c:v>3.8048028945922852E-2</c:v>
                </c:pt>
                <c:pt idx="1892">
                  <c:v>2.1297307685017586E-2</c:v>
                </c:pt>
                <c:pt idx="1893">
                  <c:v>4.8305909149348736E-3</c:v>
                </c:pt>
                <c:pt idx="1894">
                  <c:v>4.8305909149348736E-3</c:v>
                </c:pt>
                <c:pt idx="1895">
                  <c:v>-1.1430295184254646E-2</c:v>
                </c:pt>
                <c:pt idx="1896">
                  <c:v>-2.634858526289463E-2</c:v>
                </c:pt>
                <c:pt idx="1897">
                  <c:v>-3.9890173822641373E-2</c:v>
                </c:pt>
                <c:pt idx="1898">
                  <c:v>-3.9890173822641373E-2</c:v>
                </c:pt>
                <c:pt idx="1899">
                  <c:v>-5.1527004688978195E-2</c:v>
                </c:pt>
                <c:pt idx="1900">
                  <c:v>-6.0705520212650299E-2</c:v>
                </c:pt>
                <c:pt idx="1901">
                  <c:v>-6.7434333264827728E-2</c:v>
                </c:pt>
                <c:pt idx="1902">
                  <c:v>-7.123778760433197E-2</c:v>
                </c:pt>
                <c:pt idx="1903">
                  <c:v>-7.123778760433197E-2</c:v>
                </c:pt>
                <c:pt idx="1904">
                  <c:v>-7.2129525244235992E-2</c:v>
                </c:pt>
                <c:pt idx="1905">
                  <c:v>-7.0205532014369965E-2</c:v>
                </c:pt>
                <c:pt idx="1906">
                  <c:v>-6.5539337694644928E-2</c:v>
                </c:pt>
                <c:pt idx="1907">
                  <c:v>-6.5539337694644928E-2</c:v>
                </c:pt>
                <c:pt idx="1908">
                  <c:v>-5.8209903538227081E-2</c:v>
                </c:pt>
                <c:pt idx="1909">
                  <c:v>-9.4744935631752014E-3</c:v>
                </c:pt>
                <c:pt idx="1910">
                  <c:v>6.3291536644101143E-3</c:v>
                </c:pt>
                <c:pt idx="1911">
                  <c:v>2.2432092577219009E-2</c:v>
                </c:pt>
                <c:pt idx="1912">
                  <c:v>3.8978159427642822E-2</c:v>
                </c:pt>
                <c:pt idx="1913">
                  <c:v>3.8978159427642822E-2</c:v>
                </c:pt>
                <c:pt idx="1914">
                  <c:v>5.551641434431076E-2</c:v>
                </c:pt>
                <c:pt idx="1915">
                  <c:v>7.1094386279582977E-2</c:v>
                </c:pt>
                <c:pt idx="1916">
                  <c:v>8.5868723690509796E-2</c:v>
                </c:pt>
                <c:pt idx="1917">
                  <c:v>9.8710119724273682E-2</c:v>
                </c:pt>
                <c:pt idx="1918">
                  <c:v>9.8710119724273682E-2</c:v>
                </c:pt>
                <c:pt idx="1919">
                  <c:v>0.1093304306268692</c:v>
                </c:pt>
                <c:pt idx="1920">
                  <c:v>0.11762578040361404</c:v>
                </c:pt>
                <c:pt idx="1921">
                  <c:v>0.12298741191625595</c:v>
                </c:pt>
                <c:pt idx="1922">
                  <c:v>0.12550882995128632</c:v>
                </c:pt>
                <c:pt idx="1923">
                  <c:v>0.12550882995128632</c:v>
                </c:pt>
                <c:pt idx="1924">
                  <c:v>0.1250653862953186</c:v>
                </c:pt>
                <c:pt idx="1925">
                  <c:v>0.12167834490537643</c:v>
                </c:pt>
                <c:pt idx="1926">
                  <c:v>0.1155158057808876</c:v>
                </c:pt>
                <c:pt idx="1927">
                  <c:v>0.1155158057808876</c:v>
                </c:pt>
                <c:pt idx="1928">
                  <c:v>0.1070256233215332</c:v>
                </c:pt>
                <c:pt idx="1929">
                  <c:v>9.6150942146778107E-2</c:v>
                </c:pt>
                <c:pt idx="1930">
                  <c:v>8.3651714026927948E-2</c:v>
                </c:pt>
                <c:pt idx="1931">
                  <c:v>6.9577768445014954E-2</c:v>
                </c:pt>
                <c:pt idx="1932">
                  <c:v>6.9577768445014954E-2</c:v>
                </c:pt>
                <c:pt idx="1933">
                  <c:v>5.4113328456878662E-2</c:v>
                </c:pt>
                <c:pt idx="1934">
                  <c:v>3.8233846426010132E-2</c:v>
                </c:pt>
                <c:pt idx="1935">
                  <c:v>2.1651154384016991E-2</c:v>
                </c:pt>
                <c:pt idx="1936">
                  <c:v>5.4896553047001362E-3</c:v>
                </c:pt>
                <c:pt idx="1937">
                  <c:v>5.4896553047001362E-3</c:v>
                </c:pt>
                <c:pt idx="1938">
                  <c:v>-1.0154806077480316E-2</c:v>
                </c:pt>
                <c:pt idx="1939">
                  <c:v>-2.5120461359620094E-2</c:v>
                </c:pt>
                <c:pt idx="1940">
                  <c:v>-3.8318630307912827E-2</c:v>
                </c:pt>
                <c:pt idx="1941">
                  <c:v>-3.8318630307912827E-2</c:v>
                </c:pt>
                <c:pt idx="1942">
                  <c:v>-4.9902211874723434E-2</c:v>
                </c:pt>
                <c:pt idx="1943">
                  <c:v>-5.9076663106679916E-2</c:v>
                </c:pt>
                <c:pt idx="1944">
                  <c:v>-6.5544620156288147E-2</c:v>
                </c:pt>
                <c:pt idx="1945">
                  <c:v>-6.9346562027931213E-2</c:v>
                </c:pt>
                <c:pt idx="1946">
                  <c:v>-6.9346562027931213E-2</c:v>
                </c:pt>
                <c:pt idx="1947">
                  <c:v>-7.022511214017868E-2</c:v>
                </c:pt>
                <c:pt idx="1948">
                  <c:v>-6.8229064345359802E-2</c:v>
                </c:pt>
                <c:pt idx="1949">
                  <c:v>-6.3563823699951172E-2</c:v>
                </c:pt>
                <c:pt idx="1950">
                  <c:v>-6.3563823699951172E-2</c:v>
                </c:pt>
                <c:pt idx="1951">
                  <c:v>-5.6426186114549637E-2</c:v>
                </c:pt>
                <c:pt idx="1952">
                  <c:v>-4.6912740916013718E-2</c:v>
                </c:pt>
                <c:pt idx="1953">
                  <c:v>-3.5675931721925735E-2</c:v>
                </c:pt>
                <c:pt idx="1954">
                  <c:v>-2.2644313052296638E-2</c:v>
                </c:pt>
                <c:pt idx="1955">
                  <c:v>-2.2644313052296638E-2</c:v>
                </c:pt>
                <c:pt idx="1956">
                  <c:v>-8.2906661555171013E-3</c:v>
                </c:pt>
                <c:pt idx="1957">
                  <c:v>6.8984851241111755E-3</c:v>
                </c:pt>
                <c:pt idx="1958">
                  <c:v>2.3001840338110924E-2</c:v>
                </c:pt>
                <c:pt idx="1959">
                  <c:v>3.902861475944519E-2</c:v>
                </c:pt>
                <c:pt idx="1960">
                  <c:v>3.902861475944519E-2</c:v>
                </c:pt>
                <c:pt idx="1961">
                  <c:v>5.5043861269950867E-2</c:v>
                </c:pt>
                <c:pt idx="1962">
                  <c:v>7.0468500256538391E-2</c:v>
                </c:pt>
                <c:pt idx="1963">
                  <c:v>8.4625706076622009E-2</c:v>
                </c:pt>
                <c:pt idx="1964">
                  <c:v>9.7420588135719299E-2</c:v>
                </c:pt>
                <c:pt idx="1965">
                  <c:v>9.7420588135719299E-2</c:v>
                </c:pt>
                <c:pt idx="1966">
                  <c:v>0.10786543041467667</c:v>
                </c:pt>
                <c:pt idx="1967">
                  <c:v>0.11587480455636978</c:v>
                </c:pt>
                <c:pt idx="1968">
                  <c:v>0.12115561962127686</c:v>
                </c:pt>
                <c:pt idx="1969">
                  <c:v>0.12346355617046356</c:v>
                </c:pt>
                <c:pt idx="1970">
                  <c:v>0.12346355617046356</c:v>
                </c:pt>
                <c:pt idx="1971">
                  <c:v>0.12290120124816895</c:v>
                </c:pt>
                <c:pt idx="1972">
                  <c:v>0.1195509135723114</c:v>
                </c:pt>
                <c:pt idx="1973">
                  <c:v>0.11346522718667984</c:v>
                </c:pt>
                <c:pt idx="1974">
                  <c:v>0.10498012602329254</c:v>
                </c:pt>
                <c:pt idx="1975">
                  <c:v>0.10498012602329254</c:v>
                </c:pt>
                <c:pt idx="1976">
                  <c:v>9.4442032277584076E-2</c:v>
                </c:pt>
                <c:pt idx="1977">
                  <c:v>8.1867918372154236E-2</c:v>
                </c:pt>
                <c:pt idx="1978">
                  <c:v>6.8094417452812195E-2</c:v>
                </c:pt>
                <c:pt idx="1979">
                  <c:v>6.8094417452812195E-2</c:v>
                </c:pt>
                <c:pt idx="1980">
                  <c:v>5.3076516836881638E-2</c:v>
                </c:pt>
                <c:pt idx="1981">
                  <c:v>3.7339922040700912E-2</c:v>
                </c:pt>
                <c:pt idx="1982">
                  <c:v>2.1404381841421127E-2</c:v>
                </c:pt>
                <c:pt idx="1983">
                  <c:v>5.2293543703854084E-3</c:v>
                </c:pt>
                <c:pt idx="1984">
                  <c:v>5.2293543703854084E-3</c:v>
                </c:pt>
                <c:pt idx="1985">
                  <c:v>-1.0269852355122566E-2</c:v>
                </c:pt>
                <c:pt idx="1986">
                  <c:v>-2.4790745228528976E-2</c:v>
                </c:pt>
                <c:pt idx="1987">
                  <c:v>-3.7867661565542221E-2</c:v>
                </c:pt>
                <c:pt idx="1988">
                  <c:v>-3.7867661565542221E-2</c:v>
                </c:pt>
                <c:pt idx="1989">
                  <c:v>-4.8943959176540375E-2</c:v>
                </c:pt>
                <c:pt idx="1990">
                  <c:v>-5.7854492217302322E-2</c:v>
                </c:pt>
                <c:pt idx="1991">
                  <c:v>-6.4218871295452118E-2</c:v>
                </c:pt>
                <c:pt idx="1992">
                  <c:v>-6.7803427577018738E-2</c:v>
                </c:pt>
                <c:pt idx="1993">
                  <c:v>-6.7803427577018738E-2</c:v>
                </c:pt>
                <c:pt idx="1994">
                  <c:v>-6.8556442856788635E-2</c:v>
                </c:pt>
                <c:pt idx="1995">
                  <c:v>-6.646496057510376E-2</c:v>
                </c:pt>
                <c:pt idx="1996">
                  <c:v>-6.1636302620172501E-2</c:v>
                </c:pt>
                <c:pt idx="1997">
                  <c:v>-5.438053235411644E-2</c:v>
                </c:pt>
                <c:pt idx="1998">
                  <c:v>-5.438053235411644E-2</c:v>
                </c:pt>
                <c:pt idx="1999">
                  <c:v>-4.4938992708921432E-2</c:v>
                </c:pt>
                <c:pt idx="2000">
                  <c:v>-3.3652555197477341E-2</c:v>
                </c:pt>
                <c:pt idx="2001">
                  <c:v>-2.0883655175566673E-2</c:v>
                </c:pt>
                <c:pt idx="2002">
                  <c:v>-2.0883655175566673E-2</c:v>
                </c:pt>
                <c:pt idx="2003">
                  <c:v>-6.6787055693566799E-3</c:v>
                </c:pt>
                <c:pt idx="2004">
                  <c:v>8.4293531253933907E-3</c:v>
                </c:pt>
                <c:pt idx="2005">
                  <c:v>2.4121580645442009E-2</c:v>
                </c:pt>
                <c:pt idx="2006">
                  <c:v>4.0025960654020309E-2</c:v>
                </c:pt>
                <c:pt idx="2007">
                  <c:v>4.0025960654020309E-2</c:v>
                </c:pt>
                <c:pt idx="2008">
                  <c:v>5.5563285946846008E-2</c:v>
                </c:pt>
                <c:pt idx="2009">
                  <c:v>7.0638127624988556E-2</c:v>
                </c:pt>
                <c:pt idx="2010">
                  <c:v>8.4618605673313141E-2</c:v>
                </c:pt>
                <c:pt idx="2011">
                  <c:v>9.6960507333278656E-2</c:v>
                </c:pt>
                <c:pt idx="2012">
                  <c:v>9.6960507333278656E-2</c:v>
                </c:pt>
                <c:pt idx="2013">
                  <c:v>0.10727574676275253</c:v>
                </c:pt>
                <c:pt idx="2014">
                  <c:v>0.11496364325284958</c:v>
                </c:pt>
                <c:pt idx="2015">
                  <c:v>0.11994389444589615</c:v>
                </c:pt>
                <c:pt idx="2016">
                  <c:v>0.11994389444589615</c:v>
                </c:pt>
                <c:pt idx="2017">
                  <c:v>0.12208865582942963</c:v>
                </c:pt>
                <c:pt idx="2018">
                  <c:v>0.12129728496074677</c:v>
                </c:pt>
                <c:pt idx="2019">
                  <c:v>0.11766690760850906</c:v>
                </c:pt>
                <c:pt idx="2020">
                  <c:v>0.11155631393194199</c:v>
                </c:pt>
                <c:pt idx="2021">
                  <c:v>0.11155631393194199</c:v>
                </c:pt>
                <c:pt idx="2022">
                  <c:v>0.10297533869743347</c:v>
                </c:pt>
                <c:pt idx="2023">
                  <c:v>9.2350222170352936E-2</c:v>
                </c:pt>
                <c:pt idx="2024">
                  <c:v>8.0067738890647888E-2</c:v>
                </c:pt>
                <c:pt idx="2025">
                  <c:v>6.6103190183639526E-2</c:v>
                </c:pt>
                <c:pt idx="2026">
                  <c:v>6.6103190183639526E-2</c:v>
                </c:pt>
                <c:pt idx="2027">
                  <c:v>5.1413360983133316E-2</c:v>
                </c:pt>
                <c:pt idx="2028">
                  <c:v>3.5864308476448059E-2</c:v>
                </c:pt>
                <c:pt idx="2029">
                  <c:v>1.9987484440207481E-2</c:v>
                </c:pt>
                <c:pt idx="2030">
                  <c:v>1.9987484440207481E-2</c:v>
                </c:pt>
                <c:pt idx="2031">
                  <c:v>4.3823183514177799E-3</c:v>
                </c:pt>
                <c:pt idx="2032">
                  <c:v>-1.1003232561051846E-2</c:v>
                </c:pt>
                <c:pt idx="2033">
                  <c:v>-2.5105860084295273E-2</c:v>
                </c:pt>
                <c:pt idx="2034">
                  <c:v>-3.7864141166210175E-2</c:v>
                </c:pt>
                <c:pt idx="2035">
                  <c:v>-3.7864141166210175E-2</c:v>
                </c:pt>
                <c:pt idx="2036">
                  <c:v>-4.8790458589792252E-2</c:v>
                </c:pt>
                <c:pt idx="2037">
                  <c:v>-5.736454576253891E-2</c:v>
                </c:pt>
                <c:pt idx="2038">
                  <c:v>-6.3541531562805176E-2</c:v>
                </c:pt>
                <c:pt idx="2039">
                  <c:v>-6.6863231360912323E-2</c:v>
                </c:pt>
                <c:pt idx="2040">
                  <c:v>-6.6863231360912323E-2</c:v>
                </c:pt>
                <c:pt idx="2041">
                  <c:v>-6.7320197820663452E-2</c:v>
                </c:pt>
                <c:pt idx="2042">
                  <c:v>-6.4906306564807892E-2</c:v>
                </c:pt>
                <c:pt idx="2043">
                  <c:v>-5.9918593615293503E-2</c:v>
                </c:pt>
                <c:pt idx="2044">
                  <c:v>-5.9918593615293503E-2</c:v>
                </c:pt>
                <c:pt idx="2045">
                  <c:v>-5.2393622696399689E-2</c:v>
                </c:pt>
                <c:pt idx="2046">
                  <c:v>-4.2921237647533417E-2</c:v>
                </c:pt>
                <c:pt idx="2047">
                  <c:v>-3.1575702130794525E-2</c:v>
                </c:pt>
                <c:pt idx="2048">
                  <c:v>-1.8457831814885139E-2</c:v>
                </c:pt>
                <c:pt idx="2049">
                  <c:v>-1.8457831814885139E-2</c:v>
                </c:pt>
                <c:pt idx="2050">
                  <c:v>-4.3950197286903858E-3</c:v>
                </c:pt>
                <c:pt idx="2051">
                  <c:v>1.0836057364940643E-2</c:v>
                </c:pt>
                <c:pt idx="2052">
                  <c:v>2.6259144768118858E-2</c:v>
                </c:pt>
                <c:pt idx="2053">
                  <c:v>2.6259144768118858E-2</c:v>
                </c:pt>
                <c:pt idx="2054">
                  <c:v>4.1826274245977402E-2</c:v>
                </c:pt>
                <c:pt idx="2055">
                  <c:v>5.7457674294710159E-2</c:v>
                </c:pt>
                <c:pt idx="2056">
                  <c:v>7.2115272283554077E-2</c:v>
                </c:pt>
                <c:pt idx="2057">
                  <c:v>8.5930407047271729E-2</c:v>
                </c:pt>
                <c:pt idx="2058">
                  <c:v>8.5930407047271729E-2</c:v>
                </c:pt>
                <c:pt idx="2059">
                  <c:v>9.7852759063243866E-2</c:v>
                </c:pt>
                <c:pt idx="2060">
                  <c:v>0.10760524123907089</c:v>
                </c:pt>
                <c:pt idx="2061">
                  <c:v>0.1150965690612793</c:v>
                </c:pt>
                <c:pt idx="2062">
                  <c:v>0.11974739283323288</c:v>
                </c:pt>
                <c:pt idx="2063">
                  <c:v>0.11974739283323288</c:v>
                </c:pt>
                <c:pt idx="2064">
                  <c:v>0.12161879241466522</c:v>
                </c:pt>
                <c:pt idx="2065">
                  <c:v>0.12062771618366241</c:v>
                </c:pt>
                <c:pt idx="2066">
                  <c:v>0.11677087098360062</c:v>
                </c:pt>
                <c:pt idx="2067">
                  <c:v>0.11677087098360062</c:v>
                </c:pt>
                <c:pt idx="2068">
                  <c:v>0.11025545746088028</c:v>
                </c:pt>
                <c:pt idx="2069">
                  <c:v>0.10157755017280579</c:v>
                </c:pt>
                <c:pt idx="2070">
                  <c:v>9.0678781270980835E-2</c:v>
                </c:pt>
                <c:pt idx="2071">
                  <c:v>7.815774530172348E-2</c:v>
                </c:pt>
                <c:pt idx="2072">
                  <c:v>7.815774530172348E-2</c:v>
                </c:pt>
                <c:pt idx="2073">
                  <c:v>6.4405545592308044E-2</c:v>
                </c:pt>
                <c:pt idx="2074">
                  <c:v>4.9379110336303711E-2</c:v>
                </c:pt>
                <c:pt idx="2075">
                  <c:v>3.3996589481830597E-2</c:v>
                </c:pt>
                <c:pt idx="2076">
                  <c:v>3.3996589481830597E-2</c:v>
                </c:pt>
                <c:pt idx="2077">
                  <c:v>1.8159769475460052E-2</c:v>
                </c:pt>
                <c:pt idx="2078">
                  <c:v>2.4585546925663948E-3</c:v>
                </c:pt>
                <c:pt idx="2079">
                  <c:v>-1.2495420873165131E-2</c:v>
                </c:pt>
                <c:pt idx="2080">
                  <c:v>-2.6697158813476563E-2</c:v>
                </c:pt>
                <c:pt idx="2081">
                  <c:v>-2.6697158813476563E-2</c:v>
                </c:pt>
                <c:pt idx="2082">
                  <c:v>-3.9138142019510269E-2</c:v>
                </c:pt>
                <c:pt idx="2083">
                  <c:v>-6.6991128027439117E-2</c:v>
                </c:pt>
                <c:pt idx="2084">
                  <c:v>-6.7138023674488068E-2</c:v>
                </c:pt>
                <c:pt idx="2085">
                  <c:v>-6.4402103424072266E-2</c:v>
                </c:pt>
                <c:pt idx="2086">
                  <c:v>-5.9041507542133331E-2</c:v>
                </c:pt>
                <c:pt idx="2087">
                  <c:v>-5.1302876323461533E-2</c:v>
                </c:pt>
                <c:pt idx="2088">
                  <c:v>-4.1291803121566772E-2</c:v>
                </c:pt>
                <c:pt idx="2089">
                  <c:v>-4.1291803121566772E-2</c:v>
                </c:pt>
                <c:pt idx="2090">
                  <c:v>-2.9569042846560478E-2</c:v>
                </c:pt>
                <c:pt idx="2091">
                  <c:v>-1.6327844932675362E-2</c:v>
                </c:pt>
                <c:pt idx="2092">
                  <c:v>-1.9112289883196354E-3</c:v>
                </c:pt>
                <c:pt idx="2093">
                  <c:v>1.3174735940992832E-2</c:v>
                </c:pt>
                <c:pt idx="2094">
                  <c:v>1.3174735940992832E-2</c:v>
                </c:pt>
                <c:pt idx="2095">
                  <c:v>2.8867656365036964E-2</c:v>
                </c:pt>
                <c:pt idx="2096">
                  <c:v>4.4454395771026611E-2</c:v>
                </c:pt>
                <c:pt idx="2097">
                  <c:v>5.9867981821298599E-2</c:v>
                </c:pt>
                <c:pt idx="2098">
                  <c:v>7.457394152879715E-2</c:v>
                </c:pt>
                <c:pt idx="2099">
                  <c:v>7.457394152879715E-2</c:v>
                </c:pt>
                <c:pt idx="2100">
                  <c:v>8.7922766804695129E-2</c:v>
                </c:pt>
                <c:pt idx="2101">
                  <c:v>9.9842734634876251E-2</c:v>
                </c:pt>
                <c:pt idx="2102">
                  <c:v>0.10947829484939575</c:v>
                </c:pt>
                <c:pt idx="2103">
                  <c:v>0.10947829484939575</c:v>
                </c:pt>
                <c:pt idx="2104">
                  <c:v>0.11662209033966064</c:v>
                </c:pt>
                <c:pt idx="2105">
                  <c:v>0.12106510996818542</c:v>
                </c:pt>
                <c:pt idx="2106">
                  <c:v>0.12257532030344009</c:v>
                </c:pt>
                <c:pt idx="2107">
                  <c:v>0.12115682661533356</c:v>
                </c:pt>
                <c:pt idx="2108">
                  <c:v>0.12115682661533356</c:v>
                </c:pt>
                <c:pt idx="2109">
                  <c:v>0.11697065830230713</c:v>
                </c:pt>
                <c:pt idx="2110">
                  <c:v>0.11018025130033493</c:v>
                </c:pt>
                <c:pt idx="2111">
                  <c:v>0.10109430551528931</c:v>
                </c:pt>
                <c:pt idx="2112">
                  <c:v>9.0094096958637238E-2</c:v>
                </c:pt>
                <c:pt idx="2113">
                  <c:v>9.0094096958637238E-2</c:v>
                </c:pt>
                <c:pt idx="2114">
                  <c:v>7.7274799346923828E-2</c:v>
                </c:pt>
                <c:pt idx="2115">
                  <c:v>6.316172331571579E-2</c:v>
                </c:pt>
                <c:pt idx="2116">
                  <c:v>4.8066657036542892E-2</c:v>
                </c:pt>
                <c:pt idx="2117">
                  <c:v>4.8066657036542892E-2</c:v>
                </c:pt>
                <c:pt idx="2118">
                  <c:v>3.2314673066139221E-2</c:v>
                </c:pt>
                <c:pt idx="2119">
                  <c:v>1.6470616683363914E-2</c:v>
                </c:pt>
                <c:pt idx="2120">
                  <c:v>6.5635232022032142E-4</c:v>
                </c:pt>
                <c:pt idx="2121">
                  <c:v>-1.452433317899704E-2</c:v>
                </c:pt>
                <c:pt idx="2122">
                  <c:v>-1.452433317899704E-2</c:v>
                </c:pt>
                <c:pt idx="2123">
                  <c:v>-2.8589213266968727E-2</c:v>
                </c:pt>
                <c:pt idx="2124">
                  <c:v>-4.1127733886241913E-2</c:v>
                </c:pt>
                <c:pt idx="2125">
                  <c:v>-5.1592737436294556E-2</c:v>
                </c:pt>
                <c:pt idx="2126">
                  <c:v>-5.9795890003442764E-2</c:v>
                </c:pt>
                <c:pt idx="2127">
                  <c:v>-5.9795890003442764E-2</c:v>
                </c:pt>
                <c:pt idx="2128">
                  <c:v>-6.5372608602046967E-2</c:v>
                </c:pt>
                <c:pt idx="2129">
                  <c:v>-6.8113498389720917E-2</c:v>
                </c:pt>
                <c:pt idx="2130">
                  <c:v>-6.7986011505126953E-2</c:v>
                </c:pt>
                <c:pt idx="2131">
                  <c:v>-6.7986011505126953E-2</c:v>
                </c:pt>
                <c:pt idx="2132">
                  <c:v>-6.4996048808097839E-2</c:v>
                </c:pt>
                <c:pt idx="2133">
                  <c:v>-5.9247918426990509E-2</c:v>
                </c:pt>
                <c:pt idx="2134">
                  <c:v>-5.1071114838123322E-2</c:v>
                </c:pt>
                <c:pt idx="2135">
                  <c:v>-4.0741074830293655E-2</c:v>
                </c:pt>
                <c:pt idx="2136">
                  <c:v>-4.0741074830293655E-2</c:v>
                </c:pt>
                <c:pt idx="2137">
                  <c:v>-2.8618603944778442E-2</c:v>
                </c:pt>
                <c:pt idx="2138">
                  <c:v>-1.5102371573448181E-2</c:v>
                </c:pt>
                <c:pt idx="2139">
                  <c:v>-2.7479528216645122E-4</c:v>
                </c:pt>
                <c:pt idx="2140">
                  <c:v>1.5312717296183109E-2</c:v>
                </c:pt>
                <c:pt idx="2141">
                  <c:v>1.5312717296183109E-2</c:v>
                </c:pt>
                <c:pt idx="2142">
                  <c:v>3.1285811215639114E-2</c:v>
                </c:pt>
                <c:pt idx="2143">
                  <c:v>4.7259457409381866E-2</c:v>
                </c:pt>
                <c:pt idx="2144">
                  <c:v>6.2653623521327972E-2</c:v>
                </c:pt>
                <c:pt idx="2145">
                  <c:v>6.2653623521327972E-2</c:v>
                </c:pt>
                <c:pt idx="2146">
                  <c:v>7.7374711632728577E-2</c:v>
                </c:pt>
                <c:pt idx="2147">
                  <c:v>9.0850867331027985E-2</c:v>
                </c:pt>
                <c:pt idx="2148">
                  <c:v>0.102576844394207</c:v>
                </c:pt>
                <c:pt idx="2149">
                  <c:v>0.11216932535171509</c:v>
                </c:pt>
                <c:pt idx="2150">
                  <c:v>0.11216932535171509</c:v>
                </c:pt>
                <c:pt idx="2151">
                  <c:v>0.11912839114665985</c:v>
                </c:pt>
                <c:pt idx="2152">
                  <c:v>0.12333496659994125</c:v>
                </c:pt>
                <c:pt idx="2153">
                  <c:v>0.12465421855449677</c:v>
                </c:pt>
                <c:pt idx="2154">
                  <c:v>0.12465421855449677</c:v>
                </c:pt>
                <c:pt idx="2155">
                  <c:v>0.1230161041021347</c:v>
                </c:pt>
                <c:pt idx="2156">
                  <c:v>0.11854784190654755</c:v>
                </c:pt>
                <c:pt idx="2157">
                  <c:v>0.11146234720945358</c:v>
                </c:pt>
                <c:pt idx="2158">
                  <c:v>0.10192909836769104</c:v>
                </c:pt>
                <c:pt idx="2159">
                  <c:v>0.10192909836769104</c:v>
                </c:pt>
                <c:pt idx="2160">
                  <c:v>9.042803943157196E-2</c:v>
                </c:pt>
                <c:pt idx="2161">
                  <c:v>7.7271744608879089E-2</c:v>
                </c:pt>
                <c:pt idx="2162">
                  <c:v>6.2643535435199738E-2</c:v>
                </c:pt>
                <c:pt idx="2163">
                  <c:v>4.7341577708721161E-2</c:v>
                </c:pt>
                <c:pt idx="2164">
                  <c:v>4.7341577708721161E-2</c:v>
                </c:pt>
                <c:pt idx="2165">
                  <c:v>3.1217176467180252E-2</c:v>
                </c:pt>
                <c:pt idx="2166">
                  <c:v>1.4864782802760601E-2</c:v>
                </c:pt>
                <c:pt idx="2167">
                  <c:v>-1.1154110543429852E-3</c:v>
                </c:pt>
                <c:pt idx="2168">
                  <c:v>-1.1154110543429852E-3</c:v>
                </c:pt>
                <c:pt idx="2169">
                  <c:v>-1.6744699329137802E-2</c:v>
                </c:pt>
                <c:pt idx="2170">
                  <c:v>-3.0929969623684883E-2</c:v>
                </c:pt>
                <c:pt idx="2171">
                  <c:v>-4.3626938015222549E-2</c:v>
                </c:pt>
                <c:pt idx="2172">
                  <c:v>-5.4297685623168945E-2</c:v>
                </c:pt>
                <c:pt idx="2173">
                  <c:v>-5.4297685623168945E-2</c:v>
                </c:pt>
                <c:pt idx="2174">
                  <c:v>-6.2399975955486298E-2</c:v>
                </c:pt>
                <c:pt idx="2175">
                  <c:v>-6.7915298044681549E-2</c:v>
                </c:pt>
                <c:pt idx="2176">
                  <c:v>-7.0469886064529419E-2</c:v>
                </c:pt>
                <c:pt idx="2177">
                  <c:v>-7.0069722831249237E-2</c:v>
                </c:pt>
                <c:pt idx="2178">
                  <c:v>-7.0069722831249237E-2</c:v>
                </c:pt>
                <c:pt idx="2179">
                  <c:v>-6.6812515258789063E-2</c:v>
                </c:pt>
                <c:pt idx="2180">
                  <c:v>-6.0816988348960876E-2</c:v>
                </c:pt>
                <c:pt idx="2181">
                  <c:v>-5.2150074392557144E-2</c:v>
                </c:pt>
                <c:pt idx="2182">
                  <c:v>-5.2150074392557144E-2</c:v>
                </c:pt>
                <c:pt idx="2183">
                  <c:v>-4.1458591818809509E-2</c:v>
                </c:pt>
                <c:pt idx="2184">
                  <c:v>-2.8736039996147156E-2</c:v>
                </c:pt>
                <c:pt idx="2185">
                  <c:v>-1.4515921473503113E-2</c:v>
                </c:pt>
                <c:pt idx="2186">
                  <c:v>7.0200680056586862E-4</c:v>
                </c:pt>
                <c:pt idx="2187">
                  <c:v>7.0200680056586862E-4</c:v>
                </c:pt>
                <c:pt idx="2188">
                  <c:v>1.6980977728962898E-2</c:v>
                </c:pt>
                <c:pt idx="2189">
                  <c:v>3.3245459198951721E-2</c:v>
                </c:pt>
                <c:pt idx="2190">
                  <c:v>4.9618955701589584E-2</c:v>
                </c:pt>
                <c:pt idx="2191">
                  <c:v>6.5511442720890045E-2</c:v>
                </c:pt>
                <c:pt idx="2192">
                  <c:v>6.5511442720890045E-2</c:v>
                </c:pt>
                <c:pt idx="2193">
                  <c:v>8.0323070287704468E-2</c:v>
                </c:pt>
                <c:pt idx="2194">
                  <c:v>9.4127051532268524E-2</c:v>
                </c:pt>
                <c:pt idx="2195">
                  <c:v>0.10589578002691269</c:v>
                </c:pt>
                <c:pt idx="2196">
                  <c:v>0.10589578002691269</c:v>
                </c:pt>
                <c:pt idx="2197">
                  <c:v>0.11553574353456497</c:v>
                </c:pt>
                <c:pt idx="2198">
                  <c:v>0.12262888997793198</c:v>
                </c:pt>
                <c:pt idx="2199">
                  <c:v>0.12675955891609192</c:v>
                </c:pt>
                <c:pt idx="2200">
                  <c:v>0.12794825434684753</c:v>
                </c:pt>
                <c:pt idx="2201">
                  <c:v>0.12794825434684753</c:v>
                </c:pt>
                <c:pt idx="2202">
                  <c:v>0.12613275647163391</c:v>
                </c:pt>
                <c:pt idx="2203">
                  <c:v>0.12131048738956451</c:v>
                </c:pt>
                <c:pt idx="2204">
                  <c:v>0.11366656422615051</c:v>
                </c:pt>
                <c:pt idx="2205">
                  <c:v>0.10383587330579758</c:v>
                </c:pt>
                <c:pt idx="2206">
                  <c:v>0.10383587330579758</c:v>
                </c:pt>
                <c:pt idx="2207">
                  <c:v>9.1760389506816864E-2</c:v>
                </c:pt>
                <c:pt idx="2208">
                  <c:v>7.8318044543266296E-2</c:v>
                </c:pt>
                <c:pt idx="2209">
                  <c:v>6.3514351844787598E-2</c:v>
                </c:pt>
                <c:pt idx="2210">
                  <c:v>6.3514351844787598E-2</c:v>
                </c:pt>
                <c:pt idx="2211">
                  <c:v>4.7382190823554993E-2</c:v>
                </c:pt>
                <c:pt idx="2212">
                  <c:v>3.0961727723479271E-2</c:v>
                </c:pt>
                <c:pt idx="2213">
                  <c:v>1.3954539783298969E-2</c:v>
                </c:pt>
                <c:pt idx="2214">
                  <c:v>-2.5326635222882032E-3</c:v>
                </c:pt>
                <c:pt idx="2215">
                  <c:v>-2.5326635222882032E-3</c:v>
                </c:pt>
                <c:pt idx="2216">
                  <c:v>-1.8303956836462021E-2</c:v>
                </c:pt>
                <c:pt idx="2217">
                  <c:v>-3.3187262713909149E-2</c:v>
                </c:pt>
                <c:pt idx="2218">
                  <c:v>-4.6077806502580643E-2</c:v>
                </c:pt>
                <c:pt idx="2219">
                  <c:v>-5.7019133120775223E-2</c:v>
                </c:pt>
                <c:pt idx="2220">
                  <c:v>-5.7019133120775223E-2</c:v>
                </c:pt>
                <c:pt idx="2221">
                  <c:v>-6.522630900144577E-2</c:v>
                </c:pt>
                <c:pt idx="2222">
                  <c:v>-7.0553317666053772E-2</c:v>
                </c:pt>
                <c:pt idx="2223">
                  <c:v>-7.3054283857345581E-2</c:v>
                </c:pt>
                <c:pt idx="2224">
                  <c:v>-7.3054283857345581E-2</c:v>
                </c:pt>
                <c:pt idx="2225">
                  <c:v>-7.2559185326099396E-2</c:v>
                </c:pt>
                <c:pt idx="2226">
                  <c:v>-6.9111138582229614E-2</c:v>
                </c:pt>
                <c:pt idx="2227">
                  <c:v>-6.2859192490577698E-2</c:v>
                </c:pt>
                <c:pt idx="2228">
                  <c:v>-5.4038278758525848E-2</c:v>
                </c:pt>
                <c:pt idx="2229">
                  <c:v>-5.4038278758525848E-2</c:v>
                </c:pt>
                <c:pt idx="2230">
                  <c:v>-4.2674083262681961E-2</c:v>
                </c:pt>
                <c:pt idx="2231">
                  <c:v>-2.9554992914199829E-2</c:v>
                </c:pt>
                <c:pt idx="2232">
                  <c:v>-1.4690806157886982E-2</c:v>
                </c:pt>
                <c:pt idx="2233">
                  <c:v>1.2889259960502386E-3</c:v>
                </c:pt>
                <c:pt idx="2234">
                  <c:v>1.2889259960502386E-3</c:v>
                </c:pt>
                <c:pt idx="2235">
                  <c:v>1.7801115289330482E-2</c:v>
                </c:pt>
                <c:pt idx="2236">
                  <c:v>3.4910447895526886E-2</c:v>
                </c:pt>
                <c:pt idx="2237">
                  <c:v>5.1534261554479599E-2</c:v>
                </c:pt>
                <c:pt idx="2238">
                  <c:v>5.1534261554479599E-2</c:v>
                </c:pt>
                <c:pt idx="2239">
                  <c:v>6.7781239748001099E-2</c:v>
                </c:pt>
                <c:pt idx="2240">
                  <c:v>8.3078913390636444E-2</c:v>
                </c:pt>
                <c:pt idx="2241">
                  <c:v>9.6832253038883209E-2</c:v>
                </c:pt>
                <c:pt idx="2242">
                  <c:v>0.10905595123767853</c:v>
                </c:pt>
                <c:pt idx="2243">
                  <c:v>0.10905595123767853</c:v>
                </c:pt>
                <c:pt idx="2244">
                  <c:v>0.11881719529628754</c:v>
                </c:pt>
                <c:pt idx="2245">
                  <c:v>0.12598380446434021</c:v>
                </c:pt>
                <c:pt idx="2246">
                  <c:v>0.13024729490280151</c:v>
                </c:pt>
                <c:pt idx="2247">
                  <c:v>0.13134229183197021</c:v>
                </c:pt>
                <c:pt idx="2248">
                  <c:v>0.13134229183197021</c:v>
                </c:pt>
                <c:pt idx="2249">
                  <c:v>0.1293192058801651</c:v>
                </c:pt>
                <c:pt idx="2250">
                  <c:v>0.12424594908952713</c:v>
                </c:pt>
                <c:pt idx="2251">
                  <c:v>0.11636515706777573</c:v>
                </c:pt>
                <c:pt idx="2252">
                  <c:v>0.11636515706777573</c:v>
                </c:pt>
                <c:pt idx="2253">
                  <c:v>0.10605097562074661</c:v>
                </c:pt>
                <c:pt idx="2254">
                  <c:v>9.3787461519241333E-2</c:v>
                </c:pt>
                <c:pt idx="2255">
                  <c:v>7.971867173910141E-2</c:v>
                </c:pt>
                <c:pt idx="2256">
                  <c:v>3.0901316553354263E-2</c:v>
                </c:pt>
                <c:pt idx="2257">
                  <c:v>1.3749607838690281E-2</c:v>
                </c:pt>
                <c:pt idx="2258">
                  <c:v>-3.4034573473036289E-3</c:v>
                </c:pt>
                <c:pt idx="2259">
                  <c:v>-1.9837992265820503E-2</c:v>
                </c:pt>
                <c:pt idx="2260">
                  <c:v>-3.4997794777154922E-2</c:v>
                </c:pt>
                <c:pt idx="2261">
                  <c:v>-4.8347756266593933E-2</c:v>
                </c:pt>
                <c:pt idx="2262">
                  <c:v>-4.8347756266593933E-2</c:v>
                </c:pt>
                <c:pt idx="2263">
                  <c:v>-5.921638011932373E-2</c:v>
                </c:pt>
                <c:pt idx="2264">
                  <c:v>-6.7496001720428467E-2</c:v>
                </c:pt>
                <c:pt idx="2265">
                  <c:v>-7.2966702282428741E-2</c:v>
                </c:pt>
                <c:pt idx="2266">
                  <c:v>-7.5462058186531067E-2</c:v>
                </c:pt>
                <c:pt idx="2267">
                  <c:v>-7.5462058186531067E-2</c:v>
                </c:pt>
                <c:pt idx="2268">
                  <c:v>-7.497020810842514E-2</c:v>
                </c:pt>
                <c:pt idx="2269">
                  <c:v>-7.1496941149234772E-2</c:v>
                </c:pt>
                <c:pt idx="2270">
                  <c:v>-6.5103143453598022E-2</c:v>
                </c:pt>
                <c:pt idx="2271">
                  <c:v>-5.6071311235427856E-2</c:v>
                </c:pt>
                <c:pt idx="2272">
                  <c:v>-5.6071311235427856E-2</c:v>
                </c:pt>
                <c:pt idx="2273">
                  <c:v>-4.457184299826622E-2</c:v>
                </c:pt>
                <c:pt idx="2274">
                  <c:v>-3.0950430780649185E-2</c:v>
                </c:pt>
                <c:pt idx="2275">
                  <c:v>-1.5791811048984528E-2</c:v>
                </c:pt>
                <c:pt idx="2276">
                  <c:v>-1.5791811048984528E-2</c:v>
                </c:pt>
                <c:pt idx="2277">
                  <c:v>7.0735672488808632E-4</c:v>
                </c:pt>
                <c:pt idx="2278">
                  <c:v>1.7875699326395988E-2</c:v>
                </c:pt>
                <c:pt idx="2279">
                  <c:v>3.5250276327133179E-2</c:v>
                </c:pt>
                <c:pt idx="2280">
                  <c:v>5.2444465458393097E-2</c:v>
                </c:pt>
                <c:pt idx="2281">
                  <c:v>5.2444465458393097E-2</c:v>
                </c:pt>
                <c:pt idx="2282">
                  <c:v>6.8873219192028046E-2</c:v>
                </c:pt>
                <c:pt idx="2283">
                  <c:v>8.4449529647827148E-2</c:v>
                </c:pt>
                <c:pt idx="2284">
                  <c:v>9.8650619387626648E-2</c:v>
                </c:pt>
                <c:pt idx="2285">
                  <c:v>0.11105135828256607</c:v>
                </c:pt>
                <c:pt idx="2286">
                  <c:v>0.11105135828256607</c:v>
                </c:pt>
                <c:pt idx="2287">
                  <c:v>0.12126816809177399</c:v>
                </c:pt>
                <c:pt idx="2288">
                  <c:v>0.12865346670150757</c:v>
                </c:pt>
                <c:pt idx="2289">
                  <c:v>0.13305453956127167</c:v>
                </c:pt>
                <c:pt idx="2290">
                  <c:v>0.13305453956127167</c:v>
                </c:pt>
                <c:pt idx="2291">
                  <c:v>0.13428488373756409</c:v>
                </c:pt>
                <c:pt idx="2292">
                  <c:v>0.13223141431808472</c:v>
                </c:pt>
                <c:pt idx="2293">
                  <c:v>0.12695766985416412</c:v>
                </c:pt>
                <c:pt idx="2294">
                  <c:v>0.11893195658922195</c:v>
                </c:pt>
                <c:pt idx="2295">
                  <c:v>0.11893195658922195</c:v>
                </c:pt>
                <c:pt idx="2296">
                  <c:v>0.10827633738517761</c:v>
                </c:pt>
                <c:pt idx="2297">
                  <c:v>9.5425553619861603E-2</c:v>
                </c:pt>
                <c:pt idx="2298">
                  <c:v>8.1243328750133514E-2</c:v>
                </c:pt>
                <c:pt idx="2299">
                  <c:v>6.5424561500549316E-2</c:v>
                </c:pt>
                <c:pt idx="2300">
                  <c:v>6.5424561500549316E-2</c:v>
                </c:pt>
                <c:pt idx="2301">
                  <c:v>4.892319068312645E-2</c:v>
                </c:pt>
                <c:pt idx="2302">
                  <c:v>3.1697884202003479E-2</c:v>
                </c:pt>
                <c:pt idx="2303">
                  <c:v>1.3782486319541931E-2</c:v>
                </c:pt>
                <c:pt idx="2304">
                  <c:v>-3.5859323106706142E-3</c:v>
                </c:pt>
                <c:pt idx="2305">
                  <c:v>-2.0554371178150177E-2</c:v>
                </c:pt>
                <c:pt idx="2306">
                  <c:v>-2.0554371178150177E-2</c:v>
                </c:pt>
                <c:pt idx="2307">
                  <c:v>-3.5894643515348434E-2</c:v>
                </c:pt>
                <c:pt idx="2308">
                  <c:v>-4.9282710999250412E-2</c:v>
                </c:pt>
                <c:pt idx="2309">
                  <c:v>-6.0581706464290619E-2</c:v>
                </c:pt>
                <c:pt idx="2310">
                  <c:v>-6.0581706464290619E-2</c:v>
                </c:pt>
                <c:pt idx="2311">
                  <c:v>-6.9021023809909821E-2</c:v>
                </c:pt>
                <c:pt idx="2312">
                  <c:v>-7.474479079246521E-2</c:v>
                </c:pt>
                <c:pt idx="2313">
                  <c:v>-7.7392905950546265E-2</c:v>
                </c:pt>
                <c:pt idx="2314">
                  <c:v>-7.6887615025043488E-2</c:v>
                </c:pt>
                <c:pt idx="2315">
                  <c:v>-7.6887615025043488E-2</c:v>
                </c:pt>
                <c:pt idx="2316">
                  <c:v>-7.3341488838195801E-2</c:v>
                </c:pt>
                <c:pt idx="2317">
                  <c:v>-6.7017577588558197E-2</c:v>
                </c:pt>
                <c:pt idx="2318">
                  <c:v>-5.78317791223526E-2</c:v>
                </c:pt>
                <c:pt idx="2319">
                  <c:v>-4.6384219080209732E-2</c:v>
                </c:pt>
                <c:pt idx="2320">
                  <c:v>-4.6384219080209732E-2</c:v>
                </c:pt>
                <c:pt idx="2321">
                  <c:v>-3.269464522600174E-2</c:v>
                </c:pt>
                <c:pt idx="2322">
                  <c:v>-1.6982192173600197E-2</c:v>
                </c:pt>
                <c:pt idx="2323">
                  <c:v>-3.6905950400978327E-4</c:v>
                </c:pt>
                <c:pt idx="2324">
                  <c:v>-3.6905950400978327E-4</c:v>
                </c:pt>
                <c:pt idx="2325">
                  <c:v>1.7323246225714684E-2</c:v>
                </c:pt>
                <c:pt idx="2326">
                  <c:v>3.5039849579334259E-2</c:v>
                </c:pt>
                <c:pt idx="2327">
                  <c:v>5.231296643614769E-2</c:v>
                </c:pt>
                <c:pt idx="2328">
                  <c:v>6.931731104850769E-2</c:v>
                </c:pt>
                <c:pt idx="2329">
                  <c:v>6.931731104850769E-2</c:v>
                </c:pt>
                <c:pt idx="2330">
                  <c:v>8.497205376625061E-2</c:v>
                </c:pt>
                <c:pt idx="2331">
                  <c:v>9.9418170750141144E-2</c:v>
                </c:pt>
                <c:pt idx="2332">
                  <c:v>0.11214347183704376</c:v>
                </c:pt>
                <c:pt idx="2333">
                  <c:v>0.12249547988176346</c:v>
                </c:pt>
                <c:pt idx="2334">
                  <c:v>0.13034218549728394</c:v>
                </c:pt>
                <c:pt idx="2335">
                  <c:v>0.13496944308280945</c:v>
                </c:pt>
                <c:pt idx="2336">
                  <c:v>0.13496944308280945</c:v>
                </c:pt>
                <c:pt idx="2337">
                  <c:v>0.13625800609588623</c:v>
                </c:pt>
                <c:pt idx="2338">
                  <c:v>0.13419856131076813</c:v>
                </c:pt>
                <c:pt idx="2339">
                  <c:v>0.12886734306812286</c:v>
                </c:pt>
                <c:pt idx="2340">
                  <c:v>0.12886734306812286</c:v>
                </c:pt>
                <c:pt idx="2341">
                  <c:v>0.12044819444417953</c:v>
                </c:pt>
                <c:pt idx="2342">
                  <c:v>0.10969889909029007</c:v>
                </c:pt>
                <c:pt idx="2343">
                  <c:v>9.6768178045749664E-2</c:v>
                </c:pt>
                <c:pt idx="2344">
                  <c:v>8.2301907241344452E-2</c:v>
                </c:pt>
                <c:pt idx="2345">
                  <c:v>8.2301907241344452E-2</c:v>
                </c:pt>
                <c:pt idx="2346">
                  <c:v>6.6708780825138092E-2</c:v>
                </c:pt>
                <c:pt idx="2347">
                  <c:v>4.9745291471481323E-2</c:v>
                </c:pt>
                <c:pt idx="2348">
                  <c:v>3.2399196177721024E-2</c:v>
                </c:pt>
                <c:pt idx="2349">
                  <c:v>3.2399196177721024E-2</c:v>
                </c:pt>
                <c:pt idx="2350">
                  <c:v>1.4476092532277107E-2</c:v>
                </c:pt>
                <c:pt idx="2351">
                  <c:v>-3.2734908163547516E-3</c:v>
                </c:pt>
                <c:pt idx="2352">
                  <c:v>-2.0048672333359718E-2</c:v>
                </c:pt>
                <c:pt idx="2353">
                  <c:v>-3.5820767283439636E-2</c:v>
                </c:pt>
                <c:pt idx="2354">
                  <c:v>-3.5820767283439636E-2</c:v>
                </c:pt>
                <c:pt idx="2355">
                  <c:v>-4.9544405192136765E-2</c:v>
                </c:pt>
                <c:pt idx="2356">
                  <c:v>-6.0961958020925522E-2</c:v>
                </c:pt>
                <c:pt idx="2357">
                  <c:v>-6.9775976240634918E-2</c:v>
                </c:pt>
                <c:pt idx="2358">
                  <c:v>-6.9775976240634918E-2</c:v>
                </c:pt>
                <c:pt idx="2359">
                  <c:v>-7.5579114258289337E-2</c:v>
                </c:pt>
                <c:pt idx="2360">
                  <c:v>-7.8323259949684143E-2</c:v>
                </c:pt>
                <c:pt idx="2361">
                  <c:v>-7.7977053821086884E-2</c:v>
                </c:pt>
                <c:pt idx="2362">
                  <c:v>-7.4533514678478241E-2</c:v>
                </c:pt>
                <c:pt idx="2363">
                  <c:v>-7.4533514678478241E-2</c:v>
                </c:pt>
                <c:pt idx="2364">
                  <c:v>-6.816447526216507E-2</c:v>
                </c:pt>
                <c:pt idx="2365">
                  <c:v>-5.9093721210956573E-2</c:v>
                </c:pt>
                <c:pt idx="2366">
                  <c:v>-4.7397326678037643E-2</c:v>
                </c:pt>
                <c:pt idx="2367">
                  <c:v>-3.3580385148525238E-2</c:v>
                </c:pt>
                <c:pt idx="2368">
                  <c:v>-3.3580385148525238E-2</c:v>
                </c:pt>
                <c:pt idx="2369">
                  <c:v>-1.8014553934335709E-2</c:v>
                </c:pt>
                <c:pt idx="2370">
                  <c:v>-1.1674357810989022E-3</c:v>
                </c:pt>
                <c:pt idx="2371">
                  <c:v>1.6294164583086967E-2</c:v>
                </c:pt>
                <c:pt idx="2372">
                  <c:v>1.6294164583086967E-2</c:v>
                </c:pt>
                <c:pt idx="2373">
                  <c:v>3.4159883856773376E-2</c:v>
                </c:pt>
                <c:pt idx="2374">
                  <c:v>5.1739994436502457E-2</c:v>
                </c:pt>
                <c:pt idx="2375">
                  <c:v>6.8647794425487518E-2</c:v>
                </c:pt>
                <c:pt idx="2376">
                  <c:v>8.4565386176109314E-2</c:v>
                </c:pt>
                <c:pt idx="2377">
                  <c:v>8.4565386176109314E-2</c:v>
                </c:pt>
                <c:pt idx="2378">
                  <c:v>9.9013432860374451E-2</c:v>
                </c:pt>
                <c:pt idx="2379">
                  <c:v>0.11191613227128983</c:v>
                </c:pt>
                <c:pt idx="2380">
                  <c:v>0.12266958504915237</c:v>
                </c:pt>
                <c:pt idx="2381">
                  <c:v>0.13071933388710022</c:v>
                </c:pt>
                <c:pt idx="2382">
                  <c:v>0.13071933388710022</c:v>
                </c:pt>
                <c:pt idx="2383">
                  <c:v>0.1356622576713562</c:v>
                </c:pt>
                <c:pt idx="2384">
                  <c:v>0.1371091902256012</c:v>
                </c:pt>
                <c:pt idx="2385">
                  <c:v>0.13501405715942383</c:v>
                </c:pt>
                <c:pt idx="2386">
                  <c:v>0.13501405715942383</c:v>
                </c:pt>
                <c:pt idx="2387">
                  <c:v>0.1295914351940155</c:v>
                </c:pt>
                <c:pt idx="2388">
                  <c:v>0.12111908942461014</c:v>
                </c:pt>
                <c:pt idx="2389">
                  <c:v>0.11012065410614014</c:v>
                </c:pt>
                <c:pt idx="2390">
                  <c:v>9.7216308116912842E-2</c:v>
                </c:pt>
                <c:pt idx="2391">
                  <c:v>9.7216308116912842E-2</c:v>
                </c:pt>
                <c:pt idx="2392">
                  <c:v>8.2623273134231567E-2</c:v>
                </c:pt>
                <c:pt idx="2393">
                  <c:v>6.6854894161224365E-2</c:v>
                </c:pt>
                <c:pt idx="2394">
                  <c:v>5.006883293390274E-2</c:v>
                </c:pt>
                <c:pt idx="2395">
                  <c:v>3.2520569860935211E-2</c:v>
                </c:pt>
                <c:pt idx="2396">
                  <c:v>3.2520569860935211E-2</c:v>
                </c:pt>
                <c:pt idx="2397">
                  <c:v>1.4795741997659206E-2</c:v>
                </c:pt>
                <c:pt idx="2398">
                  <c:v>-2.9165893793106079E-3</c:v>
                </c:pt>
                <c:pt idx="2399">
                  <c:v>-1.9830228760838509E-2</c:v>
                </c:pt>
                <c:pt idx="2400">
                  <c:v>-1.9830228760838509E-2</c:v>
                </c:pt>
                <c:pt idx="2401">
                  <c:v>-3.5404514521360397E-2</c:v>
                </c:pt>
                <c:pt idx="2402">
                  <c:v>-4.9220345914363861E-2</c:v>
                </c:pt>
                <c:pt idx="2403">
                  <c:v>-6.0673888772726059E-2</c:v>
                </c:pt>
                <c:pt idx="2404">
                  <c:v>-6.9598443806171417E-2</c:v>
                </c:pt>
                <c:pt idx="2405">
                  <c:v>-6.9598443806171417E-2</c:v>
                </c:pt>
                <c:pt idx="2406">
                  <c:v>-7.5647883117198944E-2</c:v>
                </c:pt>
                <c:pt idx="2407">
                  <c:v>-7.8597173094749451E-2</c:v>
                </c:pt>
                <c:pt idx="2408">
                  <c:v>-7.840544730424881E-2</c:v>
                </c:pt>
                <c:pt idx="2409">
                  <c:v>-7.840544730424881E-2</c:v>
                </c:pt>
                <c:pt idx="2410">
                  <c:v>-7.5066119432449341E-2</c:v>
                </c:pt>
                <c:pt idx="2411">
                  <c:v>-6.8635821342468262E-2</c:v>
                </c:pt>
                <c:pt idx="2412">
                  <c:v>-5.9451386332511902E-2</c:v>
                </c:pt>
                <c:pt idx="2413">
                  <c:v>-4.7812968492507935E-2</c:v>
                </c:pt>
                <c:pt idx="2414">
                  <c:v>-4.7812968492507935E-2</c:v>
                </c:pt>
                <c:pt idx="2415">
                  <c:v>-3.4096606075763702E-2</c:v>
                </c:pt>
                <c:pt idx="2416">
                  <c:v>-1.8816584721207619E-2</c:v>
                </c:pt>
                <c:pt idx="2417">
                  <c:v>-2.0676071289926767E-3</c:v>
                </c:pt>
                <c:pt idx="2418">
                  <c:v>1.5483695082366467E-2</c:v>
                </c:pt>
                <c:pt idx="2419">
                  <c:v>1.5483695082366467E-2</c:v>
                </c:pt>
                <c:pt idx="2420">
                  <c:v>3.3283989876508713E-2</c:v>
                </c:pt>
                <c:pt idx="2421">
                  <c:v>5.0848670303821564E-2</c:v>
                </c:pt>
                <c:pt idx="2422">
                  <c:v>6.7568220198154449E-2</c:v>
                </c:pt>
                <c:pt idx="2423">
                  <c:v>6.7568220198154449E-2</c:v>
                </c:pt>
                <c:pt idx="2424">
                  <c:v>8.3482466638088226E-2</c:v>
                </c:pt>
                <c:pt idx="2425">
                  <c:v>9.8188705742359161E-2</c:v>
                </c:pt>
                <c:pt idx="2426">
                  <c:v>0.1112717017531395</c:v>
                </c:pt>
                <c:pt idx="2427">
                  <c:v>0.12225101888179779</c:v>
                </c:pt>
                <c:pt idx="2428">
                  <c:v>0.13699159026145935</c:v>
                </c:pt>
                <c:pt idx="2429">
                  <c:v>0.13498684763908386</c:v>
                </c:pt>
                <c:pt idx="2430">
                  <c:v>0.12945690751075745</c:v>
                </c:pt>
                <c:pt idx="2431">
                  <c:v>0.12101767212152481</c:v>
                </c:pt>
                <c:pt idx="2432">
                  <c:v>0.10988905280828476</c:v>
                </c:pt>
                <c:pt idx="2433">
                  <c:v>9.6766091883182526E-2</c:v>
                </c:pt>
                <c:pt idx="2434">
                  <c:v>9.6766091883182526E-2</c:v>
                </c:pt>
                <c:pt idx="2435">
                  <c:v>8.2253962755203247E-2</c:v>
                </c:pt>
                <c:pt idx="2436">
                  <c:v>6.6283047199249268E-2</c:v>
                </c:pt>
                <c:pt idx="2437">
                  <c:v>4.974832758307457E-2</c:v>
                </c:pt>
                <c:pt idx="2438">
                  <c:v>3.2367289066314697E-2</c:v>
                </c:pt>
                <c:pt idx="2439">
                  <c:v>3.2367289066314697E-2</c:v>
                </c:pt>
                <c:pt idx="2440">
                  <c:v>1.4707084745168686E-2</c:v>
                </c:pt>
                <c:pt idx="2441">
                  <c:v>-2.56878393702209E-3</c:v>
                </c:pt>
                <c:pt idx="2442">
                  <c:v>-1.9430873915553093E-2</c:v>
                </c:pt>
                <c:pt idx="2443">
                  <c:v>-1.9430873915553093E-2</c:v>
                </c:pt>
                <c:pt idx="2444">
                  <c:v>-3.4684393554925919E-2</c:v>
                </c:pt>
                <c:pt idx="2445">
                  <c:v>-4.8342667520046234E-2</c:v>
                </c:pt>
                <c:pt idx="2446">
                  <c:v>-5.9880789369344711E-2</c:v>
                </c:pt>
                <c:pt idx="2447">
                  <c:v>-6.8740628659725189E-2</c:v>
                </c:pt>
                <c:pt idx="2448">
                  <c:v>-6.8740628659725189E-2</c:v>
                </c:pt>
                <c:pt idx="2449">
                  <c:v>-7.4908733367919922E-2</c:v>
                </c:pt>
                <c:pt idx="2450">
                  <c:v>-7.7924035489559174E-2</c:v>
                </c:pt>
                <c:pt idx="2451">
                  <c:v>-7.7731721103191376E-2</c:v>
                </c:pt>
                <c:pt idx="2452">
                  <c:v>-7.4424982070922852E-2</c:v>
                </c:pt>
                <c:pt idx="2453">
                  <c:v>-7.4424982070922852E-2</c:v>
                </c:pt>
                <c:pt idx="2454">
                  <c:v>-6.8120986223220825E-2</c:v>
                </c:pt>
                <c:pt idx="2455">
                  <c:v>-5.8920416980981827E-2</c:v>
                </c:pt>
                <c:pt idx="2456">
                  <c:v>-4.7530900686979294E-2</c:v>
                </c:pt>
                <c:pt idx="2457">
                  <c:v>-3.3929456025362015E-2</c:v>
                </c:pt>
                <c:pt idx="2458">
                  <c:v>-3.3929456025362015E-2</c:v>
                </c:pt>
                <c:pt idx="2459">
                  <c:v>-1.8692221492528915E-2</c:v>
                </c:pt>
                <c:pt idx="2460">
                  <c:v>-2.364032668992877E-3</c:v>
                </c:pt>
                <c:pt idx="2461">
                  <c:v>1.50628462433815E-2</c:v>
                </c:pt>
                <c:pt idx="2462">
                  <c:v>3.2380137592554092E-2</c:v>
                </c:pt>
                <c:pt idx="2463">
                  <c:v>3.2380137592554092E-2</c:v>
                </c:pt>
                <c:pt idx="2464">
                  <c:v>4.9694586545228958E-2</c:v>
                </c:pt>
                <c:pt idx="2465">
                  <c:v>6.6641256213188171E-2</c:v>
                </c:pt>
                <c:pt idx="2466">
                  <c:v>8.2402370870113373E-2</c:v>
                </c:pt>
                <c:pt idx="2467">
                  <c:v>9.7316093742847443E-2</c:v>
                </c:pt>
                <c:pt idx="2468">
                  <c:v>9.7316093742847443E-2</c:v>
                </c:pt>
                <c:pt idx="2469">
                  <c:v>0.11036352068185806</c:v>
                </c:pt>
                <c:pt idx="2470">
                  <c:v>0.12120362371206284</c:v>
                </c:pt>
                <c:pt idx="2471">
                  <c:v>0.12956704199314117</c:v>
                </c:pt>
                <c:pt idx="2472">
                  <c:v>0.12956704199314117</c:v>
                </c:pt>
                <c:pt idx="2473">
                  <c:v>0.13463841378688812</c:v>
                </c:pt>
                <c:pt idx="2474">
                  <c:v>0.13629287481307983</c:v>
                </c:pt>
                <c:pt idx="2475">
                  <c:v>0.13437710702419281</c:v>
                </c:pt>
                <c:pt idx="2476">
                  <c:v>0.12891212105751038</c:v>
                </c:pt>
                <c:pt idx="2477">
                  <c:v>0.12891212105751038</c:v>
                </c:pt>
                <c:pt idx="2478">
                  <c:v>0.12026040256023407</c:v>
                </c:pt>
                <c:pt idx="2479">
                  <c:v>0.10923051834106445</c:v>
                </c:pt>
                <c:pt idx="2480">
                  <c:v>9.5902547240257263E-2</c:v>
                </c:pt>
                <c:pt idx="2481">
                  <c:v>8.1340931355953217E-2</c:v>
                </c:pt>
                <c:pt idx="2482">
                  <c:v>8.1340931355953217E-2</c:v>
                </c:pt>
                <c:pt idx="2483">
                  <c:v>6.5637782216072083E-2</c:v>
                </c:pt>
                <c:pt idx="2484">
                  <c:v>4.8844799399375916E-2</c:v>
                </c:pt>
                <c:pt idx="2485">
                  <c:v>3.1945172697305679E-2</c:v>
                </c:pt>
                <c:pt idx="2486">
                  <c:v>3.1945172697305679E-2</c:v>
                </c:pt>
                <c:pt idx="2487">
                  <c:v>1.4495456591248512E-2</c:v>
                </c:pt>
                <c:pt idx="2488">
                  <c:v>-2.4164181668311357E-3</c:v>
                </c:pt>
                <c:pt idx="2489">
                  <c:v>-1.8653959035873413E-2</c:v>
                </c:pt>
                <c:pt idx="2490">
                  <c:v>-3.4035760909318924E-2</c:v>
                </c:pt>
                <c:pt idx="2491">
                  <c:v>-3.4035760909318924E-2</c:v>
                </c:pt>
                <c:pt idx="2492">
                  <c:v>-4.7453258186578751E-2</c:v>
                </c:pt>
                <c:pt idx="2493">
                  <c:v>-5.9013441205024719E-2</c:v>
                </c:pt>
                <c:pt idx="2494">
                  <c:v>-6.7897588014602661E-2</c:v>
                </c:pt>
                <c:pt idx="2495">
                  <c:v>-7.3898576200008392E-2</c:v>
                </c:pt>
                <c:pt idx="2496">
                  <c:v>-7.3898576200008392E-2</c:v>
                </c:pt>
                <c:pt idx="2497">
                  <c:v>-7.695462554693222E-2</c:v>
                </c:pt>
                <c:pt idx="2498">
                  <c:v>-7.6822541654109955E-2</c:v>
                </c:pt>
                <c:pt idx="2499">
                  <c:v>-7.3519900441169739E-2</c:v>
                </c:pt>
                <c:pt idx="2500">
                  <c:v>-6.7347794771194458E-2</c:v>
                </c:pt>
                <c:pt idx="2501">
                  <c:v>-6.7347794771194458E-2</c:v>
                </c:pt>
                <c:pt idx="2502">
                  <c:v>-5.8381885290145874E-2</c:v>
                </c:pt>
                <c:pt idx="2503">
                  <c:v>-4.6822462230920792E-2</c:v>
                </c:pt>
                <c:pt idx="2504">
                  <c:v>-3.3486604690551758E-2</c:v>
                </c:pt>
                <c:pt idx="2505">
                  <c:v>-3.3486604690551758E-2</c:v>
                </c:pt>
                <c:pt idx="2506">
                  <c:v>-1.8252177163958549E-2</c:v>
                </c:pt>
                <c:pt idx="2507">
                  <c:v>-2.2149374708533287E-3</c:v>
                </c:pt>
                <c:pt idx="2508">
                  <c:v>1.4478026889264584E-2</c:v>
                </c:pt>
                <c:pt idx="2509">
                  <c:v>3.1758718192577362E-2</c:v>
                </c:pt>
                <c:pt idx="2510">
                  <c:v>3.1758718192577362E-2</c:v>
                </c:pt>
                <c:pt idx="2511">
                  <c:v>4.8609297722578049E-2</c:v>
                </c:pt>
                <c:pt idx="2512">
                  <c:v>6.5456382930278778E-2</c:v>
                </c:pt>
                <c:pt idx="2513">
                  <c:v>8.1297077238559723E-2</c:v>
                </c:pt>
                <c:pt idx="2514">
                  <c:v>9.6009224653244019E-2</c:v>
                </c:pt>
                <c:pt idx="2515">
                  <c:v>9.6009224653244019E-2</c:v>
                </c:pt>
                <c:pt idx="2516">
                  <c:v>0.10940245538949966</c:v>
                </c:pt>
                <c:pt idx="2517">
                  <c:v>0.12040045857429504</c:v>
                </c:pt>
                <c:pt idx="2518">
                  <c:v>0.12891076505184174</c:v>
                </c:pt>
                <c:pt idx="2519">
                  <c:v>0.12891076505184174</c:v>
                </c:pt>
                <c:pt idx="2520">
                  <c:v>0.13412266969680786</c:v>
                </c:pt>
                <c:pt idx="2521">
                  <c:v>0.13572868704795837</c:v>
                </c:pt>
                <c:pt idx="2522">
                  <c:v>0.13374269008636475</c:v>
                </c:pt>
                <c:pt idx="2523">
                  <c:v>0.12835401296615601</c:v>
                </c:pt>
                <c:pt idx="2524">
                  <c:v>0.12835401296615601</c:v>
                </c:pt>
                <c:pt idx="2525">
                  <c:v>0.119701087474823</c:v>
                </c:pt>
                <c:pt idx="2526">
                  <c:v>0.10863025486469269</c:v>
                </c:pt>
                <c:pt idx="2527">
                  <c:v>9.5442749559879303E-2</c:v>
                </c:pt>
                <c:pt idx="2528">
                  <c:v>8.0449499189853668E-2</c:v>
                </c:pt>
                <c:pt idx="2529">
                  <c:v>8.0449499189853668E-2</c:v>
                </c:pt>
                <c:pt idx="2530">
                  <c:v>6.4735598862171173E-2</c:v>
                </c:pt>
                <c:pt idx="2531">
                  <c:v>4.8058848828077316E-2</c:v>
                </c:pt>
                <c:pt idx="2532">
                  <c:v>3.1234258785843849E-2</c:v>
                </c:pt>
                <c:pt idx="2533">
                  <c:v>3.1234258785843849E-2</c:v>
                </c:pt>
                <c:pt idx="2534">
                  <c:v>1.4548493549227715E-2</c:v>
                </c:pt>
                <c:pt idx="2535">
                  <c:v>-2.2576809860765934E-3</c:v>
                </c:pt>
                <c:pt idx="2536">
                  <c:v>-1.8168466165661812E-2</c:v>
                </c:pt>
                <c:pt idx="2537">
                  <c:v>-3.3204205334186554E-2</c:v>
                </c:pt>
                <c:pt idx="2538">
                  <c:v>-3.3204205334186554E-2</c:v>
                </c:pt>
                <c:pt idx="2539">
                  <c:v>-4.6709019690752029E-2</c:v>
                </c:pt>
                <c:pt idx="2540">
                  <c:v>-5.7998917996883392E-2</c:v>
                </c:pt>
                <c:pt idx="2541">
                  <c:v>-6.702829897403717E-2</c:v>
                </c:pt>
                <c:pt idx="2542">
                  <c:v>-7.3107928037643433E-2</c:v>
                </c:pt>
                <c:pt idx="2543">
                  <c:v>-7.3107928037643433E-2</c:v>
                </c:pt>
                <c:pt idx="2544">
                  <c:v>-7.615312933921814E-2</c:v>
                </c:pt>
                <c:pt idx="2545">
                  <c:v>-7.6076656579971313E-2</c:v>
                </c:pt>
                <c:pt idx="2546">
                  <c:v>-7.2844192385673523E-2</c:v>
                </c:pt>
                <c:pt idx="2547">
                  <c:v>-7.2844192385673523E-2</c:v>
                </c:pt>
                <c:pt idx="2548">
                  <c:v>-6.655438244342804E-2</c:v>
                </c:pt>
                <c:pt idx="2549">
                  <c:v>-5.7537924498319626E-2</c:v>
                </c:pt>
                <c:pt idx="2550">
                  <c:v>-4.6112176030874252E-2</c:v>
                </c:pt>
                <c:pt idx="2551">
                  <c:v>-3.2710891216993332E-2</c:v>
                </c:pt>
                <c:pt idx="2552">
                  <c:v>-3.2710891216993332E-2</c:v>
                </c:pt>
                <c:pt idx="2553">
                  <c:v>-1.7944520339369774E-2</c:v>
                </c:pt>
                <c:pt idx="2554">
                  <c:v>-2.0462274551391602E-3</c:v>
                </c:pt>
                <c:pt idx="2555">
                  <c:v>1.4415087178349495E-2</c:v>
                </c:pt>
                <c:pt idx="2556">
                  <c:v>3.1167823821306229E-2</c:v>
                </c:pt>
                <c:pt idx="2557">
                  <c:v>3.1167823821306229E-2</c:v>
                </c:pt>
                <c:pt idx="2558">
                  <c:v>4.7976698726415634E-2</c:v>
                </c:pt>
                <c:pt idx="2559">
                  <c:v>6.4389541745185852E-2</c:v>
                </c:pt>
                <c:pt idx="2560">
                  <c:v>8.0382384359836578E-2</c:v>
                </c:pt>
                <c:pt idx="2561">
                  <c:v>8.0382384359836578E-2</c:v>
                </c:pt>
                <c:pt idx="2562">
                  <c:v>9.533584862947464E-2</c:v>
                </c:pt>
                <c:pt idx="2563">
                  <c:v>0.10870968550443649</c:v>
                </c:pt>
                <c:pt idx="2564">
                  <c:v>0.11998595297336578</c:v>
                </c:pt>
                <c:pt idx="2565">
                  <c:v>0.12842670083045959</c:v>
                </c:pt>
                <c:pt idx="2566">
                  <c:v>0.12842670083045959</c:v>
                </c:pt>
                <c:pt idx="2567">
                  <c:v>0.13367998600006104</c:v>
                </c:pt>
                <c:pt idx="2568">
                  <c:v>0.13540883362293243</c:v>
                </c:pt>
                <c:pt idx="2569">
                  <c:v>0.13347966969013214</c:v>
                </c:pt>
                <c:pt idx="2570">
                  <c:v>0.13347966969013214</c:v>
                </c:pt>
                <c:pt idx="2571">
                  <c:v>0.12804631888866425</c:v>
                </c:pt>
                <c:pt idx="2572">
                  <c:v>0.11944689601659775</c:v>
                </c:pt>
                <c:pt idx="2573">
                  <c:v>0.10806964337825775</c:v>
                </c:pt>
                <c:pt idx="2574">
                  <c:v>9.4672746956348419E-2</c:v>
                </c:pt>
                <c:pt idx="2575">
                  <c:v>9.4672746956348419E-2</c:v>
                </c:pt>
                <c:pt idx="2576">
                  <c:v>7.9771228134632111E-2</c:v>
                </c:pt>
                <c:pt idx="2577">
                  <c:v>6.370718777179718E-2</c:v>
                </c:pt>
                <c:pt idx="2578">
                  <c:v>4.7439966350793839E-2</c:v>
                </c:pt>
                <c:pt idx="2579">
                  <c:v>3.0799692496657372E-2</c:v>
                </c:pt>
                <c:pt idx="2580">
                  <c:v>3.0799692496657372E-2</c:v>
                </c:pt>
                <c:pt idx="2581">
                  <c:v>1.423239428550005E-2</c:v>
                </c:pt>
                <c:pt idx="2582">
                  <c:v>-1.8733766628429294E-3</c:v>
                </c:pt>
                <c:pt idx="2583">
                  <c:v>-1.7801422625780106E-2</c:v>
                </c:pt>
                <c:pt idx="2584">
                  <c:v>-3.2539978623390198E-2</c:v>
                </c:pt>
                <c:pt idx="2585">
                  <c:v>-4.5997682958841324E-2</c:v>
                </c:pt>
                <c:pt idx="2586">
                  <c:v>-4.5997682958841324E-2</c:v>
                </c:pt>
                <c:pt idx="2587">
                  <c:v>-5.7499341666698456E-2</c:v>
                </c:pt>
                <c:pt idx="2588">
                  <c:v>-6.6381782293319702E-2</c:v>
                </c:pt>
                <c:pt idx="2589">
                  <c:v>-7.2592549026012421E-2</c:v>
                </c:pt>
                <c:pt idx="2590">
                  <c:v>-7.2592549026012421E-2</c:v>
                </c:pt>
                <c:pt idx="2591">
                  <c:v>-7.5668461620807648E-2</c:v>
                </c:pt>
                <c:pt idx="2592">
                  <c:v>-7.5551338493824005E-2</c:v>
                </c:pt>
                <c:pt idx="2593">
                  <c:v>-7.2319276630878448E-2</c:v>
                </c:pt>
                <c:pt idx="2594">
                  <c:v>-6.6078156232833862E-2</c:v>
                </c:pt>
                <c:pt idx="2595">
                  <c:v>-6.6078156232833862E-2</c:v>
                </c:pt>
                <c:pt idx="2596">
                  <c:v>-1.723899133503437E-2</c:v>
                </c:pt>
                <c:pt idx="2597">
                  <c:v>-1.7803874798119068E-3</c:v>
                </c:pt>
                <c:pt idx="2598">
                  <c:v>1.4558926224708557E-2</c:v>
                </c:pt>
                <c:pt idx="2599">
                  <c:v>3.0886547639966011E-2</c:v>
                </c:pt>
                <c:pt idx="2600">
                  <c:v>4.7367442399263382E-2</c:v>
                </c:pt>
                <c:pt idx="2601">
                  <c:v>4.7367442399263382E-2</c:v>
                </c:pt>
                <c:pt idx="2602">
                  <c:v>6.4065955579280853E-2</c:v>
                </c:pt>
                <c:pt idx="2603">
                  <c:v>7.9919591546058655E-2</c:v>
                </c:pt>
                <c:pt idx="2604">
                  <c:v>9.5111154019832611E-2</c:v>
                </c:pt>
                <c:pt idx="2605">
                  <c:v>0.10851255059242249</c:v>
                </c:pt>
                <c:pt idx="2606">
                  <c:v>0.10851255059242249</c:v>
                </c:pt>
                <c:pt idx="2607">
                  <c:v>0.11975184082984924</c:v>
                </c:pt>
                <c:pt idx="2608">
                  <c:v>0.12847453355789185</c:v>
                </c:pt>
                <c:pt idx="2609">
                  <c:v>0.13380502164363861</c:v>
                </c:pt>
                <c:pt idx="2610">
                  <c:v>0.1356128603219986</c:v>
                </c:pt>
                <c:pt idx="2611">
                  <c:v>0.1356128603219986</c:v>
                </c:pt>
                <c:pt idx="2612">
                  <c:v>0.13371914625167847</c:v>
                </c:pt>
                <c:pt idx="2613">
                  <c:v>0.12814539670944214</c:v>
                </c:pt>
                <c:pt idx="2614">
                  <c:v>0.11923691630363464</c:v>
                </c:pt>
                <c:pt idx="2615">
                  <c:v>0.10787621140480042</c:v>
                </c:pt>
                <c:pt idx="2616">
                  <c:v>0.10787621140480042</c:v>
                </c:pt>
                <c:pt idx="2617">
                  <c:v>9.4233013689517975E-2</c:v>
                </c:pt>
                <c:pt idx="2618">
                  <c:v>7.9424016177654266E-2</c:v>
                </c:pt>
                <c:pt idx="2619">
                  <c:v>6.3669592142105103E-2</c:v>
                </c:pt>
                <c:pt idx="2620">
                  <c:v>4.7100145369768143E-2</c:v>
                </c:pt>
                <c:pt idx="2621">
                  <c:v>4.7100145369768143E-2</c:v>
                </c:pt>
                <c:pt idx="2622">
                  <c:v>3.074922040104866E-2</c:v>
                </c:pt>
                <c:pt idx="2623">
                  <c:v>1.4168678782880306E-2</c:v>
                </c:pt>
                <c:pt idx="2624">
                  <c:v>-1.7854324541985989E-3</c:v>
                </c:pt>
                <c:pt idx="2625">
                  <c:v>-1.7854324541985989E-3</c:v>
                </c:pt>
                <c:pt idx="2626">
                  <c:v>-1.7214039340615273E-2</c:v>
                </c:pt>
                <c:pt idx="2627">
                  <c:v>-3.2133039087057114E-2</c:v>
                </c:pt>
                <c:pt idx="2628">
                  <c:v>-4.5428622514009476E-2</c:v>
                </c:pt>
                <c:pt idx="2629">
                  <c:v>-5.706312507390976E-2</c:v>
                </c:pt>
                <c:pt idx="2630">
                  <c:v>-5.706312507390976E-2</c:v>
                </c:pt>
                <c:pt idx="2631">
                  <c:v>-6.6123127937316895E-2</c:v>
                </c:pt>
                <c:pt idx="2632">
                  <c:v>-7.2221532464027405E-2</c:v>
                </c:pt>
                <c:pt idx="2633">
                  <c:v>-7.5347296893596649E-2</c:v>
                </c:pt>
                <c:pt idx="2634">
                  <c:v>-7.5255259871482849E-2</c:v>
                </c:pt>
                <c:pt idx="2635">
                  <c:v>-7.5255259871482849E-2</c:v>
                </c:pt>
                <c:pt idx="2636">
                  <c:v>-7.1909025311470032E-2</c:v>
                </c:pt>
                <c:pt idx="2637">
                  <c:v>-6.5549418330192566E-2</c:v>
                </c:pt>
                <c:pt idx="2638">
                  <c:v>-5.6462224572896957E-2</c:v>
                </c:pt>
                <c:pt idx="2639">
                  <c:v>-5.6462224572896957E-2</c:v>
                </c:pt>
                <c:pt idx="2640">
                  <c:v>-4.4818025082349777E-2</c:v>
                </c:pt>
                <c:pt idx="2641">
                  <c:v>-3.1582769006490707E-2</c:v>
                </c:pt>
                <c:pt idx="2642">
                  <c:v>-1.6888238489627838E-2</c:v>
                </c:pt>
                <c:pt idx="2643">
                  <c:v>-1.3956741895526648E-3</c:v>
                </c:pt>
                <c:pt idx="2644">
                  <c:v>-1.3956741895526648E-3</c:v>
                </c:pt>
                <c:pt idx="2645">
                  <c:v>1.4472702518105507E-2</c:v>
                </c:pt>
                <c:pt idx="2646">
                  <c:v>3.1036993488669395E-2</c:v>
                </c:pt>
                <c:pt idx="2647">
                  <c:v>4.7438580542802811E-2</c:v>
                </c:pt>
                <c:pt idx="2648">
                  <c:v>6.3961036503314972E-2</c:v>
                </c:pt>
                <c:pt idx="2649">
                  <c:v>6.3961036503314972E-2</c:v>
                </c:pt>
                <c:pt idx="2650">
                  <c:v>8.0038160085678101E-2</c:v>
                </c:pt>
                <c:pt idx="2651">
                  <c:v>9.500478208065033E-2</c:v>
                </c:pt>
                <c:pt idx="2652">
                  <c:v>0.10877867043018341</c:v>
                </c:pt>
                <c:pt idx="2653">
                  <c:v>0.10877867043018341</c:v>
                </c:pt>
                <c:pt idx="2654">
                  <c:v>0.12019826471805573</c:v>
                </c:pt>
                <c:pt idx="2655">
                  <c:v>0.12892578542232513</c:v>
                </c:pt>
                <c:pt idx="2656">
                  <c:v>0.13439585268497467</c:v>
                </c:pt>
                <c:pt idx="2657">
                  <c:v>0.13613384962081909</c:v>
                </c:pt>
                <c:pt idx="2658">
                  <c:v>0.13613384962081909</c:v>
                </c:pt>
                <c:pt idx="2659">
                  <c:v>0.13413587212562561</c:v>
                </c:pt>
                <c:pt idx="2660">
                  <c:v>0.12859892845153809</c:v>
                </c:pt>
                <c:pt idx="2661">
                  <c:v>0.11969134211540222</c:v>
                </c:pt>
                <c:pt idx="2662">
                  <c:v>0.10812139511108398</c:v>
                </c:pt>
                <c:pt idx="2663">
                  <c:v>0.10812139511108398</c:v>
                </c:pt>
                <c:pt idx="2664">
                  <c:v>9.4602793455123901E-2</c:v>
                </c:pt>
                <c:pt idx="2665">
                  <c:v>7.9375952482223511E-2</c:v>
                </c:pt>
                <c:pt idx="2666">
                  <c:v>6.3418455421924591E-2</c:v>
                </c:pt>
                <c:pt idx="2667">
                  <c:v>6.3418455421924591E-2</c:v>
                </c:pt>
                <c:pt idx="2668">
                  <c:v>4.7039337456226349E-2</c:v>
                </c:pt>
                <c:pt idx="2669">
                  <c:v>3.0587844550609589E-2</c:v>
                </c:pt>
                <c:pt idx="2670">
                  <c:v>1.4426230452954769E-2</c:v>
                </c:pt>
                <c:pt idx="2671">
                  <c:v>-1.6409475356340408E-3</c:v>
                </c:pt>
                <c:pt idx="2672">
                  <c:v>-1.6409475356340408E-3</c:v>
                </c:pt>
                <c:pt idx="2673">
                  <c:v>-1.7221966758370399E-2</c:v>
                </c:pt>
                <c:pt idx="2674">
                  <c:v>-3.1977657228708267E-2</c:v>
                </c:pt>
                <c:pt idx="2675">
                  <c:v>-4.541517049074173E-2</c:v>
                </c:pt>
                <c:pt idx="2676">
                  <c:v>-5.6804362684488297E-2</c:v>
                </c:pt>
                <c:pt idx="2677">
                  <c:v>-5.6804362684488297E-2</c:v>
                </c:pt>
                <c:pt idx="2678">
                  <c:v>-6.5859466791152954E-2</c:v>
                </c:pt>
                <c:pt idx="2679">
                  <c:v>-7.2112128138542175E-2</c:v>
                </c:pt>
                <c:pt idx="2680">
                  <c:v>-7.5247675180435181E-2</c:v>
                </c:pt>
                <c:pt idx="2681">
                  <c:v>-7.5247675180435181E-2</c:v>
                </c:pt>
                <c:pt idx="2682">
                  <c:v>-7.5175248086452484E-2</c:v>
                </c:pt>
                <c:pt idx="2683">
                  <c:v>-7.185499370098114E-2</c:v>
                </c:pt>
                <c:pt idx="2684">
                  <c:v>-6.5389931201934814E-2</c:v>
                </c:pt>
                <c:pt idx="2685">
                  <c:v>-5.6201182305812836E-2</c:v>
                </c:pt>
                <c:pt idx="2686">
                  <c:v>-5.6201182305812836E-2</c:v>
                </c:pt>
                <c:pt idx="2687">
                  <c:v>-4.4677507132291794E-2</c:v>
                </c:pt>
                <c:pt idx="2688">
                  <c:v>-3.132953867316246E-2</c:v>
                </c:pt>
                <c:pt idx="2689">
                  <c:v>-1.6811951994895935E-2</c:v>
                </c:pt>
                <c:pt idx="2690">
                  <c:v>-1.6811951994895935E-2</c:v>
                </c:pt>
                <c:pt idx="2691">
                  <c:v>-1.3172239996492863E-3</c:v>
                </c:pt>
                <c:pt idx="2692">
                  <c:v>1.4697345905005932E-2</c:v>
                </c:pt>
                <c:pt idx="2693">
                  <c:v>3.1055187806487083E-2</c:v>
                </c:pt>
                <c:pt idx="2694">
                  <c:v>4.7794468700885773E-2</c:v>
                </c:pt>
                <c:pt idx="2695">
                  <c:v>4.7794468700885773E-2</c:v>
                </c:pt>
                <c:pt idx="2696">
                  <c:v>6.4193360507488251E-2</c:v>
                </c:pt>
                <c:pt idx="2697">
                  <c:v>8.038041740655899E-2</c:v>
                </c:pt>
                <c:pt idx="2698">
                  <c:v>9.5705516636371613E-2</c:v>
                </c:pt>
                <c:pt idx="2699">
                  <c:v>0.10936528444290161</c:v>
                </c:pt>
                <c:pt idx="2700">
                  <c:v>0.10936528444290161</c:v>
                </c:pt>
                <c:pt idx="2701">
                  <c:v>0.12113695591688156</c:v>
                </c:pt>
                <c:pt idx="2702">
                  <c:v>0.12993736565113068</c:v>
                </c:pt>
                <c:pt idx="2703">
                  <c:v>0.13542686402797699</c:v>
                </c:pt>
                <c:pt idx="2704">
                  <c:v>0.13727915287017822</c:v>
                </c:pt>
                <c:pt idx="2705">
                  <c:v>0.13727915287017822</c:v>
                </c:pt>
                <c:pt idx="2706">
                  <c:v>0.13530716300010681</c:v>
                </c:pt>
                <c:pt idx="2707">
                  <c:v>0.12963327765464783</c:v>
                </c:pt>
                <c:pt idx="2708">
                  <c:v>0.12082864344120026</c:v>
                </c:pt>
                <c:pt idx="2709">
                  <c:v>0.10914362221956253</c:v>
                </c:pt>
                <c:pt idx="2710">
                  <c:v>0.10914362221956253</c:v>
                </c:pt>
                <c:pt idx="2711">
                  <c:v>9.5203399658203125E-2</c:v>
                </c:pt>
                <c:pt idx="2712">
                  <c:v>8.0125726759433746E-2</c:v>
                </c:pt>
                <c:pt idx="2713">
                  <c:v>6.3887841999530792E-2</c:v>
                </c:pt>
                <c:pt idx="2714">
                  <c:v>4.762452095746994E-2</c:v>
                </c:pt>
                <c:pt idx="2715">
                  <c:v>4.762452095746994E-2</c:v>
                </c:pt>
                <c:pt idx="2716">
                  <c:v>3.1315919011831284E-2</c:v>
                </c:pt>
                <c:pt idx="2717">
                  <c:v>1.4739103615283966E-2</c:v>
                </c:pt>
                <c:pt idx="2718">
                  <c:v>-1.2563576456159353E-3</c:v>
                </c:pt>
                <c:pt idx="2719">
                  <c:v>-1.7130328342318535E-2</c:v>
                </c:pt>
                <c:pt idx="2720">
                  <c:v>-1.7130328342318535E-2</c:v>
                </c:pt>
                <c:pt idx="2721">
                  <c:v>-3.1872332096099854E-2</c:v>
                </c:pt>
                <c:pt idx="2722">
                  <c:v>-4.5196365565061569E-2</c:v>
                </c:pt>
                <c:pt idx="2723">
                  <c:v>-5.6872930377721786E-2</c:v>
                </c:pt>
                <c:pt idx="2724">
                  <c:v>-5.6872930377721786E-2</c:v>
                </c:pt>
                <c:pt idx="2725">
                  <c:v>-6.5948769450187683E-2</c:v>
                </c:pt>
                <c:pt idx="2726">
                  <c:v>-7.2383575141429901E-2</c:v>
                </c:pt>
                <c:pt idx="2727">
                  <c:v>-7.5621336698532104E-2</c:v>
                </c:pt>
                <c:pt idx="2728">
                  <c:v>-7.5470156967639923E-2</c:v>
                </c:pt>
                <c:pt idx="2729">
                  <c:v>-7.5470156967639923E-2</c:v>
                </c:pt>
                <c:pt idx="2730">
                  <c:v>-7.203325629234314E-2</c:v>
                </c:pt>
                <c:pt idx="2731">
                  <c:v>-6.5617673099040985E-2</c:v>
                </c:pt>
                <c:pt idx="2732">
                  <c:v>-5.6307602673768997E-2</c:v>
                </c:pt>
                <c:pt idx="2733">
                  <c:v>-4.4902872294187546E-2</c:v>
                </c:pt>
                <c:pt idx="2734">
                  <c:v>-4.4902872294187546E-2</c:v>
                </c:pt>
                <c:pt idx="2735">
                  <c:v>-3.1592864543199539E-2</c:v>
                </c:pt>
                <c:pt idx="2736">
                  <c:v>-1.6675135120749474E-2</c:v>
                </c:pt>
                <c:pt idx="2737">
                  <c:v>-1.2256462359800935E-3</c:v>
                </c:pt>
                <c:pt idx="2738">
                  <c:v>-1.2256462359800935E-3</c:v>
                </c:pt>
                <c:pt idx="2739">
                  <c:v>1.5087251551449299E-2</c:v>
                </c:pt>
                <c:pt idx="2740">
                  <c:v>3.1563635915517807E-2</c:v>
                </c:pt>
                <c:pt idx="2741">
                  <c:v>4.8062462359666824E-2</c:v>
                </c:pt>
                <c:pt idx="2742">
                  <c:v>6.4962558448314667E-2</c:v>
                </c:pt>
                <c:pt idx="2743">
                  <c:v>6.4962558448314667E-2</c:v>
                </c:pt>
                <c:pt idx="2744">
                  <c:v>8.1223867833614349E-2</c:v>
                </c:pt>
                <c:pt idx="2745">
                  <c:v>9.6781633794307709E-2</c:v>
                </c:pt>
                <c:pt idx="2746">
                  <c:v>0.1108483299612999</c:v>
                </c:pt>
                <c:pt idx="2747">
                  <c:v>0.12253480404615402</c:v>
                </c:pt>
                <c:pt idx="2748">
                  <c:v>0.12253480404615402</c:v>
                </c:pt>
                <c:pt idx="2749">
                  <c:v>0.13157244026660919</c:v>
                </c:pt>
                <c:pt idx="2750">
                  <c:v>0.13708966970443726</c:v>
                </c:pt>
                <c:pt idx="2751">
                  <c:v>0.1389085054397583</c:v>
                </c:pt>
                <c:pt idx="2752">
                  <c:v>0.1389085054397583</c:v>
                </c:pt>
                <c:pt idx="2753">
                  <c:v>0.13701097667217255</c:v>
                </c:pt>
                <c:pt idx="2754">
                  <c:v>0.13146030902862549</c:v>
                </c:pt>
                <c:pt idx="2755">
                  <c:v>0.12246236205101013</c:v>
                </c:pt>
                <c:pt idx="2756">
                  <c:v>0.11085624992847443</c:v>
                </c:pt>
                <c:pt idx="2757">
                  <c:v>0.11085624992847443</c:v>
                </c:pt>
                <c:pt idx="2758">
                  <c:v>9.6894510090351105E-2</c:v>
                </c:pt>
                <c:pt idx="2759">
                  <c:v>8.1445962190628052E-2</c:v>
                </c:pt>
                <c:pt idx="2760">
                  <c:v>6.5302476286888123E-2</c:v>
                </c:pt>
                <c:pt idx="2761">
                  <c:v>6.5302476286888123E-2</c:v>
                </c:pt>
                <c:pt idx="2762">
                  <c:v>4.8497546464204788E-2</c:v>
                </c:pt>
                <c:pt idx="2763">
                  <c:v>3.1839318573474884E-2</c:v>
                </c:pt>
                <c:pt idx="2764">
                  <c:v>-3.1911298632621765E-2</c:v>
                </c:pt>
                <c:pt idx="2765">
                  <c:v>-4.5602191239595413E-2</c:v>
                </c:pt>
                <c:pt idx="2766">
                  <c:v>-5.7365410029888153E-2</c:v>
                </c:pt>
                <c:pt idx="2767">
                  <c:v>-5.7365410029888153E-2</c:v>
                </c:pt>
                <c:pt idx="2768">
                  <c:v>-6.6756471991539001E-2</c:v>
                </c:pt>
                <c:pt idx="2769">
                  <c:v>-7.3197774589061737E-2</c:v>
                </c:pt>
                <c:pt idx="2770">
                  <c:v>-7.6465390622615814E-2</c:v>
                </c:pt>
                <c:pt idx="2771">
                  <c:v>-7.6411008834838867E-2</c:v>
                </c:pt>
                <c:pt idx="2772">
                  <c:v>-7.6411008834838867E-2</c:v>
                </c:pt>
                <c:pt idx="2773">
                  <c:v>-7.3008075356483459E-2</c:v>
                </c:pt>
                <c:pt idx="2774">
                  <c:v>-6.6494360566139221E-2</c:v>
                </c:pt>
                <c:pt idx="2775">
                  <c:v>-5.7246886193752289E-2</c:v>
                </c:pt>
                <c:pt idx="2776">
                  <c:v>-5.7246886193752289E-2</c:v>
                </c:pt>
                <c:pt idx="2777">
                  <c:v>-4.5516416430473328E-2</c:v>
                </c:pt>
                <c:pt idx="2778">
                  <c:v>-3.1943682581186295E-2</c:v>
                </c:pt>
                <c:pt idx="2779">
                  <c:v>-1.7001830041408539E-2</c:v>
                </c:pt>
                <c:pt idx="2780">
                  <c:v>-2.1973100956529379E-3</c:v>
                </c:pt>
                <c:pt idx="2781">
                  <c:v>-2.1973100956529379E-3</c:v>
                </c:pt>
                <c:pt idx="2782">
                  <c:v>1.2070542201399803E-2</c:v>
                </c:pt>
                <c:pt idx="2783">
                  <c:v>3.1905222684144974E-2</c:v>
                </c:pt>
                <c:pt idx="2784">
                  <c:v>4.8832330852746964E-2</c:v>
                </c:pt>
                <c:pt idx="2785">
                  <c:v>6.1458844691514969E-2</c:v>
                </c:pt>
                <c:pt idx="2786">
                  <c:v>6.1458844691514969E-2</c:v>
                </c:pt>
                <c:pt idx="2787">
                  <c:v>7.8298300504684448E-2</c:v>
                </c:pt>
                <c:pt idx="2788">
                  <c:v>9.4424746930599213E-2</c:v>
                </c:pt>
                <c:pt idx="2789">
                  <c:v>0.10915379226207733</c:v>
                </c:pt>
                <c:pt idx="2790">
                  <c:v>0.10915379226207733</c:v>
                </c:pt>
                <c:pt idx="2791">
                  <c:v>0.12180321663618088</c:v>
                </c:pt>
                <c:pt idx="2792">
                  <c:v>0.13150244951248169</c:v>
                </c:pt>
                <c:pt idx="2793">
                  <c:v>0.13792891800403595</c:v>
                </c:pt>
                <c:pt idx="2794">
                  <c:v>0.14075163006782532</c:v>
                </c:pt>
                <c:pt idx="2795">
                  <c:v>0.14075163006782532</c:v>
                </c:pt>
                <c:pt idx="2796">
                  <c:v>0.13981738686561584</c:v>
                </c:pt>
                <c:pt idx="2797">
                  <c:v>0.13523577153682709</c:v>
                </c:pt>
                <c:pt idx="2798">
                  <c:v>0.1272435188293457</c:v>
                </c:pt>
                <c:pt idx="2799">
                  <c:v>0.11611097306013107</c:v>
                </c:pt>
                <c:pt idx="2800">
                  <c:v>0.11611097306013107</c:v>
                </c:pt>
                <c:pt idx="2801">
                  <c:v>0.10256264358758926</c:v>
                </c:pt>
                <c:pt idx="2802">
                  <c:v>8.7240539491176605E-2</c:v>
                </c:pt>
                <c:pt idx="2803">
                  <c:v>7.0646151900291443E-2</c:v>
                </c:pt>
                <c:pt idx="2804">
                  <c:v>7.0646151900291443E-2</c:v>
                </c:pt>
                <c:pt idx="2805">
                  <c:v>5.3902067244052887E-2</c:v>
                </c:pt>
                <c:pt idx="2806">
                  <c:v>3.6887098103761673E-2</c:v>
                </c:pt>
                <c:pt idx="2807">
                  <c:v>1.9966142252087593E-2</c:v>
                </c:pt>
                <c:pt idx="2808">
                  <c:v>3.4504160284996033E-3</c:v>
                </c:pt>
                <c:pt idx="2809">
                  <c:v>3.4504160284996033E-3</c:v>
                </c:pt>
                <c:pt idx="2810">
                  <c:v>-1.3032558374106884E-2</c:v>
                </c:pt>
                <c:pt idx="2811">
                  <c:v>-2.8485989198088646E-2</c:v>
                </c:pt>
                <c:pt idx="2812">
                  <c:v>-4.2890258133411407E-2</c:v>
                </c:pt>
                <c:pt idx="2813">
                  <c:v>-4.2890258133411407E-2</c:v>
                </c:pt>
                <c:pt idx="2814">
                  <c:v>-5.5564653128385544E-2</c:v>
                </c:pt>
                <c:pt idx="2815">
                  <c:v>-6.5753750503063202E-2</c:v>
                </c:pt>
                <c:pt idx="2816">
                  <c:v>-7.3314175009727478E-2</c:v>
                </c:pt>
                <c:pt idx="2817">
                  <c:v>-7.758757472038269E-2</c:v>
                </c:pt>
                <c:pt idx="2818">
                  <c:v>-7.758757472038269E-2</c:v>
                </c:pt>
                <c:pt idx="2819">
                  <c:v>-7.8434571623802185E-2</c:v>
                </c:pt>
                <c:pt idx="2820">
                  <c:v>-7.5773224234580994E-2</c:v>
                </c:pt>
                <c:pt idx="2821">
                  <c:v>-6.9923847913742065E-2</c:v>
                </c:pt>
                <c:pt idx="2822">
                  <c:v>-6.9923847913742065E-2</c:v>
                </c:pt>
                <c:pt idx="2823">
                  <c:v>-6.095108762383461E-2</c:v>
                </c:pt>
                <c:pt idx="2824">
                  <c:v>-4.9655213952064514E-2</c:v>
                </c:pt>
                <c:pt idx="2825">
                  <c:v>-3.6297880113124847E-2</c:v>
                </c:pt>
                <c:pt idx="2826">
                  <c:v>-2.1213484928011894E-2</c:v>
                </c:pt>
                <c:pt idx="2827">
                  <c:v>-2.1213484928011894E-2</c:v>
                </c:pt>
                <c:pt idx="2828">
                  <c:v>-5.471513606607914E-3</c:v>
                </c:pt>
                <c:pt idx="2829">
                  <c:v>1.1234169825911522E-2</c:v>
                </c:pt>
                <c:pt idx="2830">
                  <c:v>2.8001481667160988E-2</c:v>
                </c:pt>
                <c:pt idx="2831">
                  <c:v>4.5080829411745071E-2</c:v>
                </c:pt>
                <c:pt idx="2832">
                  <c:v>6.2652498483657837E-2</c:v>
                </c:pt>
                <c:pt idx="2833">
                  <c:v>6.2652498483657837E-2</c:v>
                </c:pt>
                <c:pt idx="2834">
                  <c:v>7.9658724367618561E-2</c:v>
                </c:pt>
                <c:pt idx="2835">
                  <c:v>9.6239529550075531E-2</c:v>
                </c:pt>
                <c:pt idx="2836">
                  <c:v>0.11117378622293472</c:v>
                </c:pt>
                <c:pt idx="2837">
                  <c:v>0.12360934913158417</c:v>
                </c:pt>
                <c:pt idx="2838">
                  <c:v>0.12360934913158417</c:v>
                </c:pt>
                <c:pt idx="2839">
                  <c:v>0.133279949426651</c:v>
                </c:pt>
                <c:pt idx="2840">
                  <c:v>0.13947875797748566</c:v>
                </c:pt>
                <c:pt idx="2841">
                  <c:v>0.14220841228961945</c:v>
                </c:pt>
                <c:pt idx="2842">
                  <c:v>0.14220841228961945</c:v>
                </c:pt>
                <c:pt idx="2843">
                  <c:v>0.14143577218055725</c:v>
                </c:pt>
                <c:pt idx="2844">
                  <c:v>0.1371084451675415</c:v>
                </c:pt>
                <c:pt idx="2845">
                  <c:v>0.12922981381416321</c:v>
                </c:pt>
                <c:pt idx="2846">
                  <c:v>0.1183331236243248</c:v>
                </c:pt>
                <c:pt idx="2847">
                  <c:v>0.1183331236243248</c:v>
                </c:pt>
                <c:pt idx="2848">
                  <c:v>0.10463274270296097</c:v>
                </c:pt>
                <c:pt idx="2849">
                  <c:v>8.907201886177063E-2</c:v>
                </c:pt>
                <c:pt idx="2850">
                  <c:v>7.2485096752643585E-2</c:v>
                </c:pt>
                <c:pt idx="2851">
                  <c:v>5.498678982257843E-2</c:v>
                </c:pt>
                <c:pt idx="2852">
                  <c:v>5.498678982257843E-2</c:v>
                </c:pt>
                <c:pt idx="2853">
                  <c:v>3.7730902433395386E-2</c:v>
                </c:pt>
                <c:pt idx="2854">
                  <c:v>2.0435711368918419E-2</c:v>
                </c:pt>
                <c:pt idx="2855">
                  <c:v>3.4155782777816057E-3</c:v>
                </c:pt>
                <c:pt idx="2856">
                  <c:v>3.4155782777816057E-3</c:v>
                </c:pt>
                <c:pt idx="2857">
                  <c:v>-1.3000280596315861E-2</c:v>
                </c:pt>
                <c:pt idx="2858">
                  <c:v>-2.9051750898361206E-2</c:v>
                </c:pt>
                <c:pt idx="2859">
                  <c:v>-4.3632172048091888E-2</c:v>
                </c:pt>
                <c:pt idx="2860">
                  <c:v>-5.658205971121788E-2</c:v>
                </c:pt>
                <c:pt idx="2861">
                  <c:v>-5.658205971121788E-2</c:v>
                </c:pt>
                <c:pt idx="2862">
                  <c:v>-6.7176520824432373E-2</c:v>
                </c:pt>
                <c:pt idx="2863">
                  <c:v>-7.4720099568367004E-2</c:v>
                </c:pt>
                <c:pt idx="2864">
                  <c:v>-7.9116806387901306E-2</c:v>
                </c:pt>
                <c:pt idx="2865">
                  <c:v>-8.0006726086139679E-2</c:v>
                </c:pt>
                <c:pt idx="2866">
                  <c:v>-8.0006726086139679E-2</c:v>
                </c:pt>
                <c:pt idx="2867">
                  <c:v>-7.7354609966278076E-2</c:v>
                </c:pt>
                <c:pt idx="2868">
                  <c:v>-7.1380823850631714E-2</c:v>
                </c:pt>
                <c:pt idx="2869">
                  <c:v>-6.237618625164032E-2</c:v>
                </c:pt>
                <c:pt idx="2870">
                  <c:v>-6.237618625164032E-2</c:v>
                </c:pt>
                <c:pt idx="2871">
                  <c:v>-5.0561856478452682E-2</c:v>
                </c:pt>
                <c:pt idx="2872">
                  <c:v>-3.679560124874115E-2</c:v>
                </c:pt>
                <c:pt idx="2873">
                  <c:v>-2.1585138514637947E-2</c:v>
                </c:pt>
                <c:pt idx="2874">
                  <c:v>-5.4294276051223278E-3</c:v>
                </c:pt>
                <c:pt idx="2875">
                  <c:v>-5.4294276051223278E-3</c:v>
                </c:pt>
                <c:pt idx="2876">
                  <c:v>1.1183778755366802E-2</c:v>
                </c:pt>
                <c:pt idx="2877">
                  <c:v>2.8441721573472023E-2</c:v>
                </c:pt>
                <c:pt idx="2878">
                  <c:v>4.6047590672969818E-2</c:v>
                </c:pt>
                <c:pt idx="2879">
                  <c:v>4.6047590672969818E-2</c:v>
                </c:pt>
                <c:pt idx="2880">
                  <c:v>6.3800506293773651E-2</c:v>
                </c:pt>
                <c:pt idx="2881">
                  <c:v>8.1283591687679291E-2</c:v>
                </c:pt>
                <c:pt idx="2882">
                  <c:v>9.7707644104957581E-2</c:v>
                </c:pt>
                <c:pt idx="2883">
                  <c:v>0.1123434454202652</c:v>
                </c:pt>
                <c:pt idx="2884">
                  <c:v>0.1123434454202652</c:v>
                </c:pt>
                <c:pt idx="2885">
                  <c:v>0.12437769025564194</c:v>
                </c:pt>
                <c:pt idx="2886">
                  <c:v>0.13339968025684357</c:v>
                </c:pt>
                <c:pt idx="2887">
                  <c:v>0.13917230069637299</c:v>
                </c:pt>
                <c:pt idx="2888">
                  <c:v>0.14172983169555664</c:v>
                </c:pt>
                <c:pt idx="2889">
                  <c:v>0.14172983169555664</c:v>
                </c:pt>
                <c:pt idx="2890">
                  <c:v>0.1411253958940506</c:v>
                </c:pt>
                <c:pt idx="2891">
                  <c:v>0.13731083273887634</c:v>
                </c:pt>
                <c:pt idx="2892">
                  <c:v>0.1299998015165329</c:v>
                </c:pt>
                <c:pt idx="2893">
                  <c:v>0.1299998015165329</c:v>
                </c:pt>
                <c:pt idx="2894">
                  <c:v>0.11947478353977203</c:v>
                </c:pt>
                <c:pt idx="2895">
                  <c:v>0.106160007417202</c:v>
                </c:pt>
                <c:pt idx="2896">
                  <c:v>9.0410016477108002E-2</c:v>
                </c:pt>
                <c:pt idx="2897">
                  <c:v>7.34429731965065E-2</c:v>
                </c:pt>
                <c:pt idx="2898">
                  <c:v>7.34429731965065E-2</c:v>
                </c:pt>
                <c:pt idx="2899">
                  <c:v>5.5862370878458023E-2</c:v>
                </c:pt>
                <c:pt idx="2900">
                  <c:v>3.8155056536197662E-2</c:v>
                </c:pt>
                <c:pt idx="2901">
                  <c:v>2.0819788798689842E-2</c:v>
                </c:pt>
                <c:pt idx="2902">
                  <c:v>2.0819788798689842E-2</c:v>
                </c:pt>
                <c:pt idx="2903">
                  <c:v>3.6400556564331055E-3</c:v>
                </c:pt>
                <c:pt idx="2904">
                  <c:v>-1.3088398613035679E-2</c:v>
                </c:pt>
                <c:pt idx="2905">
                  <c:v>-2.9092175886034966E-2</c:v>
                </c:pt>
                <c:pt idx="2906">
                  <c:v>-4.3926134705543518E-2</c:v>
                </c:pt>
                <c:pt idx="2907">
                  <c:v>-4.3926134705543518E-2</c:v>
                </c:pt>
                <c:pt idx="2908">
                  <c:v>-5.6812096387147903E-2</c:v>
                </c:pt>
                <c:pt idx="2909">
                  <c:v>-6.7346550524234772E-2</c:v>
                </c:pt>
                <c:pt idx="2910">
                  <c:v>-7.4936509132385254E-2</c:v>
                </c:pt>
                <c:pt idx="2911">
                  <c:v>-7.9225935041904449E-2</c:v>
                </c:pt>
                <c:pt idx="2912">
                  <c:v>-7.9225935041904449E-2</c:v>
                </c:pt>
                <c:pt idx="2913">
                  <c:v>-8.0028794705867767E-2</c:v>
                </c:pt>
                <c:pt idx="2914">
                  <c:v>-7.7429763972759247E-2</c:v>
                </c:pt>
                <c:pt idx="2915">
                  <c:v>-7.1399994194507599E-2</c:v>
                </c:pt>
                <c:pt idx="2916">
                  <c:v>-7.1399994194507599E-2</c:v>
                </c:pt>
                <c:pt idx="2917">
                  <c:v>-6.2312457710504532E-2</c:v>
                </c:pt>
                <c:pt idx="2918">
                  <c:v>-5.0649389624595642E-2</c:v>
                </c:pt>
                <c:pt idx="2919">
                  <c:v>-3.6663506180047989E-2</c:v>
                </c:pt>
                <c:pt idx="2920">
                  <c:v>-2.1526042371988297E-2</c:v>
                </c:pt>
                <c:pt idx="2921">
                  <c:v>-2.1526042371988297E-2</c:v>
                </c:pt>
                <c:pt idx="2922">
                  <c:v>-5.2644205279648304E-3</c:v>
                </c:pt>
                <c:pt idx="2923">
                  <c:v>1.161895040422678E-2</c:v>
                </c:pt>
                <c:pt idx="2924">
                  <c:v>2.8823951259255409E-2</c:v>
                </c:pt>
                <c:pt idx="2925">
                  <c:v>4.6779152005910873E-2</c:v>
                </c:pt>
                <c:pt idx="2926">
                  <c:v>4.6779152005910873E-2</c:v>
                </c:pt>
                <c:pt idx="2927">
                  <c:v>6.4481087028980255E-2</c:v>
                </c:pt>
                <c:pt idx="2928">
                  <c:v>8.2016199827194214E-2</c:v>
                </c:pt>
                <c:pt idx="2929">
                  <c:v>9.8241232335567474E-2</c:v>
                </c:pt>
                <c:pt idx="2930">
                  <c:v>9.8241232335567474E-2</c:v>
                </c:pt>
                <c:pt idx="2931">
                  <c:v>0.11211322993040085</c:v>
                </c:pt>
                <c:pt idx="2932">
                  <c:v>0.12363000959157944</c:v>
                </c:pt>
                <c:pt idx="2933">
                  <c:v>0.1319606602191925</c:v>
                </c:pt>
                <c:pt idx="2934">
                  <c:v>0.13927607238292694</c:v>
                </c:pt>
                <c:pt idx="2935">
                  <c:v>0.12881381809711456</c:v>
                </c:pt>
                <c:pt idx="2936">
                  <c:v>0.12881381809711456</c:v>
                </c:pt>
                <c:pt idx="2937">
                  <c:v>0.11874539405107498</c:v>
                </c:pt>
                <c:pt idx="2938">
                  <c:v>0.10586429387331009</c:v>
                </c:pt>
                <c:pt idx="2939">
                  <c:v>9.0686187148094177E-2</c:v>
                </c:pt>
                <c:pt idx="2940">
                  <c:v>7.3512405157089233E-2</c:v>
                </c:pt>
                <c:pt idx="2941">
                  <c:v>7.3512405157089233E-2</c:v>
                </c:pt>
                <c:pt idx="2942">
                  <c:v>5.6026674807071686E-2</c:v>
                </c:pt>
                <c:pt idx="2943">
                  <c:v>3.8196515291929245E-2</c:v>
                </c:pt>
                <c:pt idx="2944">
                  <c:v>2.0349793136119843E-2</c:v>
                </c:pt>
                <c:pt idx="2945">
                  <c:v>3.2476491760462523E-3</c:v>
                </c:pt>
                <c:pt idx="2946">
                  <c:v>3.2476491760462523E-3</c:v>
                </c:pt>
                <c:pt idx="2947">
                  <c:v>-1.3706017285585403E-2</c:v>
                </c:pt>
                <c:pt idx="2948">
                  <c:v>-2.9559092596173286E-2</c:v>
                </c:pt>
                <c:pt idx="2949">
                  <c:v>-4.4123906642198563E-2</c:v>
                </c:pt>
                <c:pt idx="2950">
                  <c:v>-5.7094883173704147E-2</c:v>
                </c:pt>
                <c:pt idx="2951">
                  <c:v>-5.7094883173704147E-2</c:v>
                </c:pt>
                <c:pt idx="2952">
                  <c:v>-6.7372739315032959E-2</c:v>
                </c:pt>
                <c:pt idx="2953">
                  <c:v>-7.4888825416564941E-2</c:v>
                </c:pt>
                <c:pt idx="2954">
                  <c:v>-7.9049147665500641E-2</c:v>
                </c:pt>
                <c:pt idx="2955">
                  <c:v>-7.9720303416252136E-2</c:v>
                </c:pt>
                <c:pt idx="2956">
                  <c:v>-7.9720303416252136E-2</c:v>
                </c:pt>
                <c:pt idx="2957">
                  <c:v>-7.6994292438030243E-2</c:v>
                </c:pt>
                <c:pt idx="2958">
                  <c:v>-7.1062333881855011E-2</c:v>
                </c:pt>
                <c:pt idx="2959">
                  <c:v>-6.1920065432786942E-2</c:v>
                </c:pt>
                <c:pt idx="2960">
                  <c:v>-5.0363775342702866E-2</c:v>
                </c:pt>
                <c:pt idx="2961">
                  <c:v>-5.0363775342702866E-2</c:v>
                </c:pt>
                <c:pt idx="2962">
                  <c:v>-3.6645423620939255E-2</c:v>
                </c:pt>
                <c:pt idx="2963">
                  <c:v>-2.1144665777683258E-2</c:v>
                </c:pt>
                <c:pt idx="2964">
                  <c:v>-5.0026592798531055E-3</c:v>
                </c:pt>
                <c:pt idx="2965">
                  <c:v>1.2150997295975685E-2</c:v>
                </c:pt>
                <c:pt idx="2966">
                  <c:v>1.2150997295975685E-2</c:v>
                </c:pt>
                <c:pt idx="2967">
                  <c:v>2.9448078945279121E-2</c:v>
                </c:pt>
                <c:pt idx="2968">
                  <c:v>4.7119595110416412E-2</c:v>
                </c:pt>
                <c:pt idx="2969">
                  <c:v>6.522601842880249E-2</c:v>
                </c:pt>
                <c:pt idx="2970">
                  <c:v>8.2453325390815735E-2</c:v>
                </c:pt>
                <c:pt idx="2971">
                  <c:v>8.2453325390815735E-2</c:v>
                </c:pt>
                <c:pt idx="2972">
                  <c:v>9.8362088203430176E-2</c:v>
                </c:pt>
                <c:pt idx="2973">
                  <c:v>0.11178892850875854</c:v>
                </c:pt>
                <c:pt idx="2974">
                  <c:v>0.1225106418132782</c:v>
                </c:pt>
                <c:pt idx="2975">
                  <c:v>0.1225106418132782</c:v>
                </c:pt>
                <c:pt idx="2976">
                  <c:v>0.13058905303478241</c:v>
                </c:pt>
                <c:pt idx="2977">
                  <c:v>0.13585719466209412</c:v>
                </c:pt>
                <c:pt idx="2978">
                  <c:v>0.13828809559345245</c:v>
                </c:pt>
                <c:pt idx="2979">
                  <c:v>0.13765397667884827</c:v>
                </c:pt>
                <c:pt idx="2980">
                  <c:v>0.13765397667884827</c:v>
                </c:pt>
                <c:pt idx="2981">
                  <c:v>0.13388857245445251</c:v>
                </c:pt>
                <c:pt idx="2982">
                  <c:v>0.12717586755752563</c:v>
                </c:pt>
                <c:pt idx="2983">
                  <c:v>0.11761946231126785</c:v>
                </c:pt>
                <c:pt idx="2984">
                  <c:v>0.1050274446606636</c:v>
                </c:pt>
                <c:pt idx="2985">
                  <c:v>0.1050274446606636</c:v>
                </c:pt>
                <c:pt idx="2986">
                  <c:v>9.0335935354232788E-2</c:v>
                </c:pt>
                <c:pt idx="2987">
                  <c:v>7.3668703436851501E-2</c:v>
                </c:pt>
                <c:pt idx="2988">
                  <c:v>5.5827099829912186E-2</c:v>
                </c:pt>
                <c:pt idx="2989">
                  <c:v>5.5827099829912186E-2</c:v>
                </c:pt>
                <c:pt idx="2990">
                  <c:v>3.8169264793395996E-2</c:v>
                </c:pt>
                <c:pt idx="2991">
                  <c:v>2.0271830260753632E-2</c:v>
                </c:pt>
                <c:pt idx="2992">
                  <c:v>3.1308247707784176E-3</c:v>
                </c:pt>
                <c:pt idx="2993">
                  <c:v>-1.3437635265290737E-2</c:v>
                </c:pt>
                <c:pt idx="2994">
                  <c:v>-1.3437635265290737E-2</c:v>
                </c:pt>
                <c:pt idx="2995">
                  <c:v>-2.9518065974116325E-2</c:v>
                </c:pt>
                <c:pt idx="2996">
                  <c:v>-4.395361989736557E-2</c:v>
                </c:pt>
                <c:pt idx="2997">
                  <c:v>-5.6767925620079041E-2</c:v>
                </c:pt>
                <c:pt idx="2998">
                  <c:v>-6.6917493939399719E-2</c:v>
                </c:pt>
                <c:pt idx="2999">
                  <c:v>-6.6917493939399719E-2</c:v>
                </c:pt>
                <c:pt idx="3000">
                  <c:v>-7.4072249233722687E-2</c:v>
                </c:pt>
                <c:pt idx="3001">
                  <c:v>-7.8153446316719055E-2</c:v>
                </c:pt>
                <c:pt idx="3002">
                  <c:v>-7.8851915895938873E-2</c:v>
                </c:pt>
                <c:pt idx="3003">
                  <c:v>-7.619941234588623E-2</c:v>
                </c:pt>
                <c:pt idx="3004">
                  <c:v>-7.619941234588623E-2</c:v>
                </c:pt>
                <c:pt idx="3005">
                  <c:v>-7.0398561656475067E-2</c:v>
                </c:pt>
                <c:pt idx="3006">
                  <c:v>-6.1506655067205429E-2</c:v>
                </c:pt>
                <c:pt idx="3007">
                  <c:v>-4.9806181341409683E-2</c:v>
                </c:pt>
                <c:pt idx="3008">
                  <c:v>-4.9806181341409683E-2</c:v>
                </c:pt>
                <c:pt idx="3009">
                  <c:v>-3.6247584968805313E-2</c:v>
                </c:pt>
                <c:pt idx="3010">
                  <c:v>-2.084222249686718E-2</c:v>
                </c:pt>
                <c:pt idx="3011">
                  <c:v>-4.5486153103411198E-3</c:v>
                </c:pt>
                <c:pt idx="3012">
                  <c:v>1.2250902131199837E-2</c:v>
                </c:pt>
                <c:pt idx="3013">
                  <c:v>1.2250902131199837E-2</c:v>
                </c:pt>
                <c:pt idx="3014">
                  <c:v>2.994283102452755E-2</c:v>
                </c:pt>
                <c:pt idx="3015">
                  <c:v>4.7596234828233719E-2</c:v>
                </c:pt>
                <c:pt idx="3016">
                  <c:v>6.5460965037345886E-2</c:v>
                </c:pt>
                <c:pt idx="3017">
                  <c:v>8.2637287676334381E-2</c:v>
                </c:pt>
                <c:pt idx="3018">
                  <c:v>8.2637287676334381E-2</c:v>
                </c:pt>
                <c:pt idx="3019">
                  <c:v>9.7868822515010834E-2</c:v>
                </c:pt>
                <c:pt idx="3020">
                  <c:v>0.11118025332689285</c:v>
                </c:pt>
                <c:pt idx="3021">
                  <c:v>0.12163722515106201</c:v>
                </c:pt>
                <c:pt idx="3022">
                  <c:v>0.12163722515106201</c:v>
                </c:pt>
                <c:pt idx="3023">
                  <c:v>0.129445880651474</c:v>
                </c:pt>
                <c:pt idx="3024">
                  <c:v>0.13468143343925476</c:v>
                </c:pt>
                <c:pt idx="3025">
                  <c:v>0.1369413435459137</c:v>
                </c:pt>
                <c:pt idx="3026">
                  <c:v>0.13619077205657959</c:v>
                </c:pt>
                <c:pt idx="3027">
                  <c:v>0.13619077205657959</c:v>
                </c:pt>
                <c:pt idx="3028">
                  <c:v>0.13247926533222198</c:v>
                </c:pt>
                <c:pt idx="3029">
                  <c:v>0.12587957084178925</c:v>
                </c:pt>
                <c:pt idx="3030">
                  <c:v>0.11648306995630264</c:v>
                </c:pt>
                <c:pt idx="3031">
                  <c:v>0.10439993441104889</c:v>
                </c:pt>
                <c:pt idx="3032">
                  <c:v>0.10439993441104889</c:v>
                </c:pt>
                <c:pt idx="3033">
                  <c:v>8.9686103165149689E-2</c:v>
                </c:pt>
                <c:pt idx="3034">
                  <c:v>7.3344416916370392E-2</c:v>
                </c:pt>
                <c:pt idx="3035">
                  <c:v>5.576801672577858E-2</c:v>
                </c:pt>
                <c:pt idx="3036">
                  <c:v>5.576801672577858E-2</c:v>
                </c:pt>
                <c:pt idx="3037">
                  <c:v>3.798343613743782E-2</c:v>
                </c:pt>
                <c:pt idx="3038">
                  <c:v>2.0516252145171165E-2</c:v>
                </c:pt>
                <c:pt idx="3039">
                  <c:v>3.0659313779324293E-3</c:v>
                </c:pt>
                <c:pt idx="3040">
                  <c:v>-1.344362273812294E-2</c:v>
                </c:pt>
                <c:pt idx="3041">
                  <c:v>-1.344362273812294E-2</c:v>
                </c:pt>
                <c:pt idx="3042">
                  <c:v>-2.9229678213596344E-2</c:v>
                </c:pt>
                <c:pt idx="3043">
                  <c:v>-4.3661244213581085E-2</c:v>
                </c:pt>
                <c:pt idx="3044">
                  <c:v>-5.5998258292675018E-2</c:v>
                </c:pt>
                <c:pt idx="3045">
                  <c:v>-6.613236665725708E-2</c:v>
                </c:pt>
                <c:pt idx="3046">
                  <c:v>-6.613236665725708E-2</c:v>
                </c:pt>
                <c:pt idx="3047">
                  <c:v>-7.3258079588413239E-2</c:v>
                </c:pt>
                <c:pt idx="3048">
                  <c:v>-7.7218711376190186E-2</c:v>
                </c:pt>
                <c:pt idx="3049">
                  <c:v>-7.7933311462402344E-2</c:v>
                </c:pt>
                <c:pt idx="3050">
                  <c:v>-7.7933311462402344E-2</c:v>
                </c:pt>
                <c:pt idx="3051">
                  <c:v>-7.5312390923500061E-2</c:v>
                </c:pt>
                <c:pt idx="3052">
                  <c:v>-6.9405384361743927E-2</c:v>
                </c:pt>
                <c:pt idx="3053">
                  <c:v>-6.05635866522789E-2</c:v>
                </c:pt>
                <c:pt idx="3054">
                  <c:v>-4.9118384718894958E-2</c:v>
                </c:pt>
                <c:pt idx="3055">
                  <c:v>-4.9118384718894958E-2</c:v>
                </c:pt>
                <c:pt idx="3056">
                  <c:v>-3.5576228052377701E-2</c:v>
                </c:pt>
                <c:pt idx="3057">
                  <c:v>-2.0578593015670776E-2</c:v>
                </c:pt>
                <c:pt idx="3058">
                  <c:v>-4.3544326908886433E-3</c:v>
                </c:pt>
                <c:pt idx="3059">
                  <c:v>1.2563252821564674E-2</c:v>
                </c:pt>
                <c:pt idx="3060">
                  <c:v>1.2563252821564674E-2</c:v>
                </c:pt>
                <c:pt idx="3061">
                  <c:v>3.0023181810975075E-2</c:v>
                </c:pt>
                <c:pt idx="3062">
                  <c:v>4.7788798809051514E-2</c:v>
                </c:pt>
                <c:pt idx="3063">
                  <c:v>6.5377756953239441E-2</c:v>
                </c:pt>
                <c:pt idx="3064">
                  <c:v>6.5377756953239441E-2</c:v>
                </c:pt>
                <c:pt idx="3065">
                  <c:v>8.2302607595920563E-2</c:v>
                </c:pt>
                <c:pt idx="3066">
                  <c:v>9.7458817064762115E-2</c:v>
                </c:pt>
                <c:pt idx="3067">
                  <c:v>0.11040948331356049</c:v>
                </c:pt>
                <c:pt idx="3068">
                  <c:v>0.12079783529043198</c:v>
                </c:pt>
                <c:pt idx="3069">
                  <c:v>0.12079783529043198</c:v>
                </c:pt>
                <c:pt idx="3070">
                  <c:v>0.12844917178153992</c:v>
                </c:pt>
                <c:pt idx="3071">
                  <c:v>0.13356013596057892</c:v>
                </c:pt>
                <c:pt idx="3072">
                  <c:v>0.1358197033405304</c:v>
                </c:pt>
                <c:pt idx="3073">
                  <c:v>0.13504281640052795</c:v>
                </c:pt>
                <c:pt idx="3074">
                  <c:v>0.13504281640052795</c:v>
                </c:pt>
                <c:pt idx="3075">
                  <c:v>0.13120740652084351</c:v>
                </c:pt>
                <c:pt idx="3076">
                  <c:v>0.12473539263010025</c:v>
                </c:pt>
                <c:pt idx="3077">
                  <c:v>0.11547105759382248</c:v>
                </c:pt>
                <c:pt idx="3078">
                  <c:v>0.11547105759382248</c:v>
                </c:pt>
                <c:pt idx="3079">
                  <c:v>0.10349393635988235</c:v>
                </c:pt>
                <c:pt idx="3080">
                  <c:v>8.9276336133480072E-2</c:v>
                </c:pt>
                <c:pt idx="3081">
                  <c:v>7.2832174599170685E-2</c:v>
                </c:pt>
                <c:pt idx="3082">
                  <c:v>5.5564917623996735E-2</c:v>
                </c:pt>
                <c:pt idx="3083">
                  <c:v>3.7879008799791336E-2</c:v>
                </c:pt>
                <c:pt idx="3084">
                  <c:v>3.7879008799791336E-2</c:v>
                </c:pt>
                <c:pt idx="3085">
                  <c:v>2.0297206938266754E-2</c:v>
                </c:pt>
                <c:pt idx="3086">
                  <c:v>3.2962432596832514E-3</c:v>
                </c:pt>
                <c:pt idx="3087">
                  <c:v>-1.3455950655043125E-2</c:v>
                </c:pt>
                <c:pt idx="3088">
                  <c:v>-2.8968364000320435E-2</c:v>
                </c:pt>
                <c:pt idx="3089">
                  <c:v>-2.8968364000320435E-2</c:v>
                </c:pt>
                <c:pt idx="3090">
                  <c:v>-4.3208148330450058E-2</c:v>
                </c:pt>
                <c:pt idx="3091">
                  <c:v>-5.5518541485071182E-2</c:v>
                </c:pt>
                <c:pt idx="3092">
                  <c:v>-6.5249770879745483E-2</c:v>
                </c:pt>
                <c:pt idx="3093">
                  <c:v>-7.2322823107242584E-2</c:v>
                </c:pt>
                <c:pt idx="3094">
                  <c:v>-7.2322823107242584E-2</c:v>
                </c:pt>
                <c:pt idx="3095">
                  <c:v>-7.6205216348171234E-2</c:v>
                </c:pt>
                <c:pt idx="3096">
                  <c:v>-7.6834298670291901E-2</c:v>
                </c:pt>
                <c:pt idx="3097">
                  <c:v>-7.4137404561042786E-2</c:v>
                </c:pt>
                <c:pt idx="3098">
                  <c:v>-6.8381205201148987E-2</c:v>
                </c:pt>
                <c:pt idx="3099">
                  <c:v>-6.8381205201148987E-2</c:v>
                </c:pt>
                <c:pt idx="3100">
                  <c:v>-5.9548061341047287E-2</c:v>
                </c:pt>
                <c:pt idx="3101">
                  <c:v>-4.8362724483013153E-2</c:v>
                </c:pt>
                <c:pt idx="3102">
                  <c:v>-3.5025652498006821E-2</c:v>
                </c:pt>
                <c:pt idx="3103">
                  <c:v>-3.5025652498006821E-2</c:v>
                </c:pt>
                <c:pt idx="3104">
                  <c:v>3.0337339267134666E-2</c:v>
                </c:pt>
                <c:pt idx="3105">
                  <c:v>4.7838859260082245E-2</c:v>
                </c:pt>
                <c:pt idx="3106">
                  <c:v>6.5659128129482269E-2</c:v>
                </c:pt>
                <c:pt idx="3107">
                  <c:v>8.2211583852767944E-2</c:v>
                </c:pt>
                <c:pt idx="3108">
                  <c:v>9.7311966121196747E-2</c:v>
                </c:pt>
                <c:pt idx="3109">
                  <c:v>0.11003995686769485</c:v>
                </c:pt>
                <c:pt idx="3110">
                  <c:v>0.11003995686769485</c:v>
                </c:pt>
                <c:pt idx="3111">
                  <c:v>0.12003829330205917</c:v>
                </c:pt>
                <c:pt idx="3112">
                  <c:v>0.12773069739341736</c:v>
                </c:pt>
                <c:pt idx="3113">
                  <c:v>0.13274398446083069</c:v>
                </c:pt>
                <c:pt idx="3114">
                  <c:v>0.13488513231277466</c:v>
                </c:pt>
                <c:pt idx="3115">
                  <c:v>0.13488513231277466</c:v>
                </c:pt>
                <c:pt idx="3116">
                  <c:v>0.13405609130859375</c:v>
                </c:pt>
                <c:pt idx="3117">
                  <c:v>0.13026310503482819</c:v>
                </c:pt>
                <c:pt idx="3118">
                  <c:v>0.12365347146987915</c:v>
                </c:pt>
                <c:pt idx="3119">
                  <c:v>0.11460112780332565</c:v>
                </c:pt>
                <c:pt idx="3120">
                  <c:v>0.11460112780332565</c:v>
                </c:pt>
                <c:pt idx="3121">
                  <c:v>0.10269483923912048</c:v>
                </c:pt>
                <c:pt idx="3122">
                  <c:v>8.8490180671215057E-2</c:v>
                </c:pt>
                <c:pt idx="3123">
                  <c:v>7.2504922747612E-2</c:v>
                </c:pt>
                <c:pt idx="3124">
                  <c:v>7.2504922747612E-2</c:v>
                </c:pt>
                <c:pt idx="3125">
                  <c:v>5.5024132132530212E-2</c:v>
                </c:pt>
                <c:pt idx="3126">
                  <c:v>3.7636276334524155E-2</c:v>
                </c:pt>
                <c:pt idx="3127">
                  <c:v>2.0154954865574837E-2</c:v>
                </c:pt>
                <c:pt idx="3128">
                  <c:v>3.0594668351113796E-3</c:v>
                </c:pt>
                <c:pt idx="3129">
                  <c:v>3.0594668351113796E-3</c:v>
                </c:pt>
                <c:pt idx="3130">
                  <c:v>-1.3241471722722054E-2</c:v>
                </c:pt>
                <c:pt idx="3131">
                  <c:v>-2.8933480381965637E-2</c:v>
                </c:pt>
                <c:pt idx="3132">
                  <c:v>-4.2889349162578583E-2</c:v>
                </c:pt>
                <c:pt idx="3133">
                  <c:v>-5.500141903758049E-2</c:v>
                </c:pt>
                <c:pt idx="3134">
                  <c:v>-5.500141903758049E-2</c:v>
                </c:pt>
                <c:pt idx="3135">
                  <c:v>-6.4719513058662415E-2</c:v>
                </c:pt>
                <c:pt idx="3136">
                  <c:v>-7.1501880884170532E-2</c:v>
                </c:pt>
                <c:pt idx="3137">
                  <c:v>-7.53370001912117E-2</c:v>
                </c:pt>
                <c:pt idx="3138">
                  <c:v>-7.53370001912117E-2</c:v>
                </c:pt>
                <c:pt idx="3139">
                  <c:v>-7.5935043394565582E-2</c:v>
                </c:pt>
                <c:pt idx="3140">
                  <c:v>-7.3257327079772949E-2</c:v>
                </c:pt>
                <c:pt idx="3141">
                  <c:v>-6.7485369741916656E-2</c:v>
                </c:pt>
                <c:pt idx="3142">
                  <c:v>-5.8860227465629578E-2</c:v>
                </c:pt>
                <c:pt idx="3143">
                  <c:v>-5.8860227465629578E-2</c:v>
                </c:pt>
                <c:pt idx="3144">
                  <c:v>-4.7507409006357193E-2</c:v>
                </c:pt>
                <c:pt idx="3145">
                  <c:v>-3.4321222454309464E-2</c:v>
                </c:pt>
                <c:pt idx="3146">
                  <c:v>-1.9371349364519119E-2</c:v>
                </c:pt>
                <c:pt idx="3147">
                  <c:v>-3.3357902429997921E-3</c:v>
                </c:pt>
                <c:pt idx="3148">
                  <c:v>-3.3357902429997921E-3</c:v>
                </c:pt>
                <c:pt idx="3149">
                  <c:v>1.3264461420476437E-2</c:v>
                </c:pt>
                <c:pt idx="3150">
                  <c:v>3.0754216015338898E-2</c:v>
                </c:pt>
                <c:pt idx="3151">
                  <c:v>4.8346575349569321E-2</c:v>
                </c:pt>
                <c:pt idx="3152">
                  <c:v>4.8346575349569321E-2</c:v>
                </c:pt>
                <c:pt idx="3153">
                  <c:v>6.5862894058227539E-2</c:v>
                </c:pt>
                <c:pt idx="3154">
                  <c:v>8.2413367927074432E-2</c:v>
                </c:pt>
                <c:pt idx="3155">
                  <c:v>9.7025655210018158E-2</c:v>
                </c:pt>
                <c:pt idx="3156">
                  <c:v>0.10955268889665604</c:v>
                </c:pt>
                <c:pt idx="3157">
                  <c:v>0.10955268889665604</c:v>
                </c:pt>
                <c:pt idx="3158">
                  <c:v>0.11955726146697998</c:v>
                </c:pt>
                <c:pt idx="3159">
                  <c:v>0.12710215151309967</c:v>
                </c:pt>
                <c:pt idx="3160">
                  <c:v>0.13211406767368317</c:v>
                </c:pt>
                <c:pt idx="3161">
                  <c:v>0.13421490788459778</c:v>
                </c:pt>
                <c:pt idx="3162">
                  <c:v>0.13421490788459778</c:v>
                </c:pt>
                <c:pt idx="3163">
                  <c:v>0.13329179584980011</c:v>
                </c:pt>
                <c:pt idx="3164">
                  <c:v>0.12946733832359314</c:v>
                </c:pt>
                <c:pt idx="3165">
                  <c:v>0.1229221373796463</c:v>
                </c:pt>
                <c:pt idx="3166">
                  <c:v>0.1229221373796463</c:v>
                </c:pt>
                <c:pt idx="3167">
                  <c:v>0.11379961669445038</c:v>
                </c:pt>
                <c:pt idx="3168">
                  <c:v>0.10208403319120407</c:v>
                </c:pt>
                <c:pt idx="3169">
                  <c:v>8.7901785969734192E-2</c:v>
                </c:pt>
                <c:pt idx="3170">
                  <c:v>7.186870276927948E-2</c:v>
                </c:pt>
                <c:pt idx="3171">
                  <c:v>7.186870276927948E-2</c:v>
                </c:pt>
                <c:pt idx="3172">
                  <c:v>5.4656229913234711E-2</c:v>
                </c:pt>
                <c:pt idx="3173">
                  <c:v>3.7187810987234116E-2</c:v>
                </c:pt>
                <c:pt idx="3174">
                  <c:v>1.9990585744380951E-2</c:v>
                </c:pt>
                <c:pt idx="3175">
                  <c:v>2.9976589139550924E-3</c:v>
                </c:pt>
                <c:pt idx="3176">
                  <c:v>2.9976589139550924E-3</c:v>
                </c:pt>
                <c:pt idx="3177">
                  <c:v>-1.337291207164526E-2</c:v>
                </c:pt>
                <c:pt idx="3178">
                  <c:v>-2.8784286230802536E-2</c:v>
                </c:pt>
                <c:pt idx="3179">
                  <c:v>-4.2773094028234482E-2</c:v>
                </c:pt>
                <c:pt idx="3180">
                  <c:v>-4.2773094028234482E-2</c:v>
                </c:pt>
                <c:pt idx="3181">
                  <c:v>-5.4654072970151901E-2</c:v>
                </c:pt>
                <c:pt idx="3182">
                  <c:v>-6.4193092286586761E-2</c:v>
                </c:pt>
                <c:pt idx="3183">
                  <c:v>-7.0958293974399567E-2</c:v>
                </c:pt>
                <c:pt idx="3184">
                  <c:v>-7.4662536382675171E-2</c:v>
                </c:pt>
                <c:pt idx="3185">
                  <c:v>-7.4662536382675171E-2</c:v>
                </c:pt>
                <c:pt idx="3186">
                  <c:v>-7.5217291712760925E-2</c:v>
                </c:pt>
                <c:pt idx="3187">
                  <c:v>-7.2555318474769592E-2</c:v>
                </c:pt>
                <c:pt idx="3188">
                  <c:v>-6.6705629229545593E-2</c:v>
                </c:pt>
                <c:pt idx="3189">
                  <c:v>-5.8013118803501129E-2</c:v>
                </c:pt>
                <c:pt idx="3190">
                  <c:v>-5.8013118803501129E-2</c:v>
                </c:pt>
                <c:pt idx="3191">
                  <c:v>-4.6795763075351715E-2</c:v>
                </c:pt>
                <c:pt idx="3192">
                  <c:v>-3.3344611525535583E-2</c:v>
                </c:pt>
                <c:pt idx="3193">
                  <c:v>-1.8623553216457367E-2</c:v>
                </c:pt>
                <c:pt idx="3194">
                  <c:v>-1.8623553216457367E-2</c:v>
                </c:pt>
                <c:pt idx="3195">
                  <c:v>-2.6567094027996063E-3</c:v>
                </c:pt>
                <c:pt idx="3196">
                  <c:v>1.4027152210474014E-2</c:v>
                </c:pt>
                <c:pt idx="3197">
                  <c:v>3.1067684292793274E-2</c:v>
                </c:pt>
                <c:pt idx="3198">
                  <c:v>4.874439537525177E-2</c:v>
                </c:pt>
                <c:pt idx="3199">
                  <c:v>4.874439537525177E-2</c:v>
                </c:pt>
                <c:pt idx="3200">
                  <c:v>6.600063294172287E-2</c:v>
                </c:pt>
                <c:pt idx="3201">
                  <c:v>8.240150660276413E-2</c:v>
                </c:pt>
                <c:pt idx="3202">
                  <c:v>9.7052879631519318E-2</c:v>
                </c:pt>
                <c:pt idx="3203">
                  <c:v>0.10933775454759598</c:v>
                </c:pt>
                <c:pt idx="3204">
                  <c:v>0.11933888494968414</c:v>
                </c:pt>
                <c:pt idx="3205">
                  <c:v>0.11933888494968414</c:v>
                </c:pt>
                <c:pt idx="3206">
                  <c:v>0.12674787640571594</c:v>
                </c:pt>
                <c:pt idx="3207">
                  <c:v>0.13164545595645905</c:v>
                </c:pt>
                <c:pt idx="3208">
                  <c:v>0.13373048603534698</c:v>
                </c:pt>
                <c:pt idx="3209">
                  <c:v>0.13279680907726288</c:v>
                </c:pt>
                <c:pt idx="3210">
                  <c:v>0.13279680907726288</c:v>
                </c:pt>
                <c:pt idx="3211">
                  <c:v>0.12890909612178802</c:v>
                </c:pt>
                <c:pt idx="3212">
                  <c:v>0.12244614958763123</c:v>
                </c:pt>
                <c:pt idx="3213">
                  <c:v>0.11321108043193817</c:v>
                </c:pt>
                <c:pt idx="3214">
                  <c:v>0.11321108043193817</c:v>
                </c:pt>
                <c:pt idx="3215">
                  <c:v>0.10133420675992966</c:v>
                </c:pt>
                <c:pt idx="3216">
                  <c:v>8.7272629141807556E-2</c:v>
                </c:pt>
                <c:pt idx="3217">
                  <c:v>7.1053311228752136E-2</c:v>
                </c:pt>
                <c:pt idx="3218">
                  <c:v>5.4087471216917038E-2</c:v>
                </c:pt>
                <c:pt idx="3219">
                  <c:v>5.4087471216917038E-2</c:v>
                </c:pt>
                <c:pt idx="3220">
                  <c:v>3.6704998463392258E-2</c:v>
                </c:pt>
                <c:pt idx="3221">
                  <c:v>1.9246133044362068E-2</c:v>
                </c:pt>
                <c:pt idx="3222">
                  <c:v>2.5421741884201765E-3</c:v>
                </c:pt>
                <c:pt idx="3223">
                  <c:v>-1.3885556720197201E-2</c:v>
                </c:pt>
                <c:pt idx="3224">
                  <c:v>-1.3885556720197201E-2</c:v>
                </c:pt>
                <c:pt idx="3225">
                  <c:v>-2.9051080346107483E-2</c:v>
                </c:pt>
                <c:pt idx="3226">
                  <c:v>-4.2726252228021622E-2</c:v>
                </c:pt>
                <c:pt idx="3227">
                  <c:v>-5.4725494235754013E-2</c:v>
                </c:pt>
                <c:pt idx="3228">
                  <c:v>-5.4725494235754013E-2</c:v>
                </c:pt>
                <c:pt idx="3229">
                  <c:v>-6.4085714519023895E-2</c:v>
                </c:pt>
                <c:pt idx="3230">
                  <c:v>-7.0812352001667023E-2</c:v>
                </c:pt>
                <c:pt idx="3231">
                  <c:v>-7.4402138590812683E-2</c:v>
                </c:pt>
                <c:pt idx="3232">
                  <c:v>-7.4712812900543213E-2</c:v>
                </c:pt>
                <c:pt idx="3233">
                  <c:v>-7.4712812900543213E-2</c:v>
                </c:pt>
                <c:pt idx="3234">
                  <c:v>-7.1838967502117157E-2</c:v>
                </c:pt>
                <c:pt idx="3235">
                  <c:v>-6.5977908670902252E-2</c:v>
                </c:pt>
                <c:pt idx="3236">
                  <c:v>-5.7115733623504639E-2</c:v>
                </c:pt>
                <c:pt idx="3237">
                  <c:v>-4.5985590666532516E-2</c:v>
                </c:pt>
                <c:pt idx="3238">
                  <c:v>-4.5985590666532516E-2</c:v>
                </c:pt>
                <c:pt idx="3239">
                  <c:v>-3.2766267657279968E-2</c:v>
                </c:pt>
                <c:pt idx="3240">
                  <c:v>-1.7753660678863525E-2</c:v>
                </c:pt>
                <c:pt idx="3241">
                  <c:v>-2.0222114399075508E-3</c:v>
                </c:pt>
                <c:pt idx="3242">
                  <c:v>-2.0222114399075508E-3</c:v>
                </c:pt>
                <c:pt idx="3243">
                  <c:v>1.476280577480793E-2</c:v>
                </c:pt>
                <c:pt idx="3244">
                  <c:v>3.1716983765363693E-2</c:v>
                </c:pt>
                <c:pt idx="3245">
                  <c:v>4.8954740166664124E-2</c:v>
                </c:pt>
                <c:pt idx="3246">
                  <c:v>6.6468134522438049E-2</c:v>
                </c:pt>
                <c:pt idx="3247">
                  <c:v>6.6468134522438049E-2</c:v>
                </c:pt>
                <c:pt idx="3248">
                  <c:v>8.2653917372226715E-2</c:v>
                </c:pt>
                <c:pt idx="3249">
                  <c:v>9.7379907965660095E-2</c:v>
                </c:pt>
                <c:pt idx="3250">
                  <c:v>0.10966022312641144</c:v>
                </c:pt>
                <c:pt idx="3251">
                  <c:v>0.11933031678199768</c:v>
                </c:pt>
                <c:pt idx="3252">
                  <c:v>0.11933031678199768</c:v>
                </c:pt>
                <c:pt idx="3253">
                  <c:v>0.12675659358501434</c:v>
                </c:pt>
                <c:pt idx="3254">
                  <c:v>0.13152289390563965</c:v>
                </c:pt>
                <c:pt idx="3255">
                  <c:v>0.13353610038757324</c:v>
                </c:pt>
                <c:pt idx="3256">
                  <c:v>0.13353610038757324</c:v>
                </c:pt>
                <c:pt idx="3257">
                  <c:v>0.13260649144649506</c:v>
                </c:pt>
                <c:pt idx="3258">
                  <c:v>0.12869684398174286</c:v>
                </c:pt>
                <c:pt idx="3259">
                  <c:v>0.122013159096241</c:v>
                </c:pt>
                <c:pt idx="3260">
                  <c:v>0.11269674450159073</c:v>
                </c:pt>
                <c:pt idx="3261">
                  <c:v>0.11269674450159073</c:v>
                </c:pt>
                <c:pt idx="3262">
                  <c:v>0.10050319880247116</c:v>
                </c:pt>
                <c:pt idx="3263">
                  <c:v>8.6126796901226044E-2</c:v>
                </c:pt>
                <c:pt idx="3264">
                  <c:v>7.0047333836555481E-2</c:v>
                </c:pt>
                <c:pt idx="3265">
                  <c:v>5.2782095968723297E-2</c:v>
                </c:pt>
                <c:pt idx="3266">
                  <c:v>5.2782095968723297E-2</c:v>
                </c:pt>
                <c:pt idx="3267">
                  <c:v>3.5669863224029541E-2</c:v>
                </c:pt>
                <c:pt idx="3268">
                  <c:v>1.8503082916140556E-2</c:v>
                </c:pt>
                <c:pt idx="3269">
                  <c:v>1.7287612427026033E-3</c:v>
                </c:pt>
                <c:pt idx="3270">
                  <c:v>1.7287612427026033E-3</c:v>
                </c:pt>
                <c:pt idx="3271">
                  <c:v>-1.4239111915230751E-2</c:v>
                </c:pt>
                <c:pt idx="3272">
                  <c:v>-2.9598068445920944E-2</c:v>
                </c:pt>
                <c:pt idx="3273">
                  <c:v>-4.3226264417171478E-2</c:v>
                </c:pt>
                <c:pt idx="3274">
                  <c:v>-7.4275307357311249E-2</c:v>
                </c:pt>
                <c:pt idx="3275">
                  <c:v>-7.4505053460597992E-2</c:v>
                </c:pt>
                <c:pt idx="3276">
                  <c:v>-7.4505053460597992E-2</c:v>
                </c:pt>
                <c:pt idx="3277">
                  <c:v>-7.1477465331554413E-2</c:v>
                </c:pt>
                <c:pt idx="3278">
                  <c:v>-6.5392546355724335E-2</c:v>
                </c:pt>
                <c:pt idx="3279">
                  <c:v>-5.6504689157009125E-2</c:v>
                </c:pt>
                <c:pt idx="3280">
                  <c:v>-4.497988149523735E-2</c:v>
                </c:pt>
                <c:pt idx="3281">
                  <c:v>-4.497988149523735E-2</c:v>
                </c:pt>
                <c:pt idx="3282">
                  <c:v>-3.1724154949188232E-2</c:v>
                </c:pt>
                <c:pt idx="3283">
                  <c:v>-1.6836516559123993E-2</c:v>
                </c:pt>
                <c:pt idx="3284">
                  <c:v>-9.8469271324574947E-4</c:v>
                </c:pt>
                <c:pt idx="3285">
                  <c:v>1.5375453047454357E-2</c:v>
                </c:pt>
                <c:pt idx="3286">
                  <c:v>1.5375453047454357E-2</c:v>
                </c:pt>
                <c:pt idx="3287">
                  <c:v>3.2600324600934982E-2</c:v>
                </c:pt>
                <c:pt idx="3288">
                  <c:v>4.9741610884666443E-2</c:v>
                </c:pt>
                <c:pt idx="3289">
                  <c:v>6.7006893455982208E-2</c:v>
                </c:pt>
                <c:pt idx="3290">
                  <c:v>8.3389334380626678E-2</c:v>
                </c:pt>
                <c:pt idx="3291">
                  <c:v>8.3389334380626678E-2</c:v>
                </c:pt>
                <c:pt idx="3292">
                  <c:v>9.779609739780426E-2</c:v>
                </c:pt>
                <c:pt idx="3293">
                  <c:v>0.1102893054485321</c:v>
                </c:pt>
                <c:pt idx="3294">
                  <c:v>0.11999154835939407</c:v>
                </c:pt>
                <c:pt idx="3295">
                  <c:v>0.11999154835939407</c:v>
                </c:pt>
                <c:pt idx="3296">
                  <c:v>0.12719166278839111</c:v>
                </c:pt>
                <c:pt idx="3297">
                  <c:v>0.13187932968139648</c:v>
                </c:pt>
                <c:pt idx="3298">
                  <c:v>0.13366836309432983</c:v>
                </c:pt>
                <c:pt idx="3299">
                  <c:v>0.13253794610500336</c:v>
                </c:pt>
                <c:pt idx="3300">
                  <c:v>0.13253794610500336</c:v>
                </c:pt>
                <c:pt idx="3301">
                  <c:v>0.1285821944475174</c:v>
                </c:pt>
                <c:pt idx="3302">
                  <c:v>0.12175720185041428</c:v>
                </c:pt>
                <c:pt idx="3303">
                  <c:v>0.11201892048120499</c:v>
                </c:pt>
                <c:pt idx="3304">
                  <c:v>9.9727757275104523E-2</c:v>
                </c:pt>
                <c:pt idx="3305">
                  <c:v>9.9727757275104523E-2</c:v>
                </c:pt>
                <c:pt idx="3306">
                  <c:v>8.4929957985877991E-2</c:v>
                </c:pt>
                <c:pt idx="3307">
                  <c:v>6.8539857864379883E-2</c:v>
                </c:pt>
                <c:pt idx="3308">
                  <c:v>5.1477566361427307E-2</c:v>
                </c:pt>
                <c:pt idx="3309">
                  <c:v>5.1477566361427307E-2</c:v>
                </c:pt>
                <c:pt idx="3310">
                  <c:v>3.4265059977769852E-2</c:v>
                </c:pt>
                <c:pt idx="3311">
                  <c:v>1.7400601878762245E-2</c:v>
                </c:pt>
                <c:pt idx="3312">
                  <c:v>7.751602097414434E-4</c:v>
                </c:pt>
                <c:pt idx="3313">
                  <c:v>-1.524693239480257E-2</c:v>
                </c:pt>
                <c:pt idx="3314">
                  <c:v>-1.524693239480257E-2</c:v>
                </c:pt>
                <c:pt idx="3315">
                  <c:v>-3.0349573120474815E-2</c:v>
                </c:pt>
                <c:pt idx="3316">
                  <c:v>-4.4059604406356812E-2</c:v>
                </c:pt>
                <c:pt idx="3317">
                  <c:v>-5.5666286498308182E-2</c:v>
                </c:pt>
                <c:pt idx="3318">
                  <c:v>-6.488964706659317E-2</c:v>
                </c:pt>
                <c:pt idx="3319">
                  <c:v>-6.488964706659317E-2</c:v>
                </c:pt>
                <c:pt idx="3320">
                  <c:v>-7.1267791092395782E-2</c:v>
                </c:pt>
                <c:pt idx="3321">
                  <c:v>-7.4509739875793457E-2</c:v>
                </c:pt>
                <c:pt idx="3322">
                  <c:v>-7.4539601802825928E-2</c:v>
                </c:pt>
                <c:pt idx="3323">
                  <c:v>-7.4539601802825928E-2</c:v>
                </c:pt>
                <c:pt idx="3324">
                  <c:v>-7.1310408413410187E-2</c:v>
                </c:pt>
                <c:pt idx="3325">
                  <c:v>-6.489408016204834E-2</c:v>
                </c:pt>
                <c:pt idx="3326">
                  <c:v>-5.5675610899925232E-2</c:v>
                </c:pt>
                <c:pt idx="3327">
                  <c:v>-4.4038750231266022E-2</c:v>
                </c:pt>
                <c:pt idx="3328">
                  <c:v>-3.0505942180752754E-2</c:v>
                </c:pt>
                <c:pt idx="3329">
                  <c:v>-3.0505942180752754E-2</c:v>
                </c:pt>
                <c:pt idx="3330">
                  <c:v>-1.573663204908371E-2</c:v>
                </c:pt>
                <c:pt idx="3331">
                  <c:v>1.0306984040653333E-4</c:v>
                </c:pt>
                <c:pt idx="3332">
                  <c:v>1.6563700512051582E-2</c:v>
                </c:pt>
                <c:pt idx="3333">
                  <c:v>3.3511914312839508E-2</c:v>
                </c:pt>
                <c:pt idx="3334">
                  <c:v>5.0754554569721222E-2</c:v>
                </c:pt>
                <c:pt idx="3335">
                  <c:v>5.0754554569721222E-2</c:v>
                </c:pt>
                <c:pt idx="3336">
                  <c:v>6.7767322063446045E-2</c:v>
                </c:pt>
                <c:pt idx="3337">
                  <c:v>8.4220461547374725E-2</c:v>
                </c:pt>
                <c:pt idx="3338">
                  <c:v>9.8914541304111481E-2</c:v>
                </c:pt>
                <c:pt idx="3339">
                  <c:v>0.1113910898566246</c:v>
                </c:pt>
                <c:pt idx="3340">
                  <c:v>0.1113910898566246</c:v>
                </c:pt>
                <c:pt idx="3341">
                  <c:v>0.12135247886180878</c:v>
                </c:pt>
                <c:pt idx="3342">
                  <c:v>0.12838619947433472</c:v>
                </c:pt>
                <c:pt idx="3343">
                  <c:v>0.13285644352436066</c:v>
                </c:pt>
                <c:pt idx="3344">
                  <c:v>0.13285644352436066</c:v>
                </c:pt>
                <c:pt idx="3345">
                  <c:v>0.13451275229454041</c:v>
                </c:pt>
                <c:pt idx="3346">
                  <c:v>0.13317403197288513</c:v>
                </c:pt>
                <c:pt idx="3347">
                  <c:v>0.12890540063381195</c:v>
                </c:pt>
                <c:pt idx="3348">
                  <c:v>0.12178338319063187</c:v>
                </c:pt>
                <c:pt idx="3349">
                  <c:v>0.12178338319063187</c:v>
                </c:pt>
                <c:pt idx="3350">
                  <c:v>0.11152540147304535</c:v>
                </c:pt>
                <c:pt idx="3351">
                  <c:v>9.8656110465526581E-2</c:v>
                </c:pt>
                <c:pt idx="3352">
                  <c:v>8.3667241036891937E-2</c:v>
                </c:pt>
                <c:pt idx="3353">
                  <c:v>6.6972434520721436E-2</c:v>
                </c:pt>
                <c:pt idx="3354">
                  <c:v>6.6972434520721436E-2</c:v>
                </c:pt>
                <c:pt idx="3355">
                  <c:v>5.0085563212633133E-2</c:v>
                </c:pt>
                <c:pt idx="3356">
                  <c:v>3.2938409596681595E-2</c:v>
                </c:pt>
                <c:pt idx="3357">
                  <c:v>1.6011035069823265E-2</c:v>
                </c:pt>
                <c:pt idx="3358">
                  <c:v>1.6011035069823265E-2</c:v>
                </c:pt>
                <c:pt idx="3359">
                  <c:v>-3.2818323234096169E-4</c:v>
                </c:pt>
                <c:pt idx="3360">
                  <c:v>-1.6425373032689095E-2</c:v>
                </c:pt>
                <c:pt idx="3361">
                  <c:v>-3.1329255551099777E-2</c:v>
                </c:pt>
                <c:pt idx="3362">
                  <c:v>-4.4976726174354553E-2</c:v>
                </c:pt>
                <c:pt idx="3363">
                  <c:v>-4.4976726174354553E-2</c:v>
                </c:pt>
                <c:pt idx="3364">
                  <c:v>-5.6747015565633774E-2</c:v>
                </c:pt>
                <c:pt idx="3365">
                  <c:v>-6.5809577703475952E-2</c:v>
                </c:pt>
                <c:pt idx="3366">
                  <c:v>-7.2115704417228699E-2</c:v>
                </c:pt>
                <c:pt idx="3367">
                  <c:v>-7.5163692235946655E-2</c:v>
                </c:pt>
                <c:pt idx="3368">
                  <c:v>-7.5163692235946655E-2</c:v>
                </c:pt>
                <c:pt idx="3369">
                  <c:v>-7.4829310178756714E-2</c:v>
                </c:pt>
                <c:pt idx="3370">
                  <c:v>-7.1212977170944214E-2</c:v>
                </c:pt>
                <c:pt idx="3371">
                  <c:v>-6.4577966928482056E-2</c:v>
                </c:pt>
                <c:pt idx="3372">
                  <c:v>-6.4577966928482056E-2</c:v>
                </c:pt>
                <c:pt idx="3373">
                  <c:v>-5.4949633777141571E-2</c:v>
                </c:pt>
                <c:pt idx="3374">
                  <c:v>-4.3169565498828888E-2</c:v>
                </c:pt>
                <c:pt idx="3375">
                  <c:v>-2.9519500210881233E-2</c:v>
                </c:pt>
                <c:pt idx="3376">
                  <c:v>-1.4333953149616718E-2</c:v>
                </c:pt>
                <c:pt idx="3377">
                  <c:v>-1.4333953149616718E-2</c:v>
                </c:pt>
                <c:pt idx="3378">
                  <c:v>1.3501086505129933E-3</c:v>
                </c:pt>
                <c:pt idx="3379">
                  <c:v>1.7969116568565369E-2</c:v>
                </c:pt>
                <c:pt idx="3380">
                  <c:v>3.4674584865570068E-2</c:v>
                </c:pt>
                <c:pt idx="3381">
                  <c:v>5.167776346206665E-2</c:v>
                </c:pt>
                <c:pt idx="3382">
                  <c:v>5.167776346206665E-2</c:v>
                </c:pt>
                <c:pt idx="3383">
                  <c:v>6.898806244134903E-2</c:v>
                </c:pt>
                <c:pt idx="3384">
                  <c:v>8.5374206304550171E-2</c:v>
                </c:pt>
                <c:pt idx="3385">
                  <c:v>0.1005411222577095</c:v>
                </c:pt>
                <c:pt idx="3386">
                  <c:v>0.1005411222577095</c:v>
                </c:pt>
                <c:pt idx="3387">
                  <c:v>0.11329978704452515</c:v>
                </c:pt>
                <c:pt idx="3388">
                  <c:v>0.12326134741306305</c:v>
                </c:pt>
                <c:pt idx="3389">
                  <c:v>0.13049519062042236</c:v>
                </c:pt>
                <c:pt idx="3390">
                  <c:v>0.13478678464889526</c:v>
                </c:pt>
                <c:pt idx="3391">
                  <c:v>0.13478678464889526</c:v>
                </c:pt>
                <c:pt idx="3392">
                  <c:v>0.13618646562099457</c:v>
                </c:pt>
                <c:pt idx="3393">
                  <c:v>0.1346430629491806</c:v>
                </c:pt>
                <c:pt idx="3394">
                  <c:v>0.1300652027130127</c:v>
                </c:pt>
                <c:pt idx="3395">
                  <c:v>0.12210690230131149</c:v>
                </c:pt>
                <c:pt idx="3396">
                  <c:v>0.12210690230131149</c:v>
                </c:pt>
                <c:pt idx="3397">
                  <c:v>0.11134487390518188</c:v>
                </c:pt>
                <c:pt idx="3398">
                  <c:v>9.7764052450656891E-2</c:v>
                </c:pt>
                <c:pt idx="3399">
                  <c:v>8.2143627107143402E-2</c:v>
                </c:pt>
                <c:pt idx="3400">
                  <c:v>8.2143627107143402E-2</c:v>
                </c:pt>
                <c:pt idx="3401">
                  <c:v>6.5634801983833313E-2</c:v>
                </c:pt>
                <c:pt idx="3402">
                  <c:v>4.8335205763578415E-2</c:v>
                </c:pt>
                <c:pt idx="3403">
                  <c:v>3.1196143478155136E-2</c:v>
                </c:pt>
                <c:pt idx="3404">
                  <c:v>1.4312826097011566E-2</c:v>
                </c:pt>
                <c:pt idx="3405">
                  <c:v>1.4312826097011566E-2</c:v>
                </c:pt>
                <c:pt idx="3406">
                  <c:v>-2.179101575165987E-3</c:v>
                </c:pt>
                <c:pt idx="3407">
                  <c:v>-1.7926357686519623E-2</c:v>
                </c:pt>
                <c:pt idx="3408">
                  <c:v>-3.2930366694927216E-2</c:v>
                </c:pt>
                <c:pt idx="3409">
                  <c:v>-4.6560976654291153E-2</c:v>
                </c:pt>
                <c:pt idx="3410">
                  <c:v>-4.6560976654291153E-2</c:v>
                </c:pt>
                <c:pt idx="3411">
                  <c:v>-5.82127645611763E-2</c:v>
                </c:pt>
                <c:pt idx="3412">
                  <c:v>-6.7344449460506439E-2</c:v>
                </c:pt>
                <c:pt idx="3413">
                  <c:v>-7.3373161256313324E-2</c:v>
                </c:pt>
                <c:pt idx="3414">
                  <c:v>-7.3373161256313324E-2</c:v>
                </c:pt>
                <c:pt idx="3415">
                  <c:v>-7.6147362589836121E-2</c:v>
                </c:pt>
                <c:pt idx="3416">
                  <c:v>-7.5594022870063782E-2</c:v>
                </c:pt>
                <c:pt idx="3417">
                  <c:v>-7.1712970733642578E-2</c:v>
                </c:pt>
                <c:pt idx="3418">
                  <c:v>-6.4695701003074646E-2</c:v>
                </c:pt>
                <c:pt idx="3419">
                  <c:v>-6.4695701003074646E-2</c:v>
                </c:pt>
                <c:pt idx="3420">
                  <c:v>-5.488673597574234E-2</c:v>
                </c:pt>
                <c:pt idx="3421">
                  <c:v>-4.2618639767169952E-2</c:v>
                </c:pt>
                <c:pt idx="3422">
                  <c:v>-2.8638098388910294E-2</c:v>
                </c:pt>
                <c:pt idx="3423">
                  <c:v>-1.3456319458782673E-2</c:v>
                </c:pt>
                <c:pt idx="3424">
                  <c:v>-1.3456319458782673E-2</c:v>
                </c:pt>
                <c:pt idx="3425">
                  <c:v>2.680877223610878E-3</c:v>
                </c:pt>
                <c:pt idx="3426">
                  <c:v>1.9017407670617104E-2</c:v>
                </c:pt>
                <c:pt idx="3427">
                  <c:v>3.5945825278759003E-2</c:v>
                </c:pt>
                <c:pt idx="3428">
                  <c:v>3.5945825278759003E-2</c:v>
                </c:pt>
                <c:pt idx="3429">
                  <c:v>5.3128097206354141E-2</c:v>
                </c:pt>
                <c:pt idx="3430">
                  <c:v>7.0087239146232605E-2</c:v>
                </c:pt>
                <c:pt idx="3431">
                  <c:v>8.6856134235858917E-2</c:v>
                </c:pt>
                <c:pt idx="3432">
                  <c:v>0.1021374985575676</c:v>
                </c:pt>
                <c:pt idx="3433">
                  <c:v>0.1021374985575676</c:v>
                </c:pt>
                <c:pt idx="3434">
                  <c:v>0.11539054661989212</c:v>
                </c:pt>
                <c:pt idx="3435">
                  <c:v>0.12596376240253448</c:v>
                </c:pt>
                <c:pt idx="3436">
                  <c:v>0.13336685299873352</c:v>
                </c:pt>
                <c:pt idx="3437">
                  <c:v>0.13336685299873352</c:v>
                </c:pt>
                <c:pt idx="3438">
                  <c:v>0.13769398629665375</c:v>
                </c:pt>
                <c:pt idx="3439">
                  <c:v>0.13894398510456085</c:v>
                </c:pt>
                <c:pt idx="3440">
                  <c:v>0.13704739511013031</c:v>
                </c:pt>
                <c:pt idx="3441">
                  <c:v>0.13175541162490845</c:v>
                </c:pt>
                <c:pt idx="3442">
                  <c:v>0.13175541162490845</c:v>
                </c:pt>
                <c:pt idx="3443">
                  <c:v>0.1231505274772644</c:v>
                </c:pt>
                <c:pt idx="3444">
                  <c:v>6.4091332256793976E-2</c:v>
                </c:pt>
                <c:pt idx="3445">
                  <c:v>4.7040887176990509E-2</c:v>
                </c:pt>
                <c:pt idx="3446">
                  <c:v>2.9658252373337746E-2</c:v>
                </c:pt>
                <c:pt idx="3447">
                  <c:v>1.2881768867373466E-2</c:v>
                </c:pt>
                <c:pt idx="3448">
                  <c:v>-3.5151515621691942E-3</c:v>
                </c:pt>
                <c:pt idx="3449">
                  <c:v>-3.5151515621691942E-3</c:v>
                </c:pt>
                <c:pt idx="3450">
                  <c:v>-1.9695723429322243E-2</c:v>
                </c:pt>
                <c:pt idx="3451">
                  <c:v>-3.4628700464963913E-2</c:v>
                </c:pt>
                <c:pt idx="3452">
                  <c:v>-4.844994843006134E-2</c:v>
                </c:pt>
                <c:pt idx="3453">
                  <c:v>-6.0041449964046478E-2</c:v>
                </c:pt>
                <c:pt idx="3454">
                  <c:v>-6.0041449964046478E-2</c:v>
                </c:pt>
                <c:pt idx="3455">
                  <c:v>-6.8972177803516388E-2</c:v>
                </c:pt>
                <c:pt idx="3456">
                  <c:v>-7.5031928718090057E-2</c:v>
                </c:pt>
                <c:pt idx="3457">
                  <c:v>-7.7688969671726227E-2</c:v>
                </c:pt>
                <c:pt idx="3458">
                  <c:v>-7.6954841613769531E-2</c:v>
                </c:pt>
                <c:pt idx="3459">
                  <c:v>-7.6954841613769531E-2</c:v>
                </c:pt>
                <c:pt idx="3460">
                  <c:v>-7.2907827794551849E-2</c:v>
                </c:pt>
                <c:pt idx="3461">
                  <c:v>-6.5601490437984467E-2</c:v>
                </c:pt>
                <c:pt idx="3462">
                  <c:v>-5.5351261049509048E-2</c:v>
                </c:pt>
                <c:pt idx="3463">
                  <c:v>-5.5351261049509048E-2</c:v>
                </c:pt>
                <c:pt idx="3464">
                  <c:v>-4.3029870837926865E-2</c:v>
                </c:pt>
                <c:pt idx="3465">
                  <c:v>-2.8714703395962715E-2</c:v>
                </c:pt>
                <c:pt idx="3466">
                  <c:v>-1.3517913408577442E-2</c:v>
                </c:pt>
                <c:pt idx="3467">
                  <c:v>2.4728027638047934E-3</c:v>
                </c:pt>
                <c:pt idx="3468">
                  <c:v>2.4728027638047934E-3</c:v>
                </c:pt>
                <c:pt idx="3469">
                  <c:v>1.9296746701002121E-2</c:v>
                </c:pt>
                <c:pt idx="3470">
                  <c:v>3.6122214049100876E-2</c:v>
                </c:pt>
                <c:pt idx="3471">
                  <c:v>5.3541466593742371E-2</c:v>
                </c:pt>
                <c:pt idx="3472">
                  <c:v>7.0764102041721344E-2</c:v>
                </c:pt>
                <c:pt idx="3473">
                  <c:v>7.0764102041721344E-2</c:v>
                </c:pt>
                <c:pt idx="3474">
                  <c:v>8.7355911731719971E-2</c:v>
                </c:pt>
                <c:pt idx="3475">
                  <c:v>0.10320108383893967</c:v>
                </c:pt>
                <c:pt idx="3476">
                  <c:v>0.11696208268404007</c:v>
                </c:pt>
                <c:pt idx="3477">
                  <c:v>0.11696208268404007</c:v>
                </c:pt>
                <c:pt idx="3478">
                  <c:v>0.1283017098903656</c:v>
                </c:pt>
                <c:pt idx="3479">
                  <c:v>0.13655762374401093</c:v>
                </c:pt>
                <c:pt idx="3480">
                  <c:v>0.14129756391048431</c:v>
                </c:pt>
                <c:pt idx="3481">
                  <c:v>0.14244465529918671</c:v>
                </c:pt>
                <c:pt idx="3482">
                  <c:v>0.14244465529918671</c:v>
                </c:pt>
                <c:pt idx="3483">
                  <c:v>0.13979616761207581</c:v>
                </c:pt>
                <c:pt idx="3484">
                  <c:v>0.13357314467430115</c:v>
                </c:pt>
                <c:pt idx="3485">
                  <c:v>0.1240035742521286</c:v>
                </c:pt>
                <c:pt idx="3486">
                  <c:v>0.11163435131311417</c:v>
                </c:pt>
                <c:pt idx="3487">
                  <c:v>0.11163435131311417</c:v>
                </c:pt>
                <c:pt idx="3488">
                  <c:v>9.687371551990509E-2</c:v>
                </c:pt>
                <c:pt idx="3489">
                  <c:v>8.0635674297809601E-2</c:v>
                </c:pt>
                <c:pt idx="3490">
                  <c:v>6.35685995221138E-2</c:v>
                </c:pt>
                <c:pt idx="3491">
                  <c:v>6.35685995221138E-2</c:v>
                </c:pt>
                <c:pt idx="3492">
                  <c:v>4.6226724982261658E-2</c:v>
                </c:pt>
                <c:pt idx="3493">
                  <c:v>2.9118863865733147E-2</c:v>
                </c:pt>
                <c:pt idx="3494">
                  <c:v>1.2008089572191238E-2</c:v>
                </c:pt>
                <c:pt idx="3495">
                  <c:v>-4.8106987960636616E-3</c:v>
                </c:pt>
                <c:pt idx="3496">
                  <c:v>-4.8106987960636616E-3</c:v>
                </c:pt>
                <c:pt idx="3497">
                  <c:v>-2.1089330315589905E-2</c:v>
                </c:pt>
                <c:pt idx="3498">
                  <c:v>-3.6456651985645294E-2</c:v>
                </c:pt>
                <c:pt idx="3499">
                  <c:v>-5.0213709473609924E-2</c:v>
                </c:pt>
                <c:pt idx="3500">
                  <c:v>-5.0213709473609924E-2</c:v>
                </c:pt>
                <c:pt idx="3501">
                  <c:v>-6.2024466693401337E-2</c:v>
                </c:pt>
                <c:pt idx="3502">
                  <c:v>-7.1270294487476349E-2</c:v>
                </c:pt>
                <c:pt idx="3503">
                  <c:v>-7.7466048300266266E-2</c:v>
                </c:pt>
                <c:pt idx="3504">
                  <c:v>-8.0323696136474609E-2</c:v>
                </c:pt>
                <c:pt idx="3505">
                  <c:v>-8.0323696136474609E-2</c:v>
                </c:pt>
                <c:pt idx="3506">
                  <c:v>-7.9624675214290619E-2</c:v>
                </c:pt>
                <c:pt idx="3507">
                  <c:v>-7.5408309698104858E-2</c:v>
                </c:pt>
                <c:pt idx="3508">
                  <c:v>-6.8014726042747498E-2</c:v>
                </c:pt>
                <c:pt idx="3509">
                  <c:v>-6.8014726042747498E-2</c:v>
                </c:pt>
                <c:pt idx="3510">
                  <c:v>-5.7809855788946152E-2</c:v>
                </c:pt>
                <c:pt idx="3511">
                  <c:v>-4.5293543487787247E-2</c:v>
                </c:pt>
                <c:pt idx="3512">
                  <c:v>-3.107617050409317E-2</c:v>
                </c:pt>
                <c:pt idx="3513">
                  <c:v>-1.5428831800818443E-2</c:v>
                </c:pt>
                <c:pt idx="3514">
                  <c:v>-1.5428831800818443E-2</c:v>
                </c:pt>
                <c:pt idx="3515">
                  <c:v>9.9484820384532213E-4</c:v>
                </c:pt>
                <c:pt idx="3516">
                  <c:v>1.7911357805132866E-2</c:v>
                </c:pt>
                <c:pt idx="3517">
                  <c:v>3.5140443593263626E-2</c:v>
                </c:pt>
                <c:pt idx="3518">
                  <c:v>5.2394833415746689E-2</c:v>
                </c:pt>
                <c:pt idx="3519">
                  <c:v>5.2394833415746689E-2</c:v>
                </c:pt>
                <c:pt idx="3520">
                  <c:v>6.9899290800094604E-2</c:v>
                </c:pt>
                <c:pt idx="3521">
                  <c:v>8.7057538330554962E-2</c:v>
                </c:pt>
                <c:pt idx="3522">
                  <c:v>0.10323018580675125</c:v>
                </c:pt>
                <c:pt idx="3523">
                  <c:v>0.10323018580675125</c:v>
                </c:pt>
                <c:pt idx="3524">
                  <c:v>0.11778613924980164</c:v>
                </c:pt>
                <c:pt idx="3525">
                  <c:v>0.12961006164550781</c:v>
                </c:pt>
                <c:pt idx="3526">
                  <c:v>0.13836237788200378</c:v>
                </c:pt>
                <c:pt idx="3527">
                  <c:v>0.14355537295341492</c:v>
                </c:pt>
                <c:pt idx="3528">
                  <c:v>0.14355537295341492</c:v>
                </c:pt>
                <c:pt idx="3529">
                  <c:v>0.14481788873672485</c:v>
                </c:pt>
                <c:pt idx="3530">
                  <c:v>0.14219878613948822</c:v>
                </c:pt>
                <c:pt idx="3531">
                  <c:v>0.13593803346157074</c:v>
                </c:pt>
                <c:pt idx="3532">
                  <c:v>0.12610919773578644</c:v>
                </c:pt>
                <c:pt idx="3533">
                  <c:v>0.12610919773578644</c:v>
                </c:pt>
                <c:pt idx="3534">
                  <c:v>0.11339359730482101</c:v>
                </c:pt>
                <c:pt idx="3535">
                  <c:v>9.8545439541339874E-2</c:v>
                </c:pt>
                <c:pt idx="3536">
                  <c:v>8.1896185874938965E-2</c:v>
                </c:pt>
                <c:pt idx="3537">
                  <c:v>8.1896185874938965E-2</c:v>
                </c:pt>
                <c:pt idx="3538">
                  <c:v>6.4806468784809113E-2</c:v>
                </c:pt>
                <c:pt idx="3539">
                  <c:v>4.7302674502134323E-2</c:v>
                </c:pt>
                <c:pt idx="3540">
                  <c:v>2.9666375368833542E-2</c:v>
                </c:pt>
                <c:pt idx="3541">
                  <c:v>1.2536585330963135E-2</c:v>
                </c:pt>
                <c:pt idx="3542">
                  <c:v>1.2536585330963135E-2</c:v>
                </c:pt>
                <c:pt idx="3543">
                  <c:v>-4.7097299247980118E-3</c:v>
                </c:pt>
                <c:pt idx="3544">
                  <c:v>-2.1114569157361984E-2</c:v>
                </c:pt>
                <c:pt idx="3545">
                  <c:v>-3.6580104380846024E-2</c:v>
                </c:pt>
                <c:pt idx="3546">
                  <c:v>-5.0866775214672089E-2</c:v>
                </c:pt>
                <c:pt idx="3547">
                  <c:v>-5.0866775214672089E-2</c:v>
                </c:pt>
                <c:pt idx="3548">
                  <c:v>-6.2831707298755646E-2</c:v>
                </c:pt>
                <c:pt idx="3549">
                  <c:v>-7.2466671466827393E-2</c:v>
                </c:pt>
                <c:pt idx="3550">
                  <c:v>-7.8950710594654083E-2</c:v>
                </c:pt>
                <c:pt idx="3551">
                  <c:v>-7.8950710594654083E-2</c:v>
                </c:pt>
                <c:pt idx="3552">
                  <c:v>-8.1968322396278381E-2</c:v>
                </c:pt>
                <c:pt idx="3553">
                  <c:v>-8.1504151225090027E-2</c:v>
                </c:pt>
                <c:pt idx="3554">
                  <c:v>-7.760213315486908E-2</c:v>
                </c:pt>
                <c:pt idx="3555">
                  <c:v>-7.0332355797290802E-2</c:v>
                </c:pt>
                <c:pt idx="3556">
                  <c:v>-7.0332355797290802E-2</c:v>
                </c:pt>
                <c:pt idx="3557">
                  <c:v>-6.0395941138267517E-2</c:v>
                </c:pt>
                <c:pt idx="3558">
                  <c:v>-4.8014163970947266E-2</c:v>
                </c:pt>
                <c:pt idx="3559">
                  <c:v>-3.3494241535663605E-2</c:v>
                </c:pt>
                <c:pt idx="3560">
                  <c:v>-3.3494241535663605E-2</c:v>
                </c:pt>
                <c:pt idx="3561">
                  <c:v>-1.7964169383049011E-2</c:v>
                </c:pt>
                <c:pt idx="3562">
                  <c:v>-1.2703629909083247E-3</c:v>
                </c:pt>
                <c:pt idx="3563">
                  <c:v>1.5577947720885277E-2</c:v>
                </c:pt>
                <c:pt idx="3564">
                  <c:v>3.274863213300705E-2</c:v>
                </c:pt>
                <c:pt idx="3565">
                  <c:v>3.274863213300705E-2</c:v>
                </c:pt>
                <c:pt idx="3566">
                  <c:v>5.0494950264692307E-2</c:v>
                </c:pt>
                <c:pt idx="3567">
                  <c:v>6.7944109439849854E-2</c:v>
                </c:pt>
                <c:pt idx="3568">
                  <c:v>8.5467465221881866E-2</c:v>
                </c:pt>
                <c:pt idx="3569">
                  <c:v>0.10191129893064499</c:v>
                </c:pt>
                <c:pt idx="3570">
                  <c:v>0.10191129893064499</c:v>
                </c:pt>
                <c:pt idx="3571">
                  <c:v>0.11654624342918396</c:v>
                </c:pt>
                <c:pt idx="3572">
                  <c:v>0.12906734645366669</c:v>
                </c:pt>
                <c:pt idx="3573">
                  <c:v>0.13827900588512421</c:v>
                </c:pt>
                <c:pt idx="3574">
                  <c:v>0.1438785046339035</c:v>
                </c:pt>
                <c:pt idx="3575">
                  <c:v>0.14559127390384674</c:v>
                </c:pt>
                <c:pt idx="3576">
                  <c:v>0.14559127390384674</c:v>
                </c:pt>
                <c:pt idx="3577">
                  <c:v>0.14326994121074677</c:v>
                </c:pt>
                <c:pt idx="3578">
                  <c:v>0.13704019784927368</c:v>
                </c:pt>
                <c:pt idx="3579">
                  <c:v>0.12746222317218781</c:v>
                </c:pt>
                <c:pt idx="3580">
                  <c:v>0.12746222317218781</c:v>
                </c:pt>
                <c:pt idx="3581">
                  <c:v>0.11477122455835342</c:v>
                </c:pt>
                <c:pt idx="3582">
                  <c:v>9.9865198135375977E-2</c:v>
                </c:pt>
                <c:pt idx="3583">
                  <c:v>8.3594247698783875E-2</c:v>
                </c:pt>
                <c:pt idx="3584">
                  <c:v>6.617756187915802E-2</c:v>
                </c:pt>
                <c:pt idx="3585">
                  <c:v>6.617756187915802E-2</c:v>
                </c:pt>
                <c:pt idx="3586">
                  <c:v>4.8846065998077393E-2</c:v>
                </c:pt>
                <c:pt idx="3587">
                  <c:v>3.1337406486272812E-2</c:v>
                </c:pt>
                <c:pt idx="3588">
                  <c:v>1.3944767415523529E-2</c:v>
                </c:pt>
                <c:pt idx="3589">
                  <c:v>-3.0171133112162352E-3</c:v>
                </c:pt>
                <c:pt idx="3590">
                  <c:v>-3.0171133112162352E-3</c:v>
                </c:pt>
                <c:pt idx="3591">
                  <c:v>-1.9866995513439178E-2</c:v>
                </c:pt>
                <c:pt idx="3592">
                  <c:v>-3.5535320639610291E-2</c:v>
                </c:pt>
                <c:pt idx="3593">
                  <c:v>-4.9905244261026382E-2</c:v>
                </c:pt>
                <c:pt idx="3594">
                  <c:v>-4.9905244261026382E-2</c:v>
                </c:pt>
                <c:pt idx="3595">
                  <c:v>-6.2284000217914581E-2</c:v>
                </c:pt>
                <c:pt idx="3596">
                  <c:v>-7.1969017386436462E-2</c:v>
                </c:pt>
                <c:pt idx="3597">
                  <c:v>-7.8839659690856934E-2</c:v>
                </c:pt>
                <c:pt idx="3598">
                  <c:v>-8.2281321287155151E-2</c:v>
                </c:pt>
                <c:pt idx="3599">
                  <c:v>-8.2281321287155151E-2</c:v>
                </c:pt>
                <c:pt idx="3600">
                  <c:v>-8.2200668752193451E-2</c:v>
                </c:pt>
                <c:pt idx="3601">
                  <c:v>-7.8702583909034729E-2</c:v>
                </c:pt>
                <c:pt idx="3602">
                  <c:v>-7.1941971778869629E-2</c:v>
                </c:pt>
                <c:pt idx="3603">
                  <c:v>-6.2112037092447281E-2</c:v>
                </c:pt>
                <c:pt idx="3604">
                  <c:v>-6.2112037092447281E-2</c:v>
                </c:pt>
                <c:pt idx="3605">
                  <c:v>-5.0040572881698608E-2</c:v>
                </c:pt>
                <c:pt idx="3606">
                  <c:v>-3.5855527967214584E-2</c:v>
                </c:pt>
                <c:pt idx="3607">
                  <c:v>-2.0306773483753204E-2</c:v>
                </c:pt>
                <c:pt idx="3608">
                  <c:v>-2.0306773483753204E-2</c:v>
                </c:pt>
                <c:pt idx="3609">
                  <c:v>-4.0643741376698017E-3</c:v>
                </c:pt>
                <c:pt idx="3610">
                  <c:v>1.3069423846900463E-2</c:v>
                </c:pt>
                <c:pt idx="3611">
                  <c:v>3.0202800408005714E-2</c:v>
                </c:pt>
                <c:pt idx="3612">
                  <c:v>4.774957150220871E-2</c:v>
                </c:pt>
                <c:pt idx="3613">
                  <c:v>9.9054962396621704E-2</c:v>
                </c:pt>
                <c:pt idx="3614">
                  <c:v>0.11395041644573212</c:v>
                </c:pt>
                <c:pt idx="3615">
                  <c:v>0.12659347057342529</c:v>
                </c:pt>
                <c:pt idx="3616">
                  <c:v>0.13631553947925568</c:v>
                </c:pt>
                <c:pt idx="3617">
                  <c:v>0.14234931766986847</c:v>
                </c:pt>
                <c:pt idx="3618">
                  <c:v>0.14445564150810242</c:v>
                </c:pt>
                <c:pt idx="3619">
                  <c:v>0.14445564150810242</c:v>
                </c:pt>
                <c:pt idx="3620">
                  <c:v>0.1425674706697464</c:v>
                </c:pt>
                <c:pt idx="3621">
                  <c:v>0.13677555322647095</c:v>
                </c:pt>
                <c:pt idx="3622">
                  <c:v>0.1274854838848114</c:v>
                </c:pt>
                <c:pt idx="3623">
                  <c:v>0.1274854838848114</c:v>
                </c:pt>
                <c:pt idx="3624">
                  <c:v>0.11532644182443619</c:v>
                </c:pt>
                <c:pt idx="3625">
                  <c:v>0.10078426450490952</c:v>
                </c:pt>
                <c:pt idx="3626">
                  <c:v>8.4738172590732574E-2</c:v>
                </c:pt>
                <c:pt idx="3627">
                  <c:v>6.780097633600235E-2</c:v>
                </c:pt>
                <c:pt idx="3628">
                  <c:v>6.780097633600235E-2</c:v>
                </c:pt>
                <c:pt idx="3629">
                  <c:v>5.0443567335605621E-2</c:v>
                </c:pt>
                <c:pt idx="3630">
                  <c:v>3.3204734325408936E-2</c:v>
                </c:pt>
                <c:pt idx="3631">
                  <c:v>1.5898669138550758E-2</c:v>
                </c:pt>
                <c:pt idx="3632">
                  <c:v>-1.1738513130694628E-3</c:v>
                </c:pt>
                <c:pt idx="3633">
                  <c:v>-1.1738513130694628E-3</c:v>
                </c:pt>
                <c:pt idx="3634">
                  <c:v>-1.7792068421840668E-2</c:v>
                </c:pt>
                <c:pt idx="3635">
                  <c:v>-3.3664468675851822E-2</c:v>
                </c:pt>
                <c:pt idx="3636">
                  <c:v>-4.8042759299278259E-2</c:v>
                </c:pt>
                <c:pt idx="3637">
                  <c:v>-6.0566626489162445E-2</c:v>
                </c:pt>
                <c:pt idx="3638">
                  <c:v>-6.0566626489162445E-2</c:v>
                </c:pt>
                <c:pt idx="3639">
                  <c:v>-7.0583127439022064E-2</c:v>
                </c:pt>
                <c:pt idx="3640">
                  <c:v>-7.7601514756679535E-2</c:v>
                </c:pt>
                <c:pt idx="3641">
                  <c:v>-8.1391818821430206E-2</c:v>
                </c:pt>
                <c:pt idx="3642">
                  <c:v>-8.1391818821430206E-2</c:v>
                </c:pt>
                <c:pt idx="3643">
                  <c:v>-8.1728912889957428E-2</c:v>
                </c:pt>
                <c:pt idx="3644">
                  <c:v>-7.8642167150974274E-2</c:v>
                </c:pt>
                <c:pt idx="3645">
                  <c:v>-7.2373718023300171E-2</c:v>
                </c:pt>
                <c:pt idx="3646">
                  <c:v>-6.3139893114566803E-2</c:v>
                </c:pt>
                <c:pt idx="3647">
                  <c:v>-6.3139893114566803E-2</c:v>
                </c:pt>
                <c:pt idx="3648">
                  <c:v>-5.1197640597820282E-2</c:v>
                </c:pt>
                <c:pt idx="3649">
                  <c:v>-3.7490285933017731E-2</c:v>
                </c:pt>
                <c:pt idx="3650">
                  <c:v>-2.216634713113308E-2</c:v>
                </c:pt>
                <c:pt idx="3651">
                  <c:v>-5.9532471932470798E-3</c:v>
                </c:pt>
                <c:pt idx="3652">
                  <c:v>-5.9532471932470798E-3</c:v>
                </c:pt>
                <c:pt idx="3653">
                  <c:v>1.0683073662221432E-2</c:v>
                </c:pt>
                <c:pt idx="3654">
                  <c:v>2.8078220784664154E-2</c:v>
                </c:pt>
                <c:pt idx="3655">
                  <c:v>4.5348972082138062E-2</c:v>
                </c:pt>
                <c:pt idx="3656">
                  <c:v>4.5348972082138062E-2</c:v>
                </c:pt>
                <c:pt idx="3657">
                  <c:v>6.2824994325637817E-2</c:v>
                </c:pt>
                <c:pt idx="3658">
                  <c:v>7.9937279224395752E-2</c:v>
                </c:pt>
                <c:pt idx="3659">
                  <c:v>9.5991186797618866E-2</c:v>
                </c:pt>
                <c:pt idx="3660">
                  <c:v>0.11089561134576797</c:v>
                </c:pt>
                <c:pt idx="3661">
                  <c:v>0.11089561134576797</c:v>
                </c:pt>
                <c:pt idx="3662">
                  <c:v>0.12343379855155945</c:v>
                </c:pt>
                <c:pt idx="3663">
                  <c:v>0.13323120772838593</c:v>
                </c:pt>
                <c:pt idx="3664">
                  <c:v>0.13963735103607178</c:v>
                </c:pt>
                <c:pt idx="3665">
                  <c:v>0.14212451875209808</c:v>
                </c:pt>
                <c:pt idx="3666">
                  <c:v>0.14212451875209808</c:v>
                </c:pt>
                <c:pt idx="3667">
                  <c:v>0.14066699147224426</c:v>
                </c:pt>
                <c:pt idx="3668">
                  <c:v>0.13545647263526917</c:v>
                </c:pt>
                <c:pt idx="3669">
                  <c:v>0.1266518235206604</c:v>
                </c:pt>
                <c:pt idx="3670">
                  <c:v>0.1266518235206604</c:v>
                </c:pt>
                <c:pt idx="3671">
                  <c:v>0.11479619890451431</c:v>
                </c:pt>
                <c:pt idx="3672">
                  <c:v>0.10099843889474869</c:v>
                </c:pt>
                <c:pt idx="3673">
                  <c:v>8.5342384874820709E-2</c:v>
                </c:pt>
                <c:pt idx="3674">
                  <c:v>6.9017186760902405E-2</c:v>
                </c:pt>
                <c:pt idx="3675">
                  <c:v>6.9017186760902405E-2</c:v>
                </c:pt>
                <c:pt idx="3676">
                  <c:v>5.2134018391370773E-2</c:v>
                </c:pt>
                <c:pt idx="3677">
                  <c:v>3.4720506519079208E-2</c:v>
                </c:pt>
                <c:pt idx="3678">
                  <c:v>1.7732521519064903E-2</c:v>
                </c:pt>
                <c:pt idx="3679">
                  <c:v>6.0715177096426487E-4</c:v>
                </c:pt>
                <c:pt idx="3680">
                  <c:v>6.0715177096426487E-4</c:v>
                </c:pt>
                <c:pt idx="3681">
                  <c:v>-1.5737218782305717E-2</c:v>
                </c:pt>
                <c:pt idx="3682">
                  <c:v>-3.1311064958572388E-2</c:v>
                </c:pt>
                <c:pt idx="3683">
                  <c:v>-4.591171070933342E-2</c:v>
                </c:pt>
                <c:pt idx="3684">
                  <c:v>-4.591171070933342E-2</c:v>
                </c:pt>
                <c:pt idx="3685">
                  <c:v>-5.8320220559835434E-2</c:v>
                </c:pt>
                <c:pt idx="3686">
                  <c:v>-6.8490751087665558E-2</c:v>
                </c:pt>
                <c:pt idx="3687">
                  <c:v>-7.5608879327774048E-2</c:v>
                </c:pt>
                <c:pt idx="3688">
                  <c:v>-7.9453468322753906E-2</c:v>
                </c:pt>
                <c:pt idx="3689">
                  <c:v>-7.9453468322753906E-2</c:v>
                </c:pt>
                <c:pt idx="3690">
                  <c:v>-8.0085568130016327E-2</c:v>
                </c:pt>
                <c:pt idx="3691">
                  <c:v>-7.7463962137699127E-2</c:v>
                </c:pt>
                <c:pt idx="3692">
                  <c:v>-7.1606233716011047E-2</c:v>
                </c:pt>
                <c:pt idx="3693">
                  <c:v>-7.1606233716011047E-2</c:v>
                </c:pt>
                <c:pt idx="3694">
                  <c:v>-6.2866762280464172E-2</c:v>
                </c:pt>
                <c:pt idx="3695">
                  <c:v>-5.1628854125738144E-2</c:v>
                </c:pt>
                <c:pt idx="3696">
                  <c:v>-3.8055874407291412E-2</c:v>
                </c:pt>
                <c:pt idx="3697">
                  <c:v>-2.3219643160700798E-2</c:v>
                </c:pt>
                <c:pt idx="3698">
                  <c:v>-7.1764709427952766E-3</c:v>
                </c:pt>
                <c:pt idx="3699">
                  <c:v>-7.1764709427952766E-3</c:v>
                </c:pt>
                <c:pt idx="3700">
                  <c:v>9.4926841557025909E-3</c:v>
                </c:pt>
                <c:pt idx="3701">
                  <c:v>2.6388807222247124E-2</c:v>
                </c:pt>
                <c:pt idx="3702">
                  <c:v>4.3848741799592972E-2</c:v>
                </c:pt>
                <c:pt idx="3703">
                  <c:v>6.1069317162036896E-2</c:v>
                </c:pt>
                <c:pt idx="3704">
                  <c:v>6.1069317162036896E-2</c:v>
                </c:pt>
                <c:pt idx="3705">
                  <c:v>7.7867291867733002E-2</c:v>
                </c:pt>
                <c:pt idx="3706">
                  <c:v>9.3779876828193665E-2</c:v>
                </c:pt>
                <c:pt idx="3707">
                  <c:v>0.10805445164442062</c:v>
                </c:pt>
                <c:pt idx="3708">
                  <c:v>0.12037716805934906</c:v>
                </c:pt>
                <c:pt idx="3709">
                  <c:v>0.12037716805934906</c:v>
                </c:pt>
                <c:pt idx="3710">
                  <c:v>0.13003474473953247</c:v>
                </c:pt>
                <c:pt idx="3711">
                  <c:v>0.13641087710857391</c:v>
                </c:pt>
                <c:pt idx="3712">
                  <c:v>0.13917185366153717</c:v>
                </c:pt>
                <c:pt idx="3713">
                  <c:v>0.13917185366153717</c:v>
                </c:pt>
                <c:pt idx="3714">
                  <c:v>0.13806462287902832</c:v>
                </c:pt>
                <c:pt idx="3715">
                  <c:v>0.13316412270069122</c:v>
                </c:pt>
                <c:pt idx="3716">
                  <c:v>0.1249188631772995</c:v>
                </c:pt>
                <c:pt idx="3717">
                  <c:v>0.11381512135267258</c:v>
                </c:pt>
                <c:pt idx="3718">
                  <c:v>0.11381512135267258</c:v>
                </c:pt>
                <c:pt idx="3719">
                  <c:v>0.10051539540290833</c:v>
                </c:pt>
                <c:pt idx="3720">
                  <c:v>8.5713744163513184E-2</c:v>
                </c:pt>
                <c:pt idx="3721">
                  <c:v>6.9643042981624603E-2</c:v>
                </c:pt>
                <c:pt idx="3722">
                  <c:v>5.2938386797904968E-2</c:v>
                </c:pt>
                <c:pt idx="3723">
                  <c:v>5.2938386797904968E-2</c:v>
                </c:pt>
                <c:pt idx="3724">
                  <c:v>3.5932514816522598E-2</c:v>
                </c:pt>
                <c:pt idx="3725">
                  <c:v>1.8708154559135437E-2</c:v>
                </c:pt>
                <c:pt idx="3726">
                  <c:v>2.0263709593564272E-3</c:v>
                </c:pt>
                <c:pt idx="3727">
                  <c:v>2.0263709593564272E-3</c:v>
                </c:pt>
                <c:pt idx="3728">
                  <c:v>-1.4394729398190975E-2</c:v>
                </c:pt>
                <c:pt idx="3729">
                  <c:v>-3.0018439516425133E-2</c:v>
                </c:pt>
                <c:pt idx="3730">
                  <c:v>-4.4129524379968643E-2</c:v>
                </c:pt>
                <c:pt idx="3731">
                  <c:v>-5.6599624454975128E-2</c:v>
                </c:pt>
                <c:pt idx="3732">
                  <c:v>-5.6599624454975128E-2</c:v>
                </c:pt>
                <c:pt idx="3733">
                  <c:v>-6.6431395709514618E-2</c:v>
                </c:pt>
                <c:pt idx="3734">
                  <c:v>-7.3497302830219269E-2</c:v>
                </c:pt>
                <c:pt idx="3735">
                  <c:v>-7.751820981502533E-2</c:v>
                </c:pt>
                <c:pt idx="3736">
                  <c:v>-7.751820981502533E-2</c:v>
                </c:pt>
                <c:pt idx="3737">
                  <c:v>-7.8249916434288025E-2</c:v>
                </c:pt>
                <c:pt idx="3738">
                  <c:v>-7.5769372284412384E-2</c:v>
                </c:pt>
                <c:pt idx="3739">
                  <c:v>-7.0313677191734314E-2</c:v>
                </c:pt>
                <c:pt idx="3740">
                  <c:v>-6.1906438320875168E-2</c:v>
                </c:pt>
                <c:pt idx="3741">
                  <c:v>-6.1906438320875168E-2</c:v>
                </c:pt>
                <c:pt idx="3742">
                  <c:v>-5.0837110728025436E-2</c:v>
                </c:pt>
                <c:pt idx="3743">
                  <c:v>-3.7892371416091919E-2</c:v>
                </c:pt>
                <c:pt idx="3744">
                  <c:v>-2.3005731403827667E-2</c:v>
                </c:pt>
                <c:pt idx="3745">
                  <c:v>-7.2828643023967743E-3</c:v>
                </c:pt>
                <c:pt idx="3746">
                  <c:v>-7.2828643023967743E-3</c:v>
                </c:pt>
                <c:pt idx="3747">
                  <c:v>9.1513758525252342E-3</c:v>
                </c:pt>
                <c:pt idx="3748">
                  <c:v>2.6316409930586815E-2</c:v>
                </c:pt>
                <c:pt idx="3749">
                  <c:v>4.3241418898105621E-2</c:v>
                </c:pt>
                <c:pt idx="3750">
                  <c:v>4.3241418898105621E-2</c:v>
                </c:pt>
                <c:pt idx="3751">
                  <c:v>6.036708876490593E-2</c:v>
                </c:pt>
                <c:pt idx="3752">
                  <c:v>7.6672106981277466E-2</c:v>
                </c:pt>
                <c:pt idx="3753">
                  <c:v>9.2003434896469116E-2</c:v>
                </c:pt>
                <c:pt idx="3754">
                  <c:v>0.10616167634725571</c:v>
                </c:pt>
                <c:pt idx="3755">
                  <c:v>0.10616167634725571</c:v>
                </c:pt>
                <c:pt idx="3756">
                  <c:v>0.11803247779607773</c:v>
                </c:pt>
                <c:pt idx="3757">
                  <c:v>0.12752416729927063</c:v>
                </c:pt>
                <c:pt idx="3758">
                  <c:v>0.13375736773014069</c:v>
                </c:pt>
                <c:pt idx="3759">
                  <c:v>0.13638848066329956</c:v>
                </c:pt>
                <c:pt idx="3760">
                  <c:v>0.13539032638072968</c:v>
                </c:pt>
                <c:pt idx="3761">
                  <c:v>0.13539032638072968</c:v>
                </c:pt>
                <c:pt idx="3762">
                  <c:v>0.13088005781173706</c:v>
                </c:pt>
                <c:pt idx="3763">
                  <c:v>0.12297999113798141</c:v>
                </c:pt>
                <c:pt idx="3764">
                  <c:v>0.11249824613332748</c:v>
                </c:pt>
                <c:pt idx="3765">
                  <c:v>0.11249824613332748</c:v>
                </c:pt>
                <c:pt idx="3766">
                  <c:v>9.9762126803398132E-2</c:v>
                </c:pt>
                <c:pt idx="3767">
                  <c:v>8.5109174251556396E-2</c:v>
                </c:pt>
                <c:pt idx="3768">
                  <c:v>6.9624356925487518E-2</c:v>
                </c:pt>
                <c:pt idx="3769">
                  <c:v>5.3085692226886749E-2</c:v>
                </c:pt>
                <c:pt idx="3770">
                  <c:v>5.3085692226886749E-2</c:v>
                </c:pt>
                <c:pt idx="3771">
                  <c:v>3.6495450884103775E-2</c:v>
                </c:pt>
                <c:pt idx="3772">
                  <c:v>1.9746402278542519E-2</c:v>
                </c:pt>
                <c:pt idx="3773">
                  <c:v>2.764643169939518E-3</c:v>
                </c:pt>
                <c:pt idx="3774">
                  <c:v>-1.3433456420898438E-2</c:v>
                </c:pt>
                <c:pt idx="3775">
                  <c:v>-1.3433456420898438E-2</c:v>
                </c:pt>
                <c:pt idx="3776">
                  <c:v>-2.9073722660541534E-2</c:v>
                </c:pt>
                <c:pt idx="3777">
                  <c:v>-4.2996007949113846E-2</c:v>
                </c:pt>
                <c:pt idx="3778">
                  <c:v>-5.4921016097068787E-2</c:v>
                </c:pt>
                <c:pt idx="3779">
                  <c:v>-5.4921016097068787E-2</c:v>
                </c:pt>
                <c:pt idx="3780">
                  <c:v>-7.6396666467189789E-2</c:v>
                </c:pt>
                <c:pt idx="3781">
                  <c:v>-7.4019536375999451E-2</c:v>
                </c:pt>
                <c:pt idx="3782">
                  <c:v>-6.8568378686904907E-2</c:v>
                </c:pt>
                <c:pt idx="3783">
                  <c:v>-6.0485381633043289E-2</c:v>
                </c:pt>
                <c:pt idx="3784">
                  <c:v>-4.9784380942583084E-2</c:v>
                </c:pt>
                <c:pt idx="3785">
                  <c:v>-4.9784380942583084E-2</c:v>
                </c:pt>
                <c:pt idx="3786">
                  <c:v>-3.6976255476474762E-2</c:v>
                </c:pt>
                <c:pt idx="3787">
                  <c:v>-2.2568272426724434E-2</c:v>
                </c:pt>
                <c:pt idx="3788">
                  <c:v>-6.6103124991059303E-3</c:v>
                </c:pt>
                <c:pt idx="3789">
                  <c:v>9.793170727789402E-3</c:v>
                </c:pt>
                <c:pt idx="3790">
                  <c:v>9.793170727789402E-3</c:v>
                </c:pt>
                <c:pt idx="3791">
                  <c:v>2.6734324172139168E-2</c:v>
                </c:pt>
                <c:pt idx="3792">
                  <c:v>4.3695330619812012E-2</c:v>
                </c:pt>
                <c:pt idx="3793">
                  <c:v>6.0193222016096115E-2</c:v>
                </c:pt>
                <c:pt idx="3794">
                  <c:v>7.6437078416347504E-2</c:v>
                </c:pt>
                <c:pt idx="3795">
                  <c:v>7.6437078416347504E-2</c:v>
                </c:pt>
                <c:pt idx="3796">
                  <c:v>9.1358020901679993E-2</c:v>
                </c:pt>
                <c:pt idx="3797">
                  <c:v>0.10492867976427078</c:v>
                </c:pt>
                <c:pt idx="3798">
                  <c:v>0.11652534455060959</c:v>
                </c:pt>
                <c:pt idx="3799">
                  <c:v>0.12545035779476166</c:v>
                </c:pt>
                <c:pt idx="3800">
                  <c:v>0.12545035779476166</c:v>
                </c:pt>
                <c:pt idx="3801">
                  <c:v>0.13153307139873505</c:v>
                </c:pt>
                <c:pt idx="3802">
                  <c:v>0.13412138819694519</c:v>
                </c:pt>
                <c:pt idx="3803">
                  <c:v>0.13315992057323456</c:v>
                </c:pt>
                <c:pt idx="3804">
                  <c:v>0.13315992057323456</c:v>
                </c:pt>
                <c:pt idx="3805">
                  <c:v>0.12876586616039276</c:v>
                </c:pt>
                <c:pt idx="3806">
                  <c:v>0.12123547494411469</c:v>
                </c:pt>
                <c:pt idx="3807">
                  <c:v>0.11088912189006805</c:v>
                </c:pt>
                <c:pt idx="3808">
                  <c:v>9.8415292799472809E-2</c:v>
                </c:pt>
                <c:pt idx="3809">
                  <c:v>9.8415292799472809E-2</c:v>
                </c:pt>
                <c:pt idx="3810">
                  <c:v>8.4300413727760315E-2</c:v>
                </c:pt>
                <c:pt idx="3811">
                  <c:v>6.9008700549602509E-2</c:v>
                </c:pt>
                <c:pt idx="3812">
                  <c:v>5.3061988204717636E-2</c:v>
                </c:pt>
                <c:pt idx="3813">
                  <c:v>3.641054779291153E-2</c:v>
                </c:pt>
                <c:pt idx="3814">
                  <c:v>3.641054779291153E-2</c:v>
                </c:pt>
                <c:pt idx="3815">
                  <c:v>1.9508583471179008E-2</c:v>
                </c:pt>
                <c:pt idx="3816">
                  <c:v>2.6772737037390471E-3</c:v>
                </c:pt>
                <c:pt idx="3817">
                  <c:v>-1.3664956204593182E-2</c:v>
                </c:pt>
                <c:pt idx="3818">
                  <c:v>-2.8819471597671509E-2</c:v>
                </c:pt>
                <c:pt idx="3819">
                  <c:v>-4.2586319148540497E-2</c:v>
                </c:pt>
                <c:pt idx="3820">
                  <c:v>-4.2586319148540497E-2</c:v>
                </c:pt>
                <c:pt idx="3821">
                  <c:v>-5.4388944059610367E-2</c:v>
                </c:pt>
                <c:pt idx="3822">
                  <c:v>-6.3824228942394257E-2</c:v>
                </c:pt>
                <c:pt idx="3823">
                  <c:v>-7.0620395243167877E-2</c:v>
                </c:pt>
                <c:pt idx="3824">
                  <c:v>-7.0620395243167877E-2</c:v>
                </c:pt>
                <c:pt idx="3825">
                  <c:v>-7.4388332664966583E-2</c:v>
                </c:pt>
                <c:pt idx="3826">
                  <c:v>-7.5056418776512146E-2</c:v>
                </c:pt>
                <c:pt idx="3827">
                  <c:v>-7.2657987475395203E-2</c:v>
                </c:pt>
                <c:pt idx="3828">
                  <c:v>-6.727328896522522E-2</c:v>
                </c:pt>
                <c:pt idx="3829">
                  <c:v>-6.727328896522522E-2</c:v>
                </c:pt>
                <c:pt idx="3830">
                  <c:v>-5.9023737907409668E-2</c:v>
                </c:pt>
                <c:pt idx="3831">
                  <c:v>-4.8534274101257324E-2</c:v>
                </c:pt>
                <c:pt idx="3832">
                  <c:v>-3.579552099108696E-2</c:v>
                </c:pt>
                <c:pt idx="3833">
                  <c:v>-2.1351298317313194E-2</c:v>
                </c:pt>
                <c:pt idx="3834">
                  <c:v>-2.1351298317313194E-2</c:v>
                </c:pt>
                <c:pt idx="3835">
                  <c:v>-5.7264519855380058E-3</c:v>
                </c:pt>
                <c:pt idx="3836">
                  <c:v>1.1081677861511707E-2</c:v>
                </c:pt>
                <c:pt idx="3837">
                  <c:v>2.7903590351343155E-2</c:v>
                </c:pt>
                <c:pt idx="3838">
                  <c:v>2.7903590351343155E-2</c:v>
                </c:pt>
                <c:pt idx="3839">
                  <c:v>4.4826697558164597E-2</c:v>
                </c:pt>
                <c:pt idx="3840">
                  <c:v>6.1328664422035217E-2</c:v>
                </c:pt>
                <c:pt idx="3841">
                  <c:v>7.6894260942935944E-2</c:v>
                </c:pt>
                <c:pt idx="3842">
                  <c:v>9.1697357594966888E-2</c:v>
                </c:pt>
                <c:pt idx="3843">
                  <c:v>9.1697357594966888E-2</c:v>
                </c:pt>
                <c:pt idx="3844">
                  <c:v>0.10475318878889084</c:v>
                </c:pt>
                <c:pt idx="3845">
                  <c:v>0.1159311830997467</c:v>
                </c:pt>
                <c:pt idx="3846">
                  <c:v>0.12464612722396851</c:v>
                </c:pt>
                <c:pt idx="3847">
                  <c:v>0.13029062747955322</c:v>
                </c:pt>
                <c:pt idx="3848">
                  <c:v>0.13029062747955322</c:v>
                </c:pt>
                <c:pt idx="3849">
                  <c:v>0.13271597027778625</c:v>
                </c:pt>
                <c:pt idx="3850">
                  <c:v>0.13170090317726135</c:v>
                </c:pt>
                <c:pt idx="3851">
                  <c:v>0.12725028395652771</c:v>
                </c:pt>
                <c:pt idx="3852">
                  <c:v>0.12725028395652771</c:v>
                </c:pt>
                <c:pt idx="3853">
                  <c:v>0.1197693794965744</c:v>
                </c:pt>
                <c:pt idx="3854">
                  <c:v>0.1097385436296463</c:v>
                </c:pt>
                <c:pt idx="3855">
                  <c:v>9.73772332072258E-2</c:v>
                </c:pt>
                <c:pt idx="3856">
                  <c:v>8.3686091005802155E-2</c:v>
                </c:pt>
                <c:pt idx="3857">
                  <c:v>8.3686091005802155E-2</c:v>
                </c:pt>
                <c:pt idx="3858">
                  <c:v>6.8634346127510071E-2</c:v>
                </c:pt>
                <c:pt idx="3859">
                  <c:v>5.247817188501358E-2</c:v>
                </c:pt>
                <c:pt idx="3860">
                  <c:v>3.6006651818752289E-2</c:v>
                </c:pt>
                <c:pt idx="3861">
                  <c:v>3.6006651818752289E-2</c:v>
                </c:pt>
                <c:pt idx="3862">
                  <c:v>1.8852593377232552E-2</c:v>
                </c:pt>
                <c:pt idx="3863">
                  <c:v>2.1004776936024427E-3</c:v>
                </c:pt>
                <c:pt idx="3864">
                  <c:v>-1.40284588560462E-2</c:v>
                </c:pt>
                <c:pt idx="3865">
                  <c:v>-2.9341081157326698E-2</c:v>
                </c:pt>
                <c:pt idx="3866">
                  <c:v>-2.9341081157326698E-2</c:v>
                </c:pt>
                <c:pt idx="3867">
                  <c:v>-4.2791023850440979E-2</c:v>
                </c:pt>
                <c:pt idx="3868">
                  <c:v>-5.4511211812496185E-2</c:v>
                </c:pt>
                <c:pt idx="3869">
                  <c:v>-6.3686691224575043E-2</c:v>
                </c:pt>
                <c:pt idx="3870">
                  <c:v>-7.0113465189933777E-2</c:v>
                </c:pt>
                <c:pt idx="3871">
                  <c:v>-7.0113465189933777E-2</c:v>
                </c:pt>
                <c:pt idx="3872">
                  <c:v>-7.3725238442420959E-2</c:v>
                </c:pt>
                <c:pt idx="3873">
                  <c:v>-7.425256073474884E-2</c:v>
                </c:pt>
                <c:pt idx="3874">
                  <c:v>-7.1702681481838226E-2</c:v>
                </c:pt>
                <c:pt idx="3875">
                  <c:v>-7.1702681481838226E-2</c:v>
                </c:pt>
                <c:pt idx="3876">
                  <c:v>-6.6298782825469971E-2</c:v>
                </c:pt>
                <c:pt idx="3877">
                  <c:v>-5.8086466044187546E-2</c:v>
                </c:pt>
                <c:pt idx="3878">
                  <c:v>-4.726899042725563E-2</c:v>
                </c:pt>
                <c:pt idx="3879">
                  <c:v>-3.4622542560100555E-2</c:v>
                </c:pt>
                <c:pt idx="3880">
                  <c:v>-3.4622542560100555E-2</c:v>
                </c:pt>
                <c:pt idx="3881">
                  <c:v>-1.9983729347586632E-2</c:v>
                </c:pt>
                <c:pt idx="3882">
                  <c:v>-4.14255540817976E-3</c:v>
                </c:pt>
                <c:pt idx="3883">
                  <c:v>1.2426833622157574E-2</c:v>
                </c:pt>
                <c:pt idx="3884">
                  <c:v>2.9681526124477386E-2</c:v>
                </c:pt>
                <c:pt idx="3885">
                  <c:v>2.9681526124477386E-2</c:v>
                </c:pt>
                <c:pt idx="3886">
                  <c:v>4.6438101679086685E-2</c:v>
                </c:pt>
                <c:pt idx="3887">
                  <c:v>6.2793567776679993E-2</c:v>
                </c:pt>
                <c:pt idx="3888">
                  <c:v>7.8252047300338745E-2</c:v>
                </c:pt>
                <c:pt idx="3889">
                  <c:v>7.8252047300338745E-2</c:v>
                </c:pt>
                <c:pt idx="3890">
                  <c:v>9.2387445271015167E-2</c:v>
                </c:pt>
                <c:pt idx="3891">
                  <c:v>0.10530330985784531</c:v>
                </c:pt>
                <c:pt idx="3892">
                  <c:v>0.11602069437503815</c:v>
                </c:pt>
                <c:pt idx="3893">
                  <c:v>0.124334916472435</c:v>
                </c:pt>
                <c:pt idx="3894">
                  <c:v>0.124334916472435</c:v>
                </c:pt>
                <c:pt idx="3895">
                  <c:v>0.12975814938545227</c:v>
                </c:pt>
                <c:pt idx="3896">
                  <c:v>0.13186608254909515</c:v>
                </c:pt>
                <c:pt idx="3897">
                  <c:v>0.13063380122184753</c:v>
                </c:pt>
                <c:pt idx="3898">
                  <c:v>0.12672577798366547</c:v>
                </c:pt>
                <c:pt idx="3899">
                  <c:v>0.12672577798366547</c:v>
                </c:pt>
                <c:pt idx="3900">
                  <c:v>0.11864641308784485</c:v>
                </c:pt>
                <c:pt idx="3901">
                  <c:v>0.11124901473522186</c:v>
                </c:pt>
                <c:pt idx="3902">
                  <c:v>9.6559770405292511E-2</c:v>
                </c:pt>
                <c:pt idx="3903">
                  <c:v>9.6559770405292511E-2</c:v>
                </c:pt>
                <c:pt idx="3904">
                  <c:v>8.623349666595459E-2</c:v>
                </c:pt>
                <c:pt idx="3905">
                  <c:v>7.176525890827179E-2</c:v>
                </c:pt>
                <c:pt idx="3906">
                  <c:v>5.6209065020084381E-2</c:v>
                </c:pt>
                <c:pt idx="3907">
                  <c:v>3.9470765739679337E-2</c:v>
                </c:pt>
                <c:pt idx="3908">
                  <c:v>3.9470765739679337E-2</c:v>
                </c:pt>
                <c:pt idx="3909">
                  <c:v>2.2604057565331459E-2</c:v>
                </c:pt>
                <c:pt idx="3910">
                  <c:v>5.3546936251223087E-3</c:v>
                </c:pt>
                <c:pt idx="3911">
                  <c:v>-1.117937546223402E-2</c:v>
                </c:pt>
                <c:pt idx="3912">
                  <c:v>-1.117937546223402E-2</c:v>
                </c:pt>
                <c:pt idx="3913">
                  <c:v>-3.018469363451004E-2</c:v>
                </c:pt>
                <c:pt idx="3914">
                  <c:v>-4.0466256439685822E-2</c:v>
                </c:pt>
                <c:pt idx="3915">
                  <c:v>-5.2303001284599304E-2</c:v>
                </c:pt>
                <c:pt idx="3916">
                  <c:v>-6.1905082315206528E-2</c:v>
                </c:pt>
                <c:pt idx="3917">
                  <c:v>-6.1905082315206528E-2</c:v>
                </c:pt>
                <c:pt idx="3918">
                  <c:v>-6.8883791565895081E-2</c:v>
                </c:pt>
                <c:pt idx="3919">
                  <c:v>-7.2893775999546051E-2</c:v>
                </c:pt>
                <c:pt idx="3920">
                  <c:v>-7.3957651853561401E-2</c:v>
                </c:pt>
                <c:pt idx="3921">
                  <c:v>-7.2009943425655365E-2</c:v>
                </c:pt>
                <c:pt idx="3922">
                  <c:v>-7.2009943425655365E-2</c:v>
                </c:pt>
                <c:pt idx="3923">
                  <c:v>-6.7037962377071381E-2</c:v>
                </c:pt>
                <c:pt idx="3924">
                  <c:v>-5.93116395175457E-2</c:v>
                </c:pt>
                <c:pt idx="3925">
                  <c:v>-4.9148287624120712E-2</c:v>
                </c:pt>
                <c:pt idx="3926">
                  <c:v>-4.9148287624120712E-2</c:v>
                </c:pt>
                <c:pt idx="3927">
                  <c:v>-3.6599289625883102E-2</c:v>
                </c:pt>
                <c:pt idx="3928">
                  <c:v>-2.2511376067996025E-2</c:v>
                </c:pt>
                <c:pt idx="3929">
                  <c:v>-6.8377414718270302E-3</c:v>
                </c:pt>
                <c:pt idx="3930">
                  <c:v>9.8053254187107086E-3</c:v>
                </c:pt>
                <c:pt idx="3931">
                  <c:v>9.8053254187107086E-3</c:v>
                </c:pt>
                <c:pt idx="3932">
                  <c:v>2.6729529723525047E-2</c:v>
                </c:pt>
                <c:pt idx="3933">
                  <c:v>4.3895497918128967E-2</c:v>
                </c:pt>
                <c:pt idx="3934">
                  <c:v>6.0171712189912796E-2</c:v>
                </c:pt>
                <c:pt idx="3935">
                  <c:v>7.5696051120758057E-2</c:v>
                </c:pt>
                <c:pt idx="3936">
                  <c:v>7.5696051120758057E-2</c:v>
                </c:pt>
                <c:pt idx="3937">
                  <c:v>9.0067341923713684E-2</c:v>
                </c:pt>
                <c:pt idx="3938">
                  <c:v>0.10282134264707565</c:v>
                </c:pt>
                <c:pt idx="3939">
                  <c:v>0.11395661532878876</c:v>
                </c:pt>
                <c:pt idx="3940">
                  <c:v>0.11395661532878876</c:v>
                </c:pt>
                <c:pt idx="3941">
                  <c:v>0.12254718691110611</c:v>
                </c:pt>
                <c:pt idx="3942">
                  <c:v>0.1283600777387619</c:v>
                </c:pt>
                <c:pt idx="3943">
                  <c:v>0.13108164072036743</c:v>
                </c:pt>
                <c:pt idx="3944">
                  <c:v>0.13047102093696594</c:v>
                </c:pt>
                <c:pt idx="3945">
                  <c:v>0.13047102093696594</c:v>
                </c:pt>
                <c:pt idx="3946">
                  <c:v>0.12661397457122803</c:v>
                </c:pt>
                <c:pt idx="3947">
                  <c:v>0.11975079029798508</c:v>
                </c:pt>
                <c:pt idx="3948">
                  <c:v>0.11026381701231003</c:v>
                </c:pt>
                <c:pt idx="3949">
                  <c:v>9.867483377456665E-2</c:v>
                </c:pt>
                <c:pt idx="3950">
                  <c:v>9.867483377456665E-2</c:v>
                </c:pt>
                <c:pt idx="3951">
                  <c:v>3.864331915974617E-2</c:v>
                </c:pt>
                <c:pt idx="3952">
                  <c:v>2.1586071699857712E-2</c:v>
                </c:pt>
                <c:pt idx="3953">
                  <c:v>4.6850261278450489E-3</c:v>
                </c:pt>
                <c:pt idx="3954">
                  <c:v>-1.1804287321865559E-2</c:v>
                </c:pt>
                <c:pt idx="3955">
                  <c:v>-1.1804287321865559E-2</c:v>
                </c:pt>
                <c:pt idx="3956">
                  <c:v>-2.7166325598955154E-2</c:v>
                </c:pt>
                <c:pt idx="3957">
                  <c:v>-4.0918722748756409E-2</c:v>
                </c:pt>
                <c:pt idx="3958">
                  <c:v>-5.2665665745735168E-2</c:v>
                </c:pt>
                <c:pt idx="3959">
                  <c:v>-6.1902429908514023E-2</c:v>
                </c:pt>
                <c:pt idx="3960">
                  <c:v>-6.1902429908514023E-2</c:v>
                </c:pt>
                <c:pt idx="3961">
                  <c:v>-6.8520195782184601E-2</c:v>
                </c:pt>
                <c:pt idx="3962">
                  <c:v>-7.2307929396629333E-2</c:v>
                </c:pt>
                <c:pt idx="3963">
                  <c:v>-7.3111690580844879E-2</c:v>
                </c:pt>
                <c:pt idx="3964">
                  <c:v>-7.0969536900520325E-2</c:v>
                </c:pt>
                <c:pt idx="3965">
                  <c:v>-7.0969536900520325E-2</c:v>
                </c:pt>
                <c:pt idx="3966">
                  <c:v>-6.5947875380516052E-2</c:v>
                </c:pt>
                <c:pt idx="3967">
                  <c:v>-5.8101680129766464E-2</c:v>
                </c:pt>
                <c:pt idx="3968">
                  <c:v>-4.7802463173866272E-2</c:v>
                </c:pt>
                <c:pt idx="3969">
                  <c:v>-4.7802463173866272E-2</c:v>
                </c:pt>
                <c:pt idx="3970">
                  <c:v>-3.5289060324430466E-2</c:v>
                </c:pt>
                <c:pt idx="3971">
                  <c:v>-2.0954819396138191E-2</c:v>
                </c:pt>
                <c:pt idx="3972">
                  <c:v>-5.3753498941659927E-3</c:v>
                </c:pt>
                <c:pt idx="3973">
                  <c:v>1.1258800514042377E-2</c:v>
                </c:pt>
                <c:pt idx="3974">
                  <c:v>1.1258800514042377E-2</c:v>
                </c:pt>
                <c:pt idx="3975">
                  <c:v>2.8248792514204979E-2</c:v>
                </c:pt>
                <c:pt idx="3976">
                  <c:v>4.5097999274730682E-2</c:v>
                </c:pt>
                <c:pt idx="3977">
                  <c:v>6.1400264501571655E-2</c:v>
                </c:pt>
                <c:pt idx="3978">
                  <c:v>7.6618462800979614E-2</c:v>
                </c:pt>
                <c:pt idx="3979">
                  <c:v>7.6618462800979614E-2</c:v>
                </c:pt>
                <c:pt idx="3980">
                  <c:v>9.0751111507415771E-2</c:v>
                </c:pt>
                <c:pt idx="3981">
                  <c:v>0.10335554182529449</c:v>
                </c:pt>
                <c:pt idx="3982">
                  <c:v>0.11402379721403122</c:v>
                </c:pt>
                <c:pt idx="3983">
                  <c:v>0.11402379721403122</c:v>
                </c:pt>
                <c:pt idx="3984">
                  <c:v>0.12234799563884735</c:v>
                </c:pt>
                <c:pt idx="3985">
                  <c:v>0.1277671754360199</c:v>
                </c:pt>
                <c:pt idx="3986">
                  <c:v>0.13012544810771942</c:v>
                </c:pt>
                <c:pt idx="3987">
                  <c:v>0.12933330237865448</c:v>
                </c:pt>
                <c:pt idx="3988">
                  <c:v>0.12933330237865448</c:v>
                </c:pt>
                <c:pt idx="3989">
                  <c:v>0.12538780272006989</c:v>
                </c:pt>
                <c:pt idx="3990">
                  <c:v>0.11842640489339828</c:v>
                </c:pt>
                <c:pt idx="3991">
                  <c:v>0.10909654200077057</c:v>
                </c:pt>
                <c:pt idx="3992">
                  <c:v>9.7521908581256866E-2</c:v>
                </c:pt>
                <c:pt idx="3993">
                  <c:v>9.7521908581256866E-2</c:v>
                </c:pt>
                <c:pt idx="3994">
                  <c:v>8.4291458129882813E-2</c:v>
                </c:pt>
                <c:pt idx="3995">
                  <c:v>6.9830603897571564E-2</c:v>
                </c:pt>
                <c:pt idx="3996">
                  <c:v>5.3945958614349365E-2</c:v>
                </c:pt>
                <c:pt idx="3997">
                  <c:v>5.3945958614349365E-2</c:v>
                </c:pt>
                <c:pt idx="3998">
                  <c:v>3.7604331970214844E-2</c:v>
                </c:pt>
                <c:pt idx="3999">
                  <c:v>2.0637271925806999E-2</c:v>
                </c:pt>
                <c:pt idx="4000">
                  <c:v>3.6897351965308189E-3</c:v>
                </c:pt>
                <c:pt idx="4001">
                  <c:v>-1.2499339878559113E-2</c:v>
                </c:pt>
                <c:pt idx="4002">
                  <c:v>-1.2499339878559113E-2</c:v>
                </c:pt>
                <c:pt idx="4003">
                  <c:v>-2.7893655002117157E-2</c:v>
                </c:pt>
                <c:pt idx="4004">
                  <c:v>-4.135560616850853E-2</c:v>
                </c:pt>
                <c:pt idx="4005">
                  <c:v>-5.2807889878749847E-2</c:v>
                </c:pt>
                <c:pt idx="4006">
                  <c:v>-5.2807889878749847E-2</c:v>
                </c:pt>
                <c:pt idx="4007">
                  <c:v>-6.182672455906868E-2</c:v>
                </c:pt>
                <c:pt idx="4008">
                  <c:v>-6.804792582988739E-2</c:v>
                </c:pt>
                <c:pt idx="4009">
                  <c:v>-7.1538127958774567E-2</c:v>
                </c:pt>
                <c:pt idx="4010">
                  <c:v>-7.2097733616828918E-2</c:v>
                </c:pt>
                <c:pt idx="4011">
                  <c:v>-7.2097733616828918E-2</c:v>
                </c:pt>
                <c:pt idx="4012">
                  <c:v>-6.9712318480014801E-2</c:v>
                </c:pt>
                <c:pt idx="4013">
                  <c:v>-6.4525984227657318E-2</c:v>
                </c:pt>
                <c:pt idx="4014">
                  <c:v>-5.6706380099058151E-2</c:v>
                </c:pt>
                <c:pt idx="4015">
                  <c:v>-5.6706380099058151E-2</c:v>
                </c:pt>
                <c:pt idx="4016">
                  <c:v>-4.6214554458856583E-2</c:v>
                </c:pt>
                <c:pt idx="4017">
                  <c:v>-3.3756952732801437E-2</c:v>
                </c:pt>
                <c:pt idx="4018">
                  <c:v>-1.9354665651917458E-2</c:v>
                </c:pt>
                <c:pt idx="4019">
                  <c:v>-3.6873915232717991E-3</c:v>
                </c:pt>
                <c:pt idx="4020">
                  <c:v>-3.6873915232717991E-3</c:v>
                </c:pt>
                <c:pt idx="4021">
                  <c:v>1.2616079300642014E-2</c:v>
                </c:pt>
                <c:pt idx="4022">
                  <c:v>2.9564846307039261E-2</c:v>
                </c:pt>
                <c:pt idx="4023">
                  <c:v>4.6035721898078918E-2</c:v>
                </c:pt>
                <c:pt idx="4024">
                  <c:v>6.2159977853298187E-2</c:v>
                </c:pt>
                <c:pt idx="4025">
                  <c:v>6.2159977853298187E-2</c:v>
                </c:pt>
                <c:pt idx="4026">
                  <c:v>7.7388361096382141E-2</c:v>
                </c:pt>
                <c:pt idx="4027">
                  <c:v>9.1169580817222595E-2</c:v>
                </c:pt>
                <c:pt idx="4028">
                  <c:v>0.10361645370721817</c:v>
                </c:pt>
                <c:pt idx="4029">
                  <c:v>0.10361645370721817</c:v>
                </c:pt>
                <c:pt idx="4030">
                  <c:v>0.11384051293134689</c:v>
                </c:pt>
                <c:pt idx="4031">
                  <c:v>0.12169750034809113</c:v>
                </c:pt>
                <c:pt idx="4032">
                  <c:v>0.12681256234645844</c:v>
                </c:pt>
                <c:pt idx="4033">
                  <c:v>0.12885348498821259</c:v>
                </c:pt>
                <c:pt idx="4034">
                  <c:v>0.12885348498821259</c:v>
                </c:pt>
                <c:pt idx="4035">
                  <c:v>0.12783414125442505</c:v>
                </c:pt>
                <c:pt idx="4036">
                  <c:v>0.12386500090360641</c:v>
                </c:pt>
                <c:pt idx="4037">
                  <c:v>0.11697034537792206</c:v>
                </c:pt>
                <c:pt idx="4038">
                  <c:v>0.11697034537792206</c:v>
                </c:pt>
                <c:pt idx="4039">
                  <c:v>0.10759274661540985</c:v>
                </c:pt>
                <c:pt idx="4040">
                  <c:v>9.6193201839923859E-2</c:v>
                </c:pt>
                <c:pt idx="4041">
                  <c:v>8.2842171192169189E-2</c:v>
                </c:pt>
                <c:pt idx="4042">
                  <c:v>6.8419195711612701E-2</c:v>
                </c:pt>
                <c:pt idx="4043">
                  <c:v>6.8419195711612701E-2</c:v>
                </c:pt>
                <c:pt idx="4044">
                  <c:v>5.2732296288013458E-2</c:v>
                </c:pt>
                <c:pt idx="4045">
                  <c:v>3.6322768777608871E-2</c:v>
                </c:pt>
                <c:pt idx="4046">
                  <c:v>1.9729482010006905E-2</c:v>
                </c:pt>
                <c:pt idx="4047">
                  <c:v>1.9729482010006905E-2</c:v>
                </c:pt>
                <c:pt idx="4048">
                  <c:v>2.8496179729700089E-3</c:v>
                </c:pt>
                <c:pt idx="4049">
                  <c:v>-1.3125249184668064E-2</c:v>
                </c:pt>
                <c:pt idx="4050">
                  <c:v>-2.8139106929302216E-2</c:v>
                </c:pt>
                <c:pt idx="4051">
                  <c:v>-4.1621748358011246E-2</c:v>
                </c:pt>
                <c:pt idx="4052">
                  <c:v>-4.1621748358011246E-2</c:v>
                </c:pt>
                <c:pt idx="4053">
                  <c:v>-5.2720144391059875E-2</c:v>
                </c:pt>
                <c:pt idx="4054">
                  <c:v>-6.1542153358459473E-2</c:v>
                </c:pt>
                <c:pt idx="4055">
                  <c:v>-6.7555300891399384E-2</c:v>
                </c:pt>
                <c:pt idx="4056">
                  <c:v>-7.0688806474208832E-2</c:v>
                </c:pt>
                <c:pt idx="4057">
                  <c:v>-7.0688806474208832E-2</c:v>
                </c:pt>
                <c:pt idx="4058">
                  <c:v>-7.0989996194839478E-2</c:v>
                </c:pt>
                <c:pt idx="4059">
                  <c:v>-6.8456836044788361E-2</c:v>
                </c:pt>
                <c:pt idx="4060">
                  <c:v>-6.3054993748664856E-2</c:v>
                </c:pt>
                <c:pt idx="4061">
                  <c:v>-6.3054993748664856E-2</c:v>
                </c:pt>
                <c:pt idx="4062">
                  <c:v>-5.5173240602016449E-2</c:v>
                </c:pt>
                <c:pt idx="4063">
                  <c:v>-4.4781822711229324E-2</c:v>
                </c:pt>
                <c:pt idx="4064">
                  <c:v>-3.2043039798736572E-2</c:v>
                </c:pt>
                <c:pt idx="4065">
                  <c:v>-1.7914904281497002E-2</c:v>
                </c:pt>
                <c:pt idx="4066">
                  <c:v>-1.7914904281497002E-2</c:v>
                </c:pt>
                <c:pt idx="4067">
                  <c:v>-2.2769295610487461E-3</c:v>
                </c:pt>
                <c:pt idx="4068">
                  <c:v>1.3765474781394005E-2</c:v>
                </c:pt>
                <c:pt idx="4069">
                  <c:v>3.010084293782711E-2</c:v>
                </c:pt>
                <c:pt idx="4070">
                  <c:v>4.6665668487548828E-2</c:v>
                </c:pt>
                <c:pt idx="4071">
                  <c:v>6.2415692955255508E-2</c:v>
                </c:pt>
                <c:pt idx="4072">
                  <c:v>6.2415692955255508E-2</c:v>
                </c:pt>
                <c:pt idx="4073">
                  <c:v>7.7601037919521332E-2</c:v>
                </c:pt>
                <c:pt idx="4074">
                  <c:v>9.1329857707023621E-2</c:v>
                </c:pt>
                <c:pt idx="4075">
                  <c:v>0.10324142873287201</c:v>
                </c:pt>
                <c:pt idx="4076">
                  <c:v>0.10324142873287201</c:v>
                </c:pt>
                <c:pt idx="4077">
                  <c:v>0.11330992728471756</c:v>
                </c:pt>
                <c:pt idx="4078">
                  <c:v>0.12075836956501007</c:v>
                </c:pt>
                <c:pt idx="4079">
                  <c:v>0.12548770010471344</c:v>
                </c:pt>
                <c:pt idx="4080">
                  <c:v>0.12731097638607025</c:v>
                </c:pt>
                <c:pt idx="4081">
                  <c:v>0.12731097638607025</c:v>
                </c:pt>
                <c:pt idx="4082">
                  <c:v>0.12610623240470886</c:v>
                </c:pt>
                <c:pt idx="4083">
                  <c:v>0.12192431092262268</c:v>
                </c:pt>
                <c:pt idx="4084">
                  <c:v>0.11509893089532852</c:v>
                </c:pt>
                <c:pt idx="4085">
                  <c:v>0.10569220036268234</c:v>
                </c:pt>
                <c:pt idx="4086">
                  <c:v>0.10569220036268234</c:v>
                </c:pt>
                <c:pt idx="4087">
                  <c:v>9.4363726675510406E-2</c:v>
                </c:pt>
                <c:pt idx="4088">
                  <c:v>8.1283785402774811E-2</c:v>
                </c:pt>
                <c:pt idx="4089">
                  <c:v>6.6555768251419067E-2</c:v>
                </c:pt>
                <c:pt idx="4090">
                  <c:v>6.6555768251419067E-2</c:v>
                </c:pt>
                <c:pt idx="4091">
                  <c:v>5.1102910190820694E-2</c:v>
                </c:pt>
                <c:pt idx="4092">
                  <c:v>3.4635260701179504E-2</c:v>
                </c:pt>
                <c:pt idx="4093">
                  <c:v>1.8026957288384438E-2</c:v>
                </c:pt>
                <c:pt idx="4094">
                  <c:v>1.7342484788969159E-3</c:v>
                </c:pt>
                <c:pt idx="4095">
                  <c:v>1.7342484788969159E-3</c:v>
                </c:pt>
                <c:pt idx="4096">
                  <c:v>-1.4279803261160851E-2</c:v>
                </c:pt>
                <c:pt idx="4097">
                  <c:v>-2.8860652819275856E-2</c:v>
                </c:pt>
                <c:pt idx="4098">
                  <c:v>-4.1969355195760727E-2</c:v>
                </c:pt>
                <c:pt idx="4099">
                  <c:v>-5.3019646555185318E-2</c:v>
                </c:pt>
                <c:pt idx="4100">
                  <c:v>-5.3019646555185318E-2</c:v>
                </c:pt>
                <c:pt idx="4101">
                  <c:v>-6.1486572027206421E-2</c:v>
                </c:pt>
                <c:pt idx="4102">
                  <c:v>-6.7449897527694702E-2</c:v>
                </c:pt>
                <c:pt idx="4103">
                  <c:v>-7.0489212870597839E-2</c:v>
                </c:pt>
                <c:pt idx="4104">
                  <c:v>-7.0489212870597839E-2</c:v>
                </c:pt>
                <c:pt idx="4105">
                  <c:v>-7.061932235956192E-2</c:v>
                </c:pt>
                <c:pt idx="4106">
                  <c:v>-6.7897506058216095E-2</c:v>
                </c:pt>
                <c:pt idx="4107">
                  <c:v>-6.2393903732299805E-2</c:v>
                </c:pt>
                <c:pt idx="4108">
                  <c:v>-5.4158061742782593E-2</c:v>
                </c:pt>
                <c:pt idx="4109">
                  <c:v>-5.4158061742782593E-2</c:v>
                </c:pt>
                <c:pt idx="4110">
                  <c:v>-4.3753843754529953E-2</c:v>
                </c:pt>
                <c:pt idx="4111">
                  <c:v>-3.1189771369099617E-2</c:v>
                </c:pt>
                <c:pt idx="4112">
                  <c:v>-1.7041051760315895E-2</c:v>
                </c:pt>
                <c:pt idx="4113">
                  <c:v>-1.8445017049089074E-3</c:v>
                </c:pt>
                <c:pt idx="4114">
                  <c:v>-1.8445017049089074E-3</c:v>
                </c:pt>
                <c:pt idx="4115">
                  <c:v>1.442233007401228E-2</c:v>
                </c:pt>
                <c:pt idx="4116">
                  <c:v>3.0671387910842896E-2</c:v>
                </c:pt>
                <c:pt idx="4117">
                  <c:v>4.7015730291604996E-2</c:v>
                </c:pt>
                <c:pt idx="4118">
                  <c:v>4.7015730291604996E-2</c:v>
                </c:pt>
                <c:pt idx="4119">
                  <c:v>6.2888585031032562E-2</c:v>
                </c:pt>
                <c:pt idx="4120">
                  <c:v>7.7690735459327698E-2</c:v>
                </c:pt>
                <c:pt idx="4121">
                  <c:v>9.1511920094490051E-2</c:v>
                </c:pt>
                <c:pt idx="4122">
                  <c:v>0.10337743908166885</c:v>
                </c:pt>
                <c:pt idx="4123">
                  <c:v>0.10337743908166885</c:v>
                </c:pt>
                <c:pt idx="4124">
                  <c:v>0.12683084607124329</c:v>
                </c:pt>
                <c:pt idx="4125">
                  <c:v>0.12557056546211243</c:v>
                </c:pt>
                <c:pt idx="4126">
                  <c:v>0.12131532281637192</c:v>
                </c:pt>
                <c:pt idx="4127">
                  <c:v>0.11434363573789597</c:v>
                </c:pt>
                <c:pt idx="4128">
                  <c:v>0.10496949404478073</c:v>
                </c:pt>
                <c:pt idx="4129">
                  <c:v>0.10496949404478073</c:v>
                </c:pt>
                <c:pt idx="4130">
                  <c:v>9.3281149864196777E-2</c:v>
                </c:pt>
                <c:pt idx="4131">
                  <c:v>8.0104343593120575E-2</c:v>
                </c:pt>
                <c:pt idx="4132">
                  <c:v>6.5388903021812439E-2</c:v>
                </c:pt>
                <c:pt idx="4133">
                  <c:v>4.9648899585008621E-2</c:v>
                </c:pt>
                <c:pt idx="4134">
                  <c:v>4.9648899585008621E-2</c:v>
                </c:pt>
                <c:pt idx="4135">
                  <c:v>3.3396240323781967E-2</c:v>
                </c:pt>
                <c:pt idx="4136">
                  <c:v>1.6560820862650871E-2</c:v>
                </c:pt>
                <c:pt idx="4137">
                  <c:v>2.5667159934528172E-4</c:v>
                </c:pt>
                <c:pt idx="4138">
                  <c:v>2.5667159934528172E-4</c:v>
                </c:pt>
                <c:pt idx="4139">
                  <c:v>-1.5531590208411217E-2</c:v>
                </c:pt>
                <c:pt idx="4140">
                  <c:v>-3.017643466591835E-2</c:v>
                </c:pt>
                <c:pt idx="4141">
                  <c:v>-4.3049238622188568E-2</c:v>
                </c:pt>
                <c:pt idx="4142">
                  <c:v>-5.4140511900186539E-2</c:v>
                </c:pt>
                <c:pt idx="4143">
                  <c:v>-5.4140511900186539E-2</c:v>
                </c:pt>
                <c:pt idx="4144">
                  <c:v>-6.2631510198116302E-2</c:v>
                </c:pt>
                <c:pt idx="4145">
                  <c:v>-6.8473063409328461E-2</c:v>
                </c:pt>
                <c:pt idx="4146">
                  <c:v>-7.1479678153991699E-2</c:v>
                </c:pt>
                <c:pt idx="4147">
                  <c:v>-7.1513265371322632E-2</c:v>
                </c:pt>
                <c:pt idx="4148">
                  <c:v>-7.1513265371322632E-2</c:v>
                </c:pt>
                <c:pt idx="4149">
                  <c:v>-6.8643979728221893E-2</c:v>
                </c:pt>
                <c:pt idx="4150">
                  <c:v>-6.3068784773349762E-2</c:v>
                </c:pt>
                <c:pt idx="4151">
                  <c:v>-5.4770082235336304E-2</c:v>
                </c:pt>
                <c:pt idx="4152">
                  <c:v>-5.4770082235336304E-2</c:v>
                </c:pt>
                <c:pt idx="4153">
                  <c:v>-4.4179446995258331E-2</c:v>
                </c:pt>
                <c:pt idx="4154">
                  <c:v>-3.1723368912935257E-2</c:v>
                </c:pt>
                <c:pt idx="4155">
                  <c:v>-1.739783026278019E-2</c:v>
                </c:pt>
                <c:pt idx="4156">
                  <c:v>-2.1715364418923855E-3</c:v>
                </c:pt>
                <c:pt idx="4157">
                  <c:v>-2.1715364418923855E-3</c:v>
                </c:pt>
                <c:pt idx="4158">
                  <c:v>1.4024458825588226E-2</c:v>
                </c:pt>
                <c:pt idx="4159">
                  <c:v>3.0582515522837639E-2</c:v>
                </c:pt>
                <c:pt idx="4160">
                  <c:v>4.6920429915189743E-2</c:v>
                </c:pt>
                <c:pt idx="4161">
                  <c:v>6.311371922492981E-2</c:v>
                </c:pt>
                <c:pt idx="4162">
                  <c:v>6.311371922492981E-2</c:v>
                </c:pt>
                <c:pt idx="4163">
                  <c:v>7.8112639486789703E-2</c:v>
                </c:pt>
                <c:pt idx="4164">
                  <c:v>9.196145087480545E-2</c:v>
                </c:pt>
                <c:pt idx="4165">
                  <c:v>0.10406790673732758</c:v>
                </c:pt>
                <c:pt idx="4166">
                  <c:v>0.10406790673732758</c:v>
                </c:pt>
                <c:pt idx="4167">
                  <c:v>0.11386600136756897</c:v>
                </c:pt>
                <c:pt idx="4168">
                  <c:v>0.12134867161512375</c:v>
                </c:pt>
                <c:pt idx="4169">
                  <c:v>0.12592405080795288</c:v>
                </c:pt>
                <c:pt idx="4170">
                  <c:v>0.12755979597568512</c:v>
                </c:pt>
                <c:pt idx="4171">
                  <c:v>0.12755979597568512</c:v>
                </c:pt>
                <c:pt idx="4172">
                  <c:v>0.12624707818031311</c:v>
                </c:pt>
                <c:pt idx="4173">
                  <c:v>0.12199314683675766</c:v>
                </c:pt>
                <c:pt idx="4174">
                  <c:v>0.11489417403936386</c:v>
                </c:pt>
                <c:pt idx="4175">
                  <c:v>0.10546810925006866</c:v>
                </c:pt>
                <c:pt idx="4176">
                  <c:v>0.10546810925006866</c:v>
                </c:pt>
                <c:pt idx="4177">
                  <c:v>9.3725576996803284E-2</c:v>
                </c:pt>
                <c:pt idx="4178">
                  <c:v>8.019748330116272E-2</c:v>
                </c:pt>
                <c:pt idx="4179">
                  <c:v>6.5393716096878052E-2</c:v>
                </c:pt>
                <c:pt idx="4180">
                  <c:v>6.5393716096878052E-2</c:v>
                </c:pt>
                <c:pt idx="4181">
                  <c:v>4.9262575805187225E-2</c:v>
                </c:pt>
                <c:pt idx="4182">
                  <c:v>3.2811172306537628E-2</c:v>
                </c:pt>
                <c:pt idx="4183">
                  <c:v>1.5963895246386528E-2</c:v>
                </c:pt>
                <c:pt idx="4184">
                  <c:v>-6.4942886820062995E-4</c:v>
                </c:pt>
                <c:pt idx="4185">
                  <c:v>-6.4942886820062995E-4</c:v>
                </c:pt>
                <c:pt idx="4186">
                  <c:v>-1.6377365216612816E-2</c:v>
                </c:pt>
                <c:pt idx="4187">
                  <c:v>-3.1234856694936752E-2</c:v>
                </c:pt>
                <c:pt idx="4188">
                  <c:v>-4.4203214347362518E-2</c:v>
                </c:pt>
                <c:pt idx="4189">
                  <c:v>-5.5254388600587845E-2</c:v>
                </c:pt>
                <c:pt idx="4190">
                  <c:v>-5.5254388600587845E-2</c:v>
                </c:pt>
                <c:pt idx="4191">
                  <c:v>-6.3958495855331421E-2</c:v>
                </c:pt>
                <c:pt idx="4192">
                  <c:v>-6.9850102066993713E-2</c:v>
                </c:pt>
                <c:pt idx="4193">
                  <c:v>-7.2967387735843658E-2</c:v>
                </c:pt>
                <c:pt idx="4194">
                  <c:v>-7.3107391595840454E-2</c:v>
                </c:pt>
                <c:pt idx="4195">
                  <c:v>-7.0242635905742645E-2</c:v>
                </c:pt>
                <c:pt idx="4196">
                  <c:v>-7.0242635905742645E-2</c:v>
                </c:pt>
                <c:pt idx="4197">
                  <c:v>-6.4589351415634155E-2</c:v>
                </c:pt>
                <c:pt idx="4198">
                  <c:v>-5.6354664266109467E-2</c:v>
                </c:pt>
                <c:pt idx="4199">
                  <c:v>-4.5626580715179443E-2</c:v>
                </c:pt>
                <c:pt idx="4200">
                  <c:v>-4.5626580715179443E-2</c:v>
                </c:pt>
                <c:pt idx="4201">
                  <c:v>-3.317657858133316E-2</c:v>
                </c:pt>
                <c:pt idx="4202">
                  <c:v>-1.8927693367004395E-2</c:v>
                </c:pt>
                <c:pt idx="4203">
                  <c:v>-3.427211893722415E-3</c:v>
                </c:pt>
                <c:pt idx="4204">
                  <c:v>1.274265069514513E-2</c:v>
                </c:pt>
                <c:pt idx="4205">
                  <c:v>1.274265069514513E-2</c:v>
                </c:pt>
                <c:pt idx="4206">
                  <c:v>2.9663382098078728E-2</c:v>
                </c:pt>
                <c:pt idx="4207">
                  <c:v>4.6241782605648041E-2</c:v>
                </c:pt>
                <c:pt idx="4208">
                  <c:v>6.2545813620090485E-2</c:v>
                </c:pt>
                <c:pt idx="4209">
                  <c:v>6.2545813620090485E-2</c:v>
                </c:pt>
                <c:pt idx="4210">
                  <c:v>7.8031308948993683E-2</c:v>
                </c:pt>
                <c:pt idx="4211">
                  <c:v>9.2043325304985046E-2</c:v>
                </c:pt>
                <c:pt idx="4212">
                  <c:v>0.10454316437244415</c:v>
                </c:pt>
                <c:pt idx="4213">
                  <c:v>0.11460705101490021</c:v>
                </c:pt>
                <c:pt idx="4214">
                  <c:v>0.11460705101490021</c:v>
                </c:pt>
                <c:pt idx="4215">
                  <c:v>0.12216806411743164</c:v>
                </c:pt>
                <c:pt idx="4216">
                  <c:v>0.12694574892520905</c:v>
                </c:pt>
                <c:pt idx="4217">
                  <c:v>0.12869057059288025</c:v>
                </c:pt>
                <c:pt idx="4218">
                  <c:v>0.12744715809822083</c:v>
                </c:pt>
                <c:pt idx="4219">
                  <c:v>0.12744715809822083</c:v>
                </c:pt>
                <c:pt idx="4220">
                  <c:v>0.12330128997564316</c:v>
                </c:pt>
                <c:pt idx="4221">
                  <c:v>0.11625473201274872</c:v>
                </c:pt>
                <c:pt idx="4222">
                  <c:v>0.10668211430311203</c:v>
                </c:pt>
                <c:pt idx="4223">
                  <c:v>0.10668211430311203</c:v>
                </c:pt>
                <c:pt idx="4224">
                  <c:v>9.4973251223564148E-2</c:v>
                </c:pt>
                <c:pt idx="4225">
                  <c:v>8.1158436834812164E-2</c:v>
                </c:pt>
                <c:pt idx="4226">
                  <c:v>6.619783490896225E-2</c:v>
                </c:pt>
                <c:pt idx="4227">
                  <c:v>5.0022974610328674E-2</c:v>
                </c:pt>
                <c:pt idx="4228">
                  <c:v>5.0022974610328674E-2</c:v>
                </c:pt>
                <c:pt idx="4229">
                  <c:v>3.3194143325090408E-2</c:v>
                </c:pt>
                <c:pt idx="4230">
                  <c:v>1.6318326815962791E-2</c:v>
                </c:pt>
                <c:pt idx="4231">
                  <c:v>-6.4382341224700212E-4</c:v>
                </c:pt>
                <c:pt idx="4232">
                  <c:v>-6.4382341224700212E-4</c:v>
                </c:pt>
                <c:pt idx="4233">
                  <c:v>-1.6577010974287987E-2</c:v>
                </c:pt>
                <c:pt idx="4234">
                  <c:v>-3.1472571194171906E-2</c:v>
                </c:pt>
                <c:pt idx="4235">
                  <c:v>-4.4768765568733215E-2</c:v>
                </c:pt>
                <c:pt idx="4236">
                  <c:v>-5.5916141718626022E-2</c:v>
                </c:pt>
                <c:pt idx="4237">
                  <c:v>-5.5916141718626022E-2</c:v>
                </c:pt>
                <c:pt idx="4238">
                  <c:v>-6.4896993339061737E-2</c:v>
                </c:pt>
                <c:pt idx="4239">
                  <c:v>-7.1016959846019745E-2</c:v>
                </c:pt>
                <c:pt idx="4240">
                  <c:v>-7.4233032763004303E-2</c:v>
                </c:pt>
                <c:pt idx="4241">
                  <c:v>-7.4508748948574066E-2</c:v>
                </c:pt>
                <c:pt idx="4242">
                  <c:v>-7.4508748948574066E-2</c:v>
                </c:pt>
                <c:pt idx="4243">
                  <c:v>-7.1815222501754761E-2</c:v>
                </c:pt>
                <c:pt idx="4244">
                  <c:v>-6.6227413713932037E-2</c:v>
                </c:pt>
                <c:pt idx="4245">
                  <c:v>-5.8150563389062881E-2</c:v>
                </c:pt>
                <c:pt idx="4246">
                  <c:v>-5.8150563389062881E-2</c:v>
                </c:pt>
                <c:pt idx="4247">
                  <c:v>-4.7590490430593491E-2</c:v>
                </c:pt>
                <c:pt idx="4248">
                  <c:v>-3.5056069493293762E-2</c:v>
                </c:pt>
                <c:pt idx="4249">
                  <c:v>-2.0972184836864471E-2</c:v>
                </c:pt>
                <c:pt idx="4250">
                  <c:v>-5.2931439131498337E-3</c:v>
                </c:pt>
                <c:pt idx="4251">
                  <c:v>-5.2931439131498337E-3</c:v>
                </c:pt>
                <c:pt idx="4252">
                  <c:v>1.11171780154109E-2</c:v>
                </c:pt>
                <c:pt idx="4253">
                  <c:v>2.8029492124915123E-2</c:v>
                </c:pt>
                <c:pt idx="4254">
                  <c:v>4.5018628239631653E-2</c:v>
                </c:pt>
                <c:pt idx="4255">
                  <c:v>6.1450649052858353E-2</c:v>
                </c:pt>
                <c:pt idx="4256">
                  <c:v>6.1450649052858353E-2</c:v>
                </c:pt>
                <c:pt idx="4257">
                  <c:v>7.7243894338607788E-2</c:v>
                </c:pt>
                <c:pt idx="4258">
                  <c:v>9.1622516512870789E-2</c:v>
                </c:pt>
                <c:pt idx="4259">
                  <c:v>0.10430442541837692</c:v>
                </c:pt>
                <c:pt idx="4260">
                  <c:v>0.10430442541837692</c:v>
                </c:pt>
                <c:pt idx="4261">
                  <c:v>0.11478793621063232</c:v>
                </c:pt>
                <c:pt idx="4262">
                  <c:v>0.12254177033901215</c:v>
                </c:pt>
                <c:pt idx="4263">
                  <c:v>0.12761183083057404</c:v>
                </c:pt>
                <c:pt idx="4264">
                  <c:v>0.12962917983531952</c:v>
                </c:pt>
                <c:pt idx="4265">
                  <c:v>0.12962917983531952</c:v>
                </c:pt>
                <c:pt idx="4266">
                  <c:v>0.12854850292205811</c:v>
                </c:pt>
                <c:pt idx="4267">
                  <c:v>0.12451460957527161</c:v>
                </c:pt>
                <c:pt idx="4268">
                  <c:v>0.11766956001520157</c:v>
                </c:pt>
                <c:pt idx="4269">
                  <c:v>0.11766956001520157</c:v>
                </c:pt>
                <c:pt idx="4270">
                  <c:v>0.10808582603931427</c:v>
                </c:pt>
                <c:pt idx="4271">
                  <c:v>9.6299774944782257E-2</c:v>
                </c:pt>
                <c:pt idx="4272">
                  <c:v>8.2600414752960205E-2</c:v>
                </c:pt>
                <c:pt idx="4273">
                  <c:v>6.7416734993457794E-2</c:v>
                </c:pt>
                <c:pt idx="4274">
                  <c:v>6.7416734993457794E-2</c:v>
                </c:pt>
                <c:pt idx="4275">
                  <c:v>5.1337406039237976E-2</c:v>
                </c:pt>
                <c:pt idx="4276">
                  <c:v>3.4412726759910583E-2</c:v>
                </c:pt>
                <c:pt idx="4277">
                  <c:v>1.7262263223528862E-2</c:v>
                </c:pt>
                <c:pt idx="4278">
                  <c:v>3.6416650982573628E-4</c:v>
                </c:pt>
                <c:pt idx="4279">
                  <c:v>3.6416650982573628E-4</c:v>
                </c:pt>
                <c:pt idx="4280">
                  <c:v>-1.5875676646828651E-2</c:v>
                </c:pt>
                <c:pt idx="4281">
                  <c:v>-3.07768564671278E-2</c:v>
                </c:pt>
                <c:pt idx="4282">
                  <c:v>-4.4179536402225494E-2</c:v>
                </c:pt>
                <c:pt idx="4283">
                  <c:v>-4.4179536402225494E-2</c:v>
                </c:pt>
                <c:pt idx="4284">
                  <c:v>-5.5608052760362625E-2</c:v>
                </c:pt>
                <c:pt idx="4285">
                  <c:v>-6.4637430012226105E-2</c:v>
                </c:pt>
                <c:pt idx="4286">
                  <c:v>-7.0991583168506622E-2</c:v>
                </c:pt>
                <c:pt idx="4287">
                  <c:v>-7.4358671903610229E-2</c:v>
                </c:pt>
                <c:pt idx="4288">
                  <c:v>-7.4358671903610229E-2</c:v>
                </c:pt>
                <c:pt idx="4289">
                  <c:v>-7.4752934277057648E-2</c:v>
                </c:pt>
                <c:pt idx="4290">
                  <c:v>-7.2267316281795502E-2</c:v>
                </c:pt>
                <c:pt idx="4291">
                  <c:v>-6.6960051655769348E-2</c:v>
                </c:pt>
                <c:pt idx="4292">
                  <c:v>-5.90553879737854E-2</c:v>
                </c:pt>
                <c:pt idx="4293">
                  <c:v>-5.90553879737854E-2</c:v>
                </c:pt>
                <c:pt idx="4294">
                  <c:v>-4.8848334699869156E-2</c:v>
                </c:pt>
                <c:pt idx="4295">
                  <c:v>-3.64675372838974E-2</c:v>
                </c:pt>
                <c:pt idx="4296">
                  <c:v>-2.2415429353713989E-2</c:v>
                </c:pt>
                <c:pt idx="4297">
                  <c:v>2.6030488312244415E-2</c:v>
                </c:pt>
                <c:pt idx="4298">
                  <c:v>4.3070182204246521E-2</c:v>
                </c:pt>
                <c:pt idx="4299">
                  <c:v>5.9802491217851639E-2</c:v>
                </c:pt>
                <c:pt idx="4300">
                  <c:v>7.5788311660289764E-2</c:v>
                </c:pt>
                <c:pt idx="4301">
                  <c:v>9.0528592467308044E-2</c:v>
                </c:pt>
                <c:pt idx="4302">
                  <c:v>0.10330847650766373</c:v>
                </c:pt>
                <c:pt idx="4303">
                  <c:v>0.10330847650766373</c:v>
                </c:pt>
                <c:pt idx="4304">
                  <c:v>0.11393065750598907</c:v>
                </c:pt>
                <c:pt idx="4305">
                  <c:v>0.12196847051382065</c:v>
                </c:pt>
                <c:pt idx="4306">
                  <c:v>0.12714666128158569</c:v>
                </c:pt>
                <c:pt idx="4307">
                  <c:v>0.12937080860137939</c:v>
                </c:pt>
                <c:pt idx="4308">
                  <c:v>0.12937080860137939</c:v>
                </c:pt>
                <c:pt idx="4309">
                  <c:v>0.12851656973361969</c:v>
                </c:pt>
                <c:pt idx="4310">
                  <c:v>0.12463150173425674</c:v>
                </c:pt>
                <c:pt idx="4311">
                  <c:v>0.117965467274189</c:v>
                </c:pt>
                <c:pt idx="4312">
                  <c:v>0.117965467274189</c:v>
                </c:pt>
                <c:pt idx="4313">
                  <c:v>0.10869472473859787</c:v>
                </c:pt>
                <c:pt idx="4314">
                  <c:v>9.7155012190341949E-2</c:v>
                </c:pt>
                <c:pt idx="4315">
                  <c:v>8.3790183067321777E-2</c:v>
                </c:pt>
                <c:pt idx="4316">
                  <c:v>6.8729378283023834E-2</c:v>
                </c:pt>
                <c:pt idx="4317">
                  <c:v>5.2603024989366531E-2</c:v>
                </c:pt>
                <c:pt idx="4318">
                  <c:v>5.2603024989366531E-2</c:v>
                </c:pt>
                <c:pt idx="4319">
                  <c:v>3.579852357506752E-2</c:v>
                </c:pt>
                <c:pt idx="4320">
                  <c:v>1.8725406378507614E-2</c:v>
                </c:pt>
                <c:pt idx="4321">
                  <c:v>2.0304059144109488E-3</c:v>
                </c:pt>
                <c:pt idx="4322">
                  <c:v>-1.4185702428221703E-2</c:v>
                </c:pt>
                <c:pt idx="4323">
                  <c:v>-1.4185702428221703E-2</c:v>
                </c:pt>
                <c:pt idx="4324">
                  <c:v>-2.9291911050677299E-2</c:v>
                </c:pt>
                <c:pt idx="4325">
                  <c:v>-4.2809572070837021E-2</c:v>
                </c:pt>
                <c:pt idx="4326">
                  <c:v>-5.44249527156353E-2</c:v>
                </c:pt>
                <c:pt idx="4327">
                  <c:v>-5.44249527156353E-2</c:v>
                </c:pt>
                <c:pt idx="4328">
                  <c:v>-6.34780153632164E-2</c:v>
                </c:pt>
                <c:pt idx="4329">
                  <c:v>-6.9893032312393188E-2</c:v>
                </c:pt>
                <c:pt idx="4330">
                  <c:v>-7.3465205729007721E-2</c:v>
                </c:pt>
                <c:pt idx="4331">
                  <c:v>-7.4052922427654266E-2</c:v>
                </c:pt>
                <c:pt idx="4332">
                  <c:v>-7.4052922427654266E-2</c:v>
                </c:pt>
                <c:pt idx="4333">
                  <c:v>-7.1762949228286743E-2</c:v>
                </c:pt>
                <c:pt idx="4334">
                  <c:v>-6.6790126264095306E-2</c:v>
                </c:pt>
                <c:pt idx="4335">
                  <c:v>-5.9115186333656311E-2</c:v>
                </c:pt>
                <c:pt idx="4336">
                  <c:v>-4.9116771668195724E-2</c:v>
                </c:pt>
                <c:pt idx="4337">
                  <c:v>-4.9116771668195724E-2</c:v>
                </c:pt>
                <c:pt idx="4338">
                  <c:v>-3.7161637097597122E-2</c:v>
                </c:pt>
                <c:pt idx="4339">
                  <c:v>-2.323007769882679E-2</c:v>
                </c:pt>
                <c:pt idx="4340">
                  <c:v>-8.2378806546330452E-3</c:v>
                </c:pt>
                <c:pt idx="4341">
                  <c:v>-8.2378806546330452E-3</c:v>
                </c:pt>
                <c:pt idx="4342">
                  <c:v>7.9040825366973877E-3</c:v>
                </c:pt>
                <c:pt idx="4343">
                  <c:v>2.4628816172480583E-2</c:v>
                </c:pt>
                <c:pt idx="4344">
                  <c:v>4.1380111128091812E-2</c:v>
                </c:pt>
                <c:pt idx="4345">
                  <c:v>5.8231513947248459E-2</c:v>
                </c:pt>
                <c:pt idx="4346">
                  <c:v>5.8231513947248459E-2</c:v>
                </c:pt>
                <c:pt idx="4347">
                  <c:v>7.4052013456821442E-2</c:v>
                </c:pt>
                <c:pt idx="4348">
                  <c:v>8.8799029588699341E-2</c:v>
                </c:pt>
                <c:pt idx="4349">
                  <c:v>0.10179264843463898</c:v>
                </c:pt>
                <c:pt idx="4350">
                  <c:v>0.11240303516387939</c:v>
                </c:pt>
                <c:pt idx="4351">
                  <c:v>0.11240303516387939</c:v>
                </c:pt>
                <c:pt idx="4352">
                  <c:v>0.1206185445189476</c:v>
                </c:pt>
                <c:pt idx="4353">
                  <c:v>0.12588755786418915</c:v>
                </c:pt>
                <c:pt idx="4354">
                  <c:v>0.12818914651870728</c:v>
                </c:pt>
                <c:pt idx="4355">
                  <c:v>0.12818914651870728</c:v>
                </c:pt>
                <c:pt idx="4356">
                  <c:v>0.127523273229599</c:v>
                </c:pt>
                <c:pt idx="4357">
                  <c:v>0.12390737980604172</c:v>
                </c:pt>
                <c:pt idx="4358">
                  <c:v>0.11739987134933472</c:v>
                </c:pt>
                <c:pt idx="4359">
                  <c:v>0.10851431638002396</c:v>
                </c:pt>
                <c:pt idx="4360">
                  <c:v>0.10851431638002396</c:v>
                </c:pt>
                <c:pt idx="4361">
                  <c:v>9.722621738910675E-2</c:v>
                </c:pt>
                <c:pt idx="4362">
                  <c:v>8.403102308511734E-2</c:v>
                </c:pt>
                <c:pt idx="4363">
                  <c:v>6.9418586790561676E-2</c:v>
                </c:pt>
                <c:pt idx="4364">
                  <c:v>5.3384203463792801E-2</c:v>
                </c:pt>
                <c:pt idx="4365">
                  <c:v>5.3384203463792801E-2</c:v>
                </c:pt>
                <c:pt idx="4366">
                  <c:v>3.6968506872653961E-2</c:v>
                </c:pt>
                <c:pt idx="4367">
                  <c:v>2.0070651546120644E-2</c:v>
                </c:pt>
                <c:pt idx="4368">
                  <c:v>3.3280036877840757E-3</c:v>
                </c:pt>
                <c:pt idx="4369">
                  <c:v>3.3280036877840757E-3</c:v>
                </c:pt>
                <c:pt idx="4370">
                  <c:v>-1.2641310691833496E-2</c:v>
                </c:pt>
                <c:pt idx="4371">
                  <c:v>-2.7852835133671761E-2</c:v>
                </c:pt>
                <c:pt idx="4372">
                  <c:v>-4.1230175644159317E-2</c:v>
                </c:pt>
                <c:pt idx="4373">
                  <c:v>-5.2751112729310989E-2</c:v>
                </c:pt>
                <c:pt idx="4374">
                  <c:v>-5.2751112729310989E-2</c:v>
                </c:pt>
                <c:pt idx="4375">
                  <c:v>-6.1948373913764954E-2</c:v>
                </c:pt>
                <c:pt idx="4376">
                  <c:v>-6.8370163440704346E-2</c:v>
                </c:pt>
                <c:pt idx="4377">
                  <c:v>-7.2066053748130798E-2</c:v>
                </c:pt>
                <c:pt idx="4378">
                  <c:v>-7.2829298675060272E-2</c:v>
                </c:pt>
                <c:pt idx="4379">
                  <c:v>-7.2829298675060272E-2</c:v>
                </c:pt>
                <c:pt idx="4380">
                  <c:v>-7.0705607533454895E-2</c:v>
                </c:pt>
                <c:pt idx="4381">
                  <c:v>-6.5767750144004822E-2</c:v>
                </c:pt>
                <c:pt idx="4382">
                  <c:v>-5.8408785611391068E-2</c:v>
                </c:pt>
                <c:pt idx="4383">
                  <c:v>-5.8408785611391068E-2</c:v>
                </c:pt>
                <c:pt idx="4384">
                  <c:v>-4.8569243401288986E-2</c:v>
                </c:pt>
                <c:pt idx="4385">
                  <c:v>-3.6956045776605606E-2</c:v>
                </c:pt>
                <c:pt idx="4386">
                  <c:v>-2.3591300472617149E-2</c:v>
                </c:pt>
                <c:pt idx="4387">
                  <c:v>-8.565499447286129E-3</c:v>
                </c:pt>
                <c:pt idx="4388">
                  <c:v>-8.565499447286129E-3</c:v>
                </c:pt>
                <c:pt idx="4389">
                  <c:v>7.1188420988619328E-3</c:v>
                </c:pt>
                <c:pt idx="4390">
                  <c:v>2.3760881274938583E-2</c:v>
                </c:pt>
                <c:pt idx="4391">
                  <c:v>4.0300648659467697E-2</c:v>
                </c:pt>
                <c:pt idx="4392">
                  <c:v>5.6618038564920425E-2</c:v>
                </c:pt>
                <c:pt idx="4393">
                  <c:v>5.6618038564920425E-2</c:v>
                </c:pt>
                <c:pt idx="4394">
                  <c:v>7.2606630623340607E-2</c:v>
                </c:pt>
                <c:pt idx="4395">
                  <c:v>8.7104737758636475E-2</c:v>
                </c:pt>
                <c:pt idx="4396">
                  <c:v>0.10016415268182755</c:v>
                </c:pt>
                <c:pt idx="4397">
                  <c:v>0.10016415268182755</c:v>
                </c:pt>
                <c:pt idx="4398">
                  <c:v>0.11080726236104965</c:v>
                </c:pt>
                <c:pt idx="4399">
                  <c:v>0.11880799382925034</c:v>
                </c:pt>
                <c:pt idx="4400">
                  <c:v>0.12415453046560287</c:v>
                </c:pt>
                <c:pt idx="4401">
                  <c:v>0.12648689746856689</c:v>
                </c:pt>
                <c:pt idx="4402">
                  <c:v>0.12648689746856689</c:v>
                </c:pt>
                <c:pt idx="4403">
                  <c:v>0.1258881539106369</c:v>
                </c:pt>
                <c:pt idx="4404">
                  <c:v>0.12246455997228622</c:v>
                </c:pt>
                <c:pt idx="4405">
                  <c:v>0.11623387038707733</c:v>
                </c:pt>
                <c:pt idx="4406">
                  <c:v>0.10736773908138275</c:v>
                </c:pt>
                <c:pt idx="4407">
                  <c:v>0.10736773908138275</c:v>
                </c:pt>
                <c:pt idx="4408">
                  <c:v>9.6499383449554443E-2</c:v>
                </c:pt>
                <c:pt idx="4409">
                  <c:v>8.3492688834667206E-2</c:v>
                </c:pt>
                <c:pt idx="4410">
                  <c:v>6.9258630275726318E-2</c:v>
                </c:pt>
                <c:pt idx="4411">
                  <c:v>6.9258630275726318E-2</c:v>
                </c:pt>
                <c:pt idx="4412">
                  <c:v>5.3877916187047958E-2</c:v>
                </c:pt>
                <c:pt idx="4413">
                  <c:v>3.7437744438648224E-2</c:v>
                </c:pt>
                <c:pt idx="4414">
                  <c:v>2.1006777882575989E-2</c:v>
                </c:pt>
                <c:pt idx="4415">
                  <c:v>4.3441355228424072E-3</c:v>
                </c:pt>
                <c:pt idx="4416">
                  <c:v>4.3441355228424072E-3</c:v>
                </c:pt>
                <c:pt idx="4417">
                  <c:v>-1.1439869180321693E-2</c:v>
                </c:pt>
                <c:pt idx="4418">
                  <c:v>-2.6146819815039635E-2</c:v>
                </c:pt>
                <c:pt idx="4419">
                  <c:v>-3.96229587495327E-2</c:v>
                </c:pt>
                <c:pt idx="4420">
                  <c:v>-5.0921298563480377E-2</c:v>
                </c:pt>
                <c:pt idx="4421">
                  <c:v>-5.0921298563480377E-2</c:v>
                </c:pt>
                <c:pt idx="4422">
                  <c:v>-6.0142114758491516E-2</c:v>
                </c:pt>
                <c:pt idx="4423">
                  <c:v>-6.6610537469387054E-2</c:v>
                </c:pt>
                <c:pt idx="4424">
                  <c:v>-7.0179581642150879E-2</c:v>
                </c:pt>
                <c:pt idx="4425">
                  <c:v>-7.0179581642150879E-2</c:v>
                </c:pt>
                <c:pt idx="4426">
                  <c:v>-7.0938542485237122E-2</c:v>
                </c:pt>
                <c:pt idx="4427">
                  <c:v>-6.888173520565033E-2</c:v>
                </c:pt>
                <c:pt idx="4428">
                  <c:v>-6.4051739871501923E-2</c:v>
                </c:pt>
                <c:pt idx="4429">
                  <c:v>-5.6852255016565323E-2</c:v>
                </c:pt>
                <c:pt idx="4430">
                  <c:v>-5.6852255016565323E-2</c:v>
                </c:pt>
                <c:pt idx="4431">
                  <c:v>-4.7334659844636917E-2</c:v>
                </c:pt>
                <c:pt idx="4432">
                  <c:v>-3.5675849765539169E-2</c:v>
                </c:pt>
                <c:pt idx="4433">
                  <c:v>-2.2625233978033066E-2</c:v>
                </c:pt>
                <c:pt idx="4434">
                  <c:v>-2.2625233978033066E-2</c:v>
                </c:pt>
                <c:pt idx="4435">
                  <c:v>-7.9354168847203255E-3</c:v>
                </c:pt>
                <c:pt idx="4436">
                  <c:v>7.4187018908560276E-3</c:v>
                </c:pt>
                <c:pt idx="4437">
                  <c:v>2.3404462262988091E-2</c:v>
                </c:pt>
                <c:pt idx="4438">
                  <c:v>3.9943121373653412E-2</c:v>
                </c:pt>
                <c:pt idx="4439">
                  <c:v>3.9943121373653412E-2</c:v>
                </c:pt>
                <c:pt idx="4440">
                  <c:v>5.5933661758899689E-2</c:v>
                </c:pt>
                <c:pt idx="4441">
                  <c:v>7.1605764329433441E-2</c:v>
                </c:pt>
                <c:pt idx="4442">
                  <c:v>8.5853077471256256E-2</c:v>
                </c:pt>
                <c:pt idx="4443">
                  <c:v>9.8354846239089966E-2</c:v>
                </c:pt>
                <c:pt idx="4444">
                  <c:v>0.10895777493715286</c:v>
                </c:pt>
                <c:pt idx="4445">
                  <c:v>0.10895777493715286</c:v>
                </c:pt>
                <c:pt idx="4446">
                  <c:v>0.11685565114021301</c:v>
                </c:pt>
                <c:pt idx="4447">
                  <c:v>0.122126504778862</c:v>
                </c:pt>
                <c:pt idx="4448">
                  <c:v>0.12444601953029633</c:v>
                </c:pt>
                <c:pt idx="4449">
                  <c:v>0.12444601953029633</c:v>
                </c:pt>
                <c:pt idx="4450">
                  <c:v>0.12376140058040619</c:v>
                </c:pt>
                <c:pt idx="4451">
                  <c:v>0.12022890150547028</c:v>
                </c:pt>
                <c:pt idx="4452">
                  <c:v>0.11413013935089111</c:v>
                </c:pt>
                <c:pt idx="4453">
                  <c:v>0.10545299202203751</c:v>
                </c:pt>
                <c:pt idx="4454">
                  <c:v>0.10545299202203751</c:v>
                </c:pt>
                <c:pt idx="4455">
                  <c:v>9.4829343259334564E-2</c:v>
                </c:pt>
                <c:pt idx="4456">
                  <c:v>8.2309581339359283E-2</c:v>
                </c:pt>
                <c:pt idx="4457">
                  <c:v>6.8050771951675415E-2</c:v>
                </c:pt>
                <c:pt idx="4458">
                  <c:v>5.3020592778921127E-2</c:v>
                </c:pt>
                <c:pt idx="4459">
                  <c:v>5.3020592778921127E-2</c:v>
                </c:pt>
                <c:pt idx="4460">
                  <c:v>3.6947257816791534E-2</c:v>
                </c:pt>
                <c:pt idx="4461">
                  <c:v>2.0860245451331139E-2</c:v>
                </c:pt>
                <c:pt idx="4462">
                  <c:v>4.8781340010464191E-3</c:v>
                </c:pt>
                <c:pt idx="4463">
                  <c:v>4.8781340010464191E-3</c:v>
                </c:pt>
                <c:pt idx="4464">
                  <c:v>-1.088673435151577E-2</c:v>
                </c:pt>
                <c:pt idx="4465">
                  <c:v>-2.5321224704384804E-2</c:v>
                </c:pt>
                <c:pt idx="4466">
                  <c:v>-3.8548242300748825E-2</c:v>
                </c:pt>
                <c:pt idx="4467">
                  <c:v>-4.9661308526992798E-2</c:v>
                </c:pt>
                <c:pt idx="4468">
                  <c:v>-4.9661308526992798E-2</c:v>
                </c:pt>
                <c:pt idx="4469">
                  <c:v>-5.8445475995540619E-2</c:v>
                </c:pt>
                <c:pt idx="4470">
                  <c:v>-6.4816638827323914E-2</c:v>
                </c:pt>
                <c:pt idx="4471">
                  <c:v>-6.2051944434642792E-2</c:v>
                </c:pt>
                <c:pt idx="4472">
                  <c:v>-5.4646331816911697E-2</c:v>
                </c:pt>
                <c:pt idx="4473">
                  <c:v>-4.5237652957439423E-2</c:v>
                </c:pt>
                <c:pt idx="4474">
                  <c:v>-4.5237652957439423E-2</c:v>
                </c:pt>
                <c:pt idx="4475">
                  <c:v>-3.3729221671819687E-2</c:v>
                </c:pt>
                <c:pt idx="4476">
                  <c:v>-2.0886192098259926E-2</c:v>
                </c:pt>
                <c:pt idx="4477">
                  <c:v>-6.7031113430857658E-3</c:v>
                </c:pt>
                <c:pt idx="4478">
                  <c:v>8.7116295471787453E-3</c:v>
                </c:pt>
                <c:pt idx="4479">
                  <c:v>8.7116295471787453E-3</c:v>
                </c:pt>
                <c:pt idx="4480">
                  <c:v>2.4370027706027031E-2</c:v>
                </c:pt>
                <c:pt idx="4481">
                  <c:v>4.0559239685535431E-2</c:v>
                </c:pt>
                <c:pt idx="4482">
                  <c:v>5.6202981621026993E-2</c:v>
                </c:pt>
                <c:pt idx="4483">
                  <c:v>5.6202981621026993E-2</c:v>
                </c:pt>
                <c:pt idx="4484">
                  <c:v>7.1184255182743073E-2</c:v>
                </c:pt>
                <c:pt idx="4485">
                  <c:v>8.5327960550785065E-2</c:v>
                </c:pt>
                <c:pt idx="4486">
                  <c:v>9.7539015114307404E-2</c:v>
                </c:pt>
                <c:pt idx="4487">
                  <c:v>0.10787169635295868</c:v>
                </c:pt>
                <c:pt idx="4488">
                  <c:v>0.10787169635295868</c:v>
                </c:pt>
                <c:pt idx="4489">
                  <c:v>0.11558124423027039</c:v>
                </c:pt>
                <c:pt idx="4490">
                  <c:v>0.12044713646173477</c:v>
                </c:pt>
                <c:pt idx="4491">
                  <c:v>0.12254481762647629</c:v>
                </c:pt>
                <c:pt idx="4492">
                  <c:v>0.12174968421459198</c:v>
                </c:pt>
                <c:pt idx="4493">
                  <c:v>0.12174968421459198</c:v>
                </c:pt>
                <c:pt idx="4494">
                  <c:v>0.1181042343378067</c:v>
                </c:pt>
                <c:pt idx="4495">
                  <c:v>0.11187944561243057</c:v>
                </c:pt>
                <c:pt idx="4496">
                  <c:v>0.10332472622394562</c:v>
                </c:pt>
                <c:pt idx="4497">
                  <c:v>9.2506542801856995E-2</c:v>
                </c:pt>
                <c:pt idx="4498">
                  <c:v>9.2506542801856995E-2</c:v>
                </c:pt>
                <c:pt idx="4499">
                  <c:v>8.0163851380348206E-2</c:v>
                </c:pt>
                <c:pt idx="4500">
                  <c:v>6.624457985162735E-2</c:v>
                </c:pt>
                <c:pt idx="4501">
                  <c:v>5.1302708685398102E-2</c:v>
                </c:pt>
                <c:pt idx="4502">
                  <c:v>5.1302708685398102E-2</c:v>
                </c:pt>
                <c:pt idx="4503">
                  <c:v>3.5814378410577774E-2</c:v>
                </c:pt>
                <c:pt idx="4504">
                  <c:v>1.9682861864566803E-2</c:v>
                </c:pt>
                <c:pt idx="4505">
                  <c:v>3.9968346245586872E-3</c:v>
                </c:pt>
                <c:pt idx="4506">
                  <c:v>-1.1283336207270622E-2</c:v>
                </c:pt>
                <c:pt idx="4507">
                  <c:v>-1.1283336207270622E-2</c:v>
                </c:pt>
                <c:pt idx="4508">
                  <c:v>-2.5541994720697403E-2</c:v>
                </c:pt>
                <c:pt idx="4509">
                  <c:v>-3.8139395415782928E-2</c:v>
                </c:pt>
                <c:pt idx="4510">
                  <c:v>-4.9123026430606842E-2</c:v>
                </c:pt>
                <c:pt idx="4511">
                  <c:v>-4.9123026430606842E-2</c:v>
                </c:pt>
                <c:pt idx="4512">
                  <c:v>-5.7669941335916519E-2</c:v>
                </c:pt>
                <c:pt idx="4513">
                  <c:v>-6.3691519200801849E-2</c:v>
                </c:pt>
                <c:pt idx="4514">
                  <c:v>-6.6997773945331573E-2</c:v>
                </c:pt>
                <c:pt idx="4515">
                  <c:v>-6.7375242710113525E-2</c:v>
                </c:pt>
                <c:pt idx="4516">
                  <c:v>-6.7375242710113525E-2</c:v>
                </c:pt>
                <c:pt idx="4517">
                  <c:v>-6.4961463212966919E-2</c:v>
                </c:pt>
                <c:pt idx="4518">
                  <c:v>-5.9986911714076996E-2</c:v>
                </c:pt>
                <c:pt idx="4519">
                  <c:v>-5.2466839551925659E-2</c:v>
                </c:pt>
                <c:pt idx="4520">
                  <c:v>-4.2859975248575211E-2</c:v>
                </c:pt>
                <c:pt idx="4521">
                  <c:v>-4.2859975248575211E-2</c:v>
                </c:pt>
                <c:pt idx="4522">
                  <c:v>-3.1514745205640793E-2</c:v>
                </c:pt>
                <c:pt idx="4523">
                  <c:v>-1.838141493499279E-2</c:v>
                </c:pt>
                <c:pt idx="4524">
                  <c:v>-4.2981496080756187E-3</c:v>
                </c:pt>
                <c:pt idx="4525">
                  <c:v>-4.2981496080756187E-3</c:v>
                </c:pt>
                <c:pt idx="4526">
                  <c:v>1.0830315761268139E-2</c:v>
                </c:pt>
                <c:pt idx="4527">
                  <c:v>2.6473857462406158E-2</c:v>
                </c:pt>
                <c:pt idx="4528">
                  <c:v>4.2091146111488342E-2</c:v>
                </c:pt>
                <c:pt idx="4529">
                  <c:v>5.7765375822782516E-2</c:v>
                </c:pt>
                <c:pt idx="4530">
                  <c:v>5.7765375822782516E-2</c:v>
                </c:pt>
                <c:pt idx="4531">
                  <c:v>7.2447024285793304E-2</c:v>
                </c:pt>
                <c:pt idx="4532">
                  <c:v>8.6089417338371277E-2</c:v>
                </c:pt>
                <c:pt idx="4533">
                  <c:v>9.8076708614826202E-2</c:v>
                </c:pt>
                <c:pt idx="4534">
                  <c:v>0.10779786854982376</c:v>
                </c:pt>
                <c:pt idx="4535">
                  <c:v>0.10779786854982376</c:v>
                </c:pt>
                <c:pt idx="4536">
                  <c:v>0.11525303870439529</c:v>
                </c:pt>
                <c:pt idx="4537">
                  <c:v>0.11988095194101334</c:v>
                </c:pt>
                <c:pt idx="4538">
                  <c:v>0.12165571004152298</c:v>
                </c:pt>
                <c:pt idx="4539">
                  <c:v>0.12165571004152298</c:v>
                </c:pt>
                <c:pt idx="4540">
                  <c:v>0.12060238420963287</c:v>
                </c:pt>
                <c:pt idx="4541">
                  <c:v>0.11677227169275284</c:v>
                </c:pt>
                <c:pt idx="4542">
                  <c:v>0.11027576774358749</c:v>
                </c:pt>
                <c:pt idx="4543">
                  <c:v>0.101616270840168</c:v>
                </c:pt>
                <c:pt idx="4544">
                  <c:v>0.101616270840168</c:v>
                </c:pt>
                <c:pt idx="4545">
                  <c:v>9.0786382555961609E-2</c:v>
                </c:pt>
                <c:pt idx="4546">
                  <c:v>7.8249864280223846E-2</c:v>
                </c:pt>
                <c:pt idx="4547">
                  <c:v>6.4480878412723541E-2</c:v>
                </c:pt>
                <c:pt idx="4548">
                  <c:v>6.4480878412723541E-2</c:v>
                </c:pt>
                <c:pt idx="4549">
                  <c:v>4.9423620104789734E-2</c:v>
                </c:pt>
                <c:pt idx="4550">
                  <c:v>3.4010734409093857E-2</c:v>
                </c:pt>
                <c:pt idx="4551">
                  <c:v>1.81443952023983E-2</c:v>
                </c:pt>
                <c:pt idx="4552">
                  <c:v>2.4218992330133915E-3</c:v>
                </c:pt>
                <c:pt idx="4553">
                  <c:v>2.4218992330133915E-3</c:v>
                </c:pt>
                <c:pt idx="4554">
                  <c:v>-1.2534289620816708E-2</c:v>
                </c:pt>
                <c:pt idx="4555">
                  <c:v>-2.6713063940405846E-2</c:v>
                </c:pt>
                <c:pt idx="4556">
                  <c:v>-3.9109356701374054E-2</c:v>
                </c:pt>
                <c:pt idx="4557">
                  <c:v>-4.9707170575857162E-2</c:v>
                </c:pt>
                <c:pt idx="4558">
                  <c:v>-4.9707170575857162E-2</c:v>
                </c:pt>
                <c:pt idx="4559">
                  <c:v>-5.8064594864845276E-2</c:v>
                </c:pt>
                <c:pt idx="4560">
                  <c:v>-6.3729889690876007E-2</c:v>
                </c:pt>
                <c:pt idx="4561">
                  <c:v>-6.6712453961372375E-2</c:v>
                </c:pt>
                <c:pt idx="4562">
                  <c:v>-6.6712453961372375E-2</c:v>
                </c:pt>
                <c:pt idx="4563">
                  <c:v>-6.6809460520744324E-2</c:v>
                </c:pt>
                <c:pt idx="4564">
                  <c:v>-6.4053468406200409E-2</c:v>
                </c:pt>
                <c:pt idx="4565">
                  <c:v>-5.8686587959527969E-2</c:v>
                </c:pt>
                <c:pt idx="4566">
                  <c:v>-5.0962582230567932E-2</c:v>
                </c:pt>
                <c:pt idx="4567">
                  <c:v>-4.097435250878334E-2</c:v>
                </c:pt>
                <c:pt idx="4568">
                  <c:v>-4.097435250878334E-2</c:v>
                </c:pt>
                <c:pt idx="4569">
                  <c:v>-2.9426706954836845E-2</c:v>
                </c:pt>
                <c:pt idx="4570">
                  <c:v>-1.620706170797348E-2</c:v>
                </c:pt>
                <c:pt idx="4571">
                  <c:v>-1.8072244711220264E-3</c:v>
                </c:pt>
                <c:pt idx="4572">
                  <c:v>1.3265534304082394E-2</c:v>
                </c:pt>
                <c:pt idx="4573">
                  <c:v>1.3265534304082394E-2</c:v>
                </c:pt>
                <c:pt idx="4574">
                  <c:v>2.9104704037308693E-2</c:v>
                </c:pt>
                <c:pt idx="4575">
                  <c:v>4.4672772288322449E-2</c:v>
                </c:pt>
                <c:pt idx="4576">
                  <c:v>6.0055628418922424E-2</c:v>
                </c:pt>
                <c:pt idx="4577">
                  <c:v>6.0055628418922424E-2</c:v>
                </c:pt>
                <c:pt idx="4578">
                  <c:v>7.4704326689243317E-2</c:v>
                </c:pt>
                <c:pt idx="4579">
                  <c:v>8.797532320022583E-2</c:v>
                </c:pt>
                <c:pt idx="4580">
                  <c:v>9.9798545241355896E-2</c:v>
                </c:pt>
                <c:pt idx="4581">
                  <c:v>0.10926438868045807</c:v>
                </c:pt>
                <c:pt idx="4582">
                  <c:v>0.10926438868045807</c:v>
                </c:pt>
                <c:pt idx="4583">
                  <c:v>0.11629941314458847</c:v>
                </c:pt>
                <c:pt idx="4584">
                  <c:v>0.12063580006361008</c:v>
                </c:pt>
                <c:pt idx="4585">
                  <c:v>0.12205971032381058</c:v>
                </c:pt>
                <c:pt idx="4586">
                  <c:v>0.12063655257225037</c:v>
                </c:pt>
                <c:pt idx="4587">
                  <c:v>0.12063655257225037</c:v>
                </c:pt>
                <c:pt idx="4588">
                  <c:v>0.11650211364030838</c:v>
                </c:pt>
                <c:pt idx="4589">
                  <c:v>0.10969945788383484</c:v>
                </c:pt>
                <c:pt idx="4590">
                  <c:v>0.10062210261821747</c:v>
                </c:pt>
                <c:pt idx="4591">
                  <c:v>0.10062210261821747</c:v>
                </c:pt>
                <c:pt idx="4592">
                  <c:v>8.9639931917190552E-2</c:v>
                </c:pt>
                <c:pt idx="4593">
                  <c:v>7.6758511364459991E-2</c:v>
                </c:pt>
                <c:pt idx="4594">
                  <c:v>6.2842033803462982E-2</c:v>
                </c:pt>
                <c:pt idx="4595">
                  <c:v>4.7776728868484497E-2</c:v>
                </c:pt>
                <c:pt idx="4596">
                  <c:v>4.7776728868484497E-2</c:v>
                </c:pt>
                <c:pt idx="4597">
                  <c:v>3.2069575041532516E-2</c:v>
                </c:pt>
                <c:pt idx="4598">
                  <c:v>1.6272271052002907E-2</c:v>
                </c:pt>
                <c:pt idx="4599">
                  <c:v>3.5881143412552774E-4</c:v>
                </c:pt>
                <c:pt idx="4600">
                  <c:v>3.5881143412552774E-4</c:v>
                </c:pt>
                <c:pt idx="4601">
                  <c:v>-1.4593672938644886E-2</c:v>
                </c:pt>
                <c:pt idx="4602">
                  <c:v>-2.8558332473039627E-2</c:v>
                </c:pt>
                <c:pt idx="4603">
                  <c:v>-4.0969796478748322E-2</c:v>
                </c:pt>
                <c:pt idx="4604">
                  <c:v>-5.1291409879922867E-2</c:v>
                </c:pt>
                <c:pt idx="4605">
                  <c:v>-5.1291409879922867E-2</c:v>
                </c:pt>
                <c:pt idx="4606">
                  <c:v>-5.9492282569408417E-2</c:v>
                </c:pt>
                <c:pt idx="4607">
                  <c:v>-6.4917534589767456E-2</c:v>
                </c:pt>
                <c:pt idx="4608">
                  <c:v>-6.7521438002586365E-2</c:v>
                </c:pt>
                <c:pt idx="4609">
                  <c:v>-6.7279770970344543E-2</c:v>
                </c:pt>
                <c:pt idx="4610">
                  <c:v>-6.7279770970344543E-2</c:v>
                </c:pt>
                <c:pt idx="4611">
                  <c:v>-6.4197227358818054E-2</c:v>
                </c:pt>
                <c:pt idx="4612">
                  <c:v>-5.8387782424688339E-2</c:v>
                </c:pt>
                <c:pt idx="4613">
                  <c:v>-5.0307344645261765E-2</c:v>
                </c:pt>
                <c:pt idx="4614">
                  <c:v>-5.0307344645261765E-2</c:v>
                </c:pt>
                <c:pt idx="4615">
                  <c:v>-3.9975572377443314E-2</c:v>
                </c:pt>
                <c:pt idx="4616">
                  <c:v>-2.802695706486702E-2</c:v>
                </c:pt>
                <c:pt idx="4617">
                  <c:v>-1.4545844867825508E-2</c:v>
                </c:pt>
                <c:pt idx="4618">
                  <c:v>3.7203589454293251E-4</c:v>
                </c:pt>
                <c:pt idx="4619">
                  <c:v>3.7203589454293251E-4</c:v>
                </c:pt>
                <c:pt idx="4620">
                  <c:v>1.5733271837234497E-2</c:v>
                </c:pt>
                <c:pt idx="4621">
                  <c:v>3.1795799732208252E-2</c:v>
                </c:pt>
                <c:pt idx="4622">
                  <c:v>4.7521874308586121E-2</c:v>
                </c:pt>
                <c:pt idx="4623">
                  <c:v>6.2799446284770966E-2</c:v>
                </c:pt>
                <c:pt idx="4624">
                  <c:v>6.2799446284770966E-2</c:v>
                </c:pt>
                <c:pt idx="4625">
                  <c:v>7.7555559575557709E-2</c:v>
                </c:pt>
                <c:pt idx="4626">
                  <c:v>9.0758867561817169E-2</c:v>
                </c:pt>
                <c:pt idx="4627">
                  <c:v>0.10246159881353378</c:v>
                </c:pt>
                <c:pt idx="4628">
                  <c:v>0.11180829256772995</c:v>
                </c:pt>
                <c:pt idx="4629">
                  <c:v>0.11180829256772995</c:v>
                </c:pt>
                <c:pt idx="4630">
                  <c:v>0.11856289207935333</c:v>
                </c:pt>
                <c:pt idx="4631">
                  <c:v>0.12267705053091049</c:v>
                </c:pt>
                <c:pt idx="4632">
                  <c:v>0.12384895980358124</c:v>
                </c:pt>
                <c:pt idx="4633">
                  <c:v>0.12384895980358124</c:v>
                </c:pt>
                <c:pt idx="4634">
                  <c:v>0.12209932506084442</c:v>
                </c:pt>
                <c:pt idx="4635">
                  <c:v>0.11751806735992432</c:v>
                </c:pt>
                <c:pt idx="4636">
                  <c:v>0.11036918312311172</c:v>
                </c:pt>
                <c:pt idx="4637">
                  <c:v>0.10077379643917084</c:v>
                </c:pt>
                <c:pt idx="4638">
                  <c:v>0.10077379643917084</c:v>
                </c:pt>
                <c:pt idx="4639">
                  <c:v>8.9429512619972229E-2</c:v>
                </c:pt>
                <c:pt idx="4640">
                  <c:v>7.6303228735923767E-2</c:v>
                </c:pt>
                <c:pt idx="4641">
                  <c:v>6.1901502311229706E-2</c:v>
                </c:pt>
                <c:pt idx="4642">
                  <c:v>6.1901502311229706E-2</c:v>
                </c:pt>
                <c:pt idx="4643">
                  <c:v>4.6658381819725037E-2</c:v>
                </c:pt>
                <c:pt idx="4644">
                  <c:v>-1.6976647078990936E-2</c:v>
                </c:pt>
                <c:pt idx="4645">
                  <c:v>-3.097410686314106E-2</c:v>
                </c:pt>
                <c:pt idx="4646">
                  <c:v>-4.3630525469779968E-2</c:v>
                </c:pt>
                <c:pt idx="4647">
                  <c:v>-5.4004669189453125E-2</c:v>
                </c:pt>
                <c:pt idx="4648">
                  <c:v>-6.2004026025533676E-2</c:v>
                </c:pt>
                <c:pt idx="4649">
                  <c:v>-6.2004026025533676E-2</c:v>
                </c:pt>
                <c:pt idx="4650">
                  <c:v>-6.7302510142326355E-2</c:v>
                </c:pt>
                <c:pt idx="4651">
                  <c:v>-6.9632023572921753E-2</c:v>
                </c:pt>
                <c:pt idx="4652">
                  <c:v>-6.9089643657207489E-2</c:v>
                </c:pt>
                <c:pt idx="4653">
                  <c:v>-6.9089643657207489E-2</c:v>
                </c:pt>
                <c:pt idx="4654">
                  <c:v>-6.5739840269088745E-2</c:v>
                </c:pt>
                <c:pt idx="4655">
                  <c:v>-5.9591561555862427E-2</c:v>
                </c:pt>
                <c:pt idx="4656">
                  <c:v>-5.1120806485414505E-2</c:v>
                </c:pt>
                <c:pt idx="4657">
                  <c:v>-4.0392536669969559E-2</c:v>
                </c:pt>
                <c:pt idx="4658">
                  <c:v>-4.0392536669969559E-2</c:v>
                </c:pt>
                <c:pt idx="4659">
                  <c:v>-2.7586378157138824E-2</c:v>
                </c:pt>
                <c:pt idx="4660">
                  <c:v>-1.3574985787272453E-2</c:v>
                </c:pt>
                <c:pt idx="4661">
                  <c:v>1.8629040569067001E-3</c:v>
                </c:pt>
                <c:pt idx="4662">
                  <c:v>1.787964254617691E-2</c:v>
                </c:pt>
                <c:pt idx="4663">
                  <c:v>1.787964254617691E-2</c:v>
                </c:pt>
                <c:pt idx="4664">
                  <c:v>3.4032668918371201E-2</c:v>
                </c:pt>
                <c:pt idx="4665">
                  <c:v>5.0439637154340744E-2</c:v>
                </c:pt>
                <c:pt idx="4666">
                  <c:v>6.6008247435092926E-2</c:v>
                </c:pt>
                <c:pt idx="4667">
                  <c:v>8.0800935626029968E-2</c:v>
                </c:pt>
                <c:pt idx="4668">
                  <c:v>8.0800935626029968E-2</c:v>
                </c:pt>
                <c:pt idx="4669">
                  <c:v>9.4274669885635376E-2</c:v>
                </c:pt>
                <c:pt idx="4670">
                  <c:v>0.10578441619873047</c:v>
                </c:pt>
                <c:pt idx="4671">
                  <c:v>0.11529497802257538</c:v>
                </c:pt>
                <c:pt idx="4672">
                  <c:v>0.11529497802257538</c:v>
                </c:pt>
                <c:pt idx="4673">
                  <c:v>0.12207233160734177</c:v>
                </c:pt>
                <c:pt idx="4674">
                  <c:v>0.12601472437381744</c:v>
                </c:pt>
                <c:pt idx="4675">
                  <c:v>0.12699714303016663</c:v>
                </c:pt>
                <c:pt idx="4676">
                  <c:v>0.1249455139040947</c:v>
                </c:pt>
                <c:pt idx="4677">
                  <c:v>0.1249455139040947</c:v>
                </c:pt>
                <c:pt idx="4678">
                  <c:v>0.1199493408203125</c:v>
                </c:pt>
                <c:pt idx="4679">
                  <c:v>0.11242124438285828</c:v>
                </c:pt>
                <c:pt idx="4680">
                  <c:v>0.10243315249681473</c:v>
                </c:pt>
                <c:pt idx="4681">
                  <c:v>9.0493254363536835E-2</c:v>
                </c:pt>
                <c:pt idx="4682">
                  <c:v>9.0493254363536835E-2</c:v>
                </c:pt>
                <c:pt idx="4683">
                  <c:v>7.7049322426319122E-2</c:v>
                </c:pt>
                <c:pt idx="4684">
                  <c:v>6.2019437551498413E-2</c:v>
                </c:pt>
                <c:pt idx="4685">
                  <c:v>4.6327680349349976E-2</c:v>
                </c:pt>
                <c:pt idx="4686">
                  <c:v>4.6327680349349976E-2</c:v>
                </c:pt>
                <c:pt idx="4687">
                  <c:v>2.9829971492290497E-2</c:v>
                </c:pt>
                <c:pt idx="4688">
                  <c:v>1.3118613511323929E-2</c:v>
                </c:pt>
                <c:pt idx="4689">
                  <c:v>-3.1980525236576796E-3</c:v>
                </c:pt>
                <c:pt idx="4690">
                  <c:v>-1.9125001505017281E-2</c:v>
                </c:pt>
                <c:pt idx="4691">
                  <c:v>-3.3511590212583542E-2</c:v>
                </c:pt>
                <c:pt idx="4692">
                  <c:v>-3.3511590212583542E-2</c:v>
                </c:pt>
                <c:pt idx="4693">
                  <c:v>-4.6287752687931061E-2</c:v>
                </c:pt>
                <c:pt idx="4694">
                  <c:v>-5.6810416281223297E-2</c:v>
                </c:pt>
                <c:pt idx="4695">
                  <c:v>-6.4694344997406006E-2</c:v>
                </c:pt>
                <c:pt idx="4696">
                  <c:v>-6.4694344997406006E-2</c:v>
                </c:pt>
                <c:pt idx="4697">
                  <c:v>-6.9943696260452271E-2</c:v>
                </c:pt>
                <c:pt idx="4698">
                  <c:v>-7.2195053100585938E-2</c:v>
                </c:pt>
                <c:pt idx="4699">
                  <c:v>-7.1511998772621155E-2</c:v>
                </c:pt>
                <c:pt idx="4700">
                  <c:v>-6.7909084260463715E-2</c:v>
                </c:pt>
                <c:pt idx="4701">
                  <c:v>-6.7909084260463715E-2</c:v>
                </c:pt>
                <c:pt idx="4702">
                  <c:v>-6.1548694968223572E-2</c:v>
                </c:pt>
                <c:pt idx="4703">
                  <c:v>-5.2475530654191971E-2</c:v>
                </c:pt>
                <c:pt idx="4704">
                  <c:v>-4.1310813277959824E-2</c:v>
                </c:pt>
                <c:pt idx="4705">
                  <c:v>-2.8016397729516029E-2</c:v>
                </c:pt>
                <c:pt idx="4706">
                  <c:v>-2.8016397729516029E-2</c:v>
                </c:pt>
                <c:pt idx="4707">
                  <c:v>-1.3219698332250118E-2</c:v>
                </c:pt>
                <c:pt idx="4708">
                  <c:v>2.5248173624277115E-3</c:v>
                </c:pt>
                <c:pt idx="4709">
                  <c:v>1.9262738525867462E-2</c:v>
                </c:pt>
                <c:pt idx="4710">
                  <c:v>1.9262738525867462E-2</c:v>
                </c:pt>
                <c:pt idx="4711">
                  <c:v>3.5886142402887344E-2</c:v>
                </c:pt>
                <c:pt idx="4712">
                  <c:v>5.2526630461215973E-2</c:v>
                </c:pt>
                <c:pt idx="4713">
                  <c:v>6.8609103560447693E-2</c:v>
                </c:pt>
                <c:pt idx="4714">
                  <c:v>8.3523906767368317E-2</c:v>
                </c:pt>
                <c:pt idx="4715">
                  <c:v>8.3523906767368317E-2</c:v>
                </c:pt>
                <c:pt idx="4716">
                  <c:v>9.7346164286136627E-2</c:v>
                </c:pt>
                <c:pt idx="4717">
                  <c:v>0.10908661782741547</c:v>
                </c:pt>
                <c:pt idx="4718">
                  <c:v>0.11863752454519272</c:v>
                </c:pt>
                <c:pt idx="4719">
                  <c:v>0.12555302679538727</c:v>
                </c:pt>
                <c:pt idx="4720">
                  <c:v>0.12555302679538727</c:v>
                </c:pt>
                <c:pt idx="4721">
                  <c:v>0.12945745885372162</c:v>
                </c:pt>
                <c:pt idx="4722">
                  <c:v>0.13034307956695557</c:v>
                </c:pt>
                <c:pt idx="4723">
                  <c:v>0.12814614176750183</c:v>
                </c:pt>
                <c:pt idx="4724">
                  <c:v>0.12814614176750183</c:v>
                </c:pt>
                <c:pt idx="4725">
                  <c:v>0.12288855016231537</c:v>
                </c:pt>
                <c:pt idx="4726">
                  <c:v>0.11489400267601013</c:v>
                </c:pt>
                <c:pt idx="4727">
                  <c:v>0.10457271337509155</c:v>
                </c:pt>
                <c:pt idx="4728">
                  <c:v>9.2044726014137268E-2</c:v>
                </c:pt>
                <c:pt idx="4729">
                  <c:v>9.2044726014137268E-2</c:v>
                </c:pt>
                <c:pt idx="4730">
                  <c:v>7.8183844685554504E-2</c:v>
                </c:pt>
                <c:pt idx="4731">
                  <c:v>6.2835581600666046E-2</c:v>
                </c:pt>
                <c:pt idx="4732">
                  <c:v>4.6501975506544113E-2</c:v>
                </c:pt>
                <c:pt idx="4733">
                  <c:v>4.6501975506544113E-2</c:v>
                </c:pt>
                <c:pt idx="4734">
                  <c:v>2.9711687937378883E-2</c:v>
                </c:pt>
                <c:pt idx="4735">
                  <c:v>1.2329792603850365E-2</c:v>
                </c:pt>
                <c:pt idx="4736">
                  <c:v>-4.4968361034989357E-3</c:v>
                </c:pt>
                <c:pt idx="4737">
                  <c:v>-2.0732752978801727E-2</c:v>
                </c:pt>
                <c:pt idx="4738">
                  <c:v>-2.0732752978801727E-2</c:v>
                </c:pt>
                <c:pt idx="4739">
                  <c:v>-3.5682003945112228E-2</c:v>
                </c:pt>
                <c:pt idx="4740">
                  <c:v>-4.8613287508487701E-2</c:v>
                </c:pt>
                <c:pt idx="4741">
                  <c:v>-5.9453856199979782E-2</c:v>
                </c:pt>
                <c:pt idx="4742">
                  <c:v>-5.9453856199979782E-2</c:v>
                </c:pt>
                <c:pt idx="4743">
                  <c:v>-6.7447908222675323E-2</c:v>
                </c:pt>
                <c:pt idx="4744">
                  <c:v>-7.262391597032547E-2</c:v>
                </c:pt>
                <c:pt idx="4745">
                  <c:v>-7.4862003326416016E-2</c:v>
                </c:pt>
                <c:pt idx="4746">
                  <c:v>-7.4048645794391632E-2</c:v>
                </c:pt>
                <c:pt idx="4747">
                  <c:v>-7.4048645794391632E-2</c:v>
                </c:pt>
                <c:pt idx="4748">
                  <c:v>-7.0271171629428864E-2</c:v>
                </c:pt>
                <c:pt idx="4749">
                  <c:v>-6.3801541924476624E-2</c:v>
                </c:pt>
                <c:pt idx="4750">
                  <c:v>-5.4574534296989441E-2</c:v>
                </c:pt>
                <c:pt idx="4751">
                  <c:v>-4.2951285839080811E-2</c:v>
                </c:pt>
                <c:pt idx="4752">
                  <c:v>-4.2951285839080811E-2</c:v>
                </c:pt>
                <c:pt idx="4753">
                  <c:v>-2.9357681050896645E-2</c:v>
                </c:pt>
                <c:pt idx="4754">
                  <c:v>-1.3893553987145424E-2</c:v>
                </c:pt>
                <c:pt idx="4755">
                  <c:v>2.3643202148377895E-3</c:v>
                </c:pt>
                <c:pt idx="4756">
                  <c:v>2.3643202148377895E-3</c:v>
                </c:pt>
                <c:pt idx="4757">
                  <c:v>1.9444840028882027E-2</c:v>
                </c:pt>
                <c:pt idx="4758">
                  <c:v>3.6704309284687042E-2</c:v>
                </c:pt>
                <c:pt idx="4759">
                  <c:v>5.3573723882436752E-2</c:v>
                </c:pt>
                <c:pt idx="4760">
                  <c:v>7.0179805159568787E-2</c:v>
                </c:pt>
                <c:pt idx="4761">
                  <c:v>7.0179805159568787E-2</c:v>
                </c:pt>
                <c:pt idx="4762">
                  <c:v>8.5431605577468872E-2</c:v>
                </c:pt>
                <c:pt idx="4763">
                  <c:v>9.9404335021972656E-2</c:v>
                </c:pt>
                <c:pt idx="4764">
                  <c:v>0.11157269775867462</c:v>
                </c:pt>
                <c:pt idx="4765">
                  <c:v>0.11157269775867462</c:v>
                </c:pt>
                <c:pt idx="4766">
                  <c:v>0.12131701409816742</c:v>
                </c:pt>
                <c:pt idx="4767">
                  <c:v>0.12854209542274475</c:v>
                </c:pt>
                <c:pt idx="4768">
                  <c:v>0.13263632357120514</c:v>
                </c:pt>
                <c:pt idx="4769">
                  <c:v>0.13351292908191681</c:v>
                </c:pt>
                <c:pt idx="4770">
                  <c:v>0.13351292908191681</c:v>
                </c:pt>
                <c:pt idx="4771">
                  <c:v>0.13118748366832733</c:v>
                </c:pt>
                <c:pt idx="4772">
                  <c:v>0.12575562298297882</c:v>
                </c:pt>
                <c:pt idx="4773">
                  <c:v>0.11735637485980988</c:v>
                </c:pt>
                <c:pt idx="4774">
                  <c:v>0.10670658200979233</c:v>
                </c:pt>
                <c:pt idx="4775">
                  <c:v>0.10670658200979233</c:v>
                </c:pt>
                <c:pt idx="4776">
                  <c:v>9.3915738165378571E-2</c:v>
                </c:pt>
                <c:pt idx="4777">
                  <c:v>7.9551465809345245E-2</c:v>
                </c:pt>
                <c:pt idx="4778">
                  <c:v>6.4035199582576752E-2</c:v>
                </c:pt>
                <c:pt idx="4779">
                  <c:v>6.4035199582576752E-2</c:v>
                </c:pt>
                <c:pt idx="4780">
                  <c:v>4.7190207988023758E-2</c:v>
                </c:pt>
                <c:pt idx="4781">
                  <c:v>3.003934770822525E-2</c:v>
                </c:pt>
                <c:pt idx="4782">
                  <c:v>1.2402339838445187E-2</c:v>
                </c:pt>
                <c:pt idx="4783">
                  <c:v>-5.0177169032394886E-3</c:v>
                </c:pt>
                <c:pt idx="4784">
                  <c:v>-5.0177169032394886E-3</c:v>
                </c:pt>
                <c:pt idx="4785">
                  <c:v>-2.1452773362398148E-2</c:v>
                </c:pt>
                <c:pt idx="4786">
                  <c:v>-3.6853305995464325E-2</c:v>
                </c:pt>
                <c:pt idx="4787">
                  <c:v>-5.0031837075948715E-2</c:v>
                </c:pt>
                <c:pt idx="4788">
                  <c:v>-5.0031837075948715E-2</c:v>
                </c:pt>
                <c:pt idx="4789">
                  <c:v>-6.0922693461179733E-2</c:v>
                </c:pt>
                <c:pt idx="4790">
                  <c:v>-6.9169856607913971E-2</c:v>
                </c:pt>
                <c:pt idx="4791">
                  <c:v>-7.4428223073482513E-2</c:v>
                </c:pt>
                <c:pt idx="4792">
                  <c:v>-7.67856165766716E-2</c:v>
                </c:pt>
                <c:pt idx="4793">
                  <c:v>-7.67856165766716E-2</c:v>
                </c:pt>
                <c:pt idx="4794">
                  <c:v>-7.60788694024086E-2</c:v>
                </c:pt>
                <c:pt idx="4795">
                  <c:v>-7.2298228740692139E-2</c:v>
                </c:pt>
                <c:pt idx="4796">
                  <c:v>-6.569073349237442E-2</c:v>
                </c:pt>
                <c:pt idx="4797">
                  <c:v>-5.6454580277204514E-2</c:v>
                </c:pt>
                <c:pt idx="4798">
                  <c:v>-5.6454580277204514E-2</c:v>
                </c:pt>
                <c:pt idx="4799">
                  <c:v>-4.4556267559528351E-2</c:v>
                </c:pt>
                <c:pt idx="4800">
                  <c:v>-3.0793547630310059E-2</c:v>
                </c:pt>
                <c:pt idx="4801">
                  <c:v>-1.5167168341577053E-2</c:v>
                </c:pt>
                <c:pt idx="4802">
                  <c:v>-1.5167168341577053E-2</c:v>
                </c:pt>
                <c:pt idx="4803">
                  <c:v>1.624547760002315E-3</c:v>
                </c:pt>
                <c:pt idx="4804">
                  <c:v>1.8912835046648979E-2</c:v>
                </c:pt>
                <c:pt idx="4805">
                  <c:v>3.6712866276502609E-2</c:v>
                </c:pt>
                <c:pt idx="4806">
                  <c:v>5.3869999945163727E-2</c:v>
                </c:pt>
                <c:pt idx="4807">
                  <c:v>5.3869999945163727E-2</c:v>
                </c:pt>
                <c:pt idx="4808">
                  <c:v>7.0532739162445068E-2</c:v>
                </c:pt>
                <c:pt idx="4809">
                  <c:v>8.6167886853218079E-2</c:v>
                </c:pt>
                <c:pt idx="4810">
                  <c:v>0.10024294257164001</c:v>
                </c:pt>
                <c:pt idx="4811">
                  <c:v>0.10024294257164001</c:v>
                </c:pt>
                <c:pt idx="4812">
                  <c:v>0.11283127218484879</c:v>
                </c:pt>
                <c:pt idx="4813">
                  <c:v>0.12301047146320343</c:v>
                </c:pt>
                <c:pt idx="4814">
                  <c:v>0.13044542074203491</c:v>
                </c:pt>
                <c:pt idx="4815">
                  <c:v>0.13480170071125031</c:v>
                </c:pt>
                <c:pt idx="4816">
                  <c:v>0.13480170071125031</c:v>
                </c:pt>
                <c:pt idx="4817">
                  <c:v>0.1190943568944931</c:v>
                </c:pt>
                <c:pt idx="4818">
                  <c:v>0.10805372893810272</c:v>
                </c:pt>
                <c:pt idx="4819">
                  <c:v>9.5138929784297943E-2</c:v>
                </c:pt>
                <c:pt idx="4820">
                  <c:v>8.0534264445304871E-2</c:v>
                </c:pt>
                <c:pt idx="4821">
                  <c:v>6.4698711037635803E-2</c:v>
                </c:pt>
                <c:pt idx="4822">
                  <c:v>6.4698711037635803E-2</c:v>
                </c:pt>
                <c:pt idx="4823">
                  <c:v>4.7861315310001373E-2</c:v>
                </c:pt>
                <c:pt idx="4824">
                  <c:v>3.0305949971079826E-2</c:v>
                </c:pt>
                <c:pt idx="4825">
                  <c:v>1.259783748537302E-2</c:v>
                </c:pt>
                <c:pt idx="4826">
                  <c:v>-5.0491080619394779E-3</c:v>
                </c:pt>
                <c:pt idx="4827">
                  <c:v>-5.0491080619394779E-3</c:v>
                </c:pt>
                <c:pt idx="4828">
                  <c:v>-2.1862752735614777E-2</c:v>
                </c:pt>
                <c:pt idx="4829">
                  <c:v>-3.7271551787853241E-2</c:v>
                </c:pt>
                <c:pt idx="4830">
                  <c:v>-5.0799168646335602E-2</c:v>
                </c:pt>
                <c:pt idx="4831">
                  <c:v>-6.183253601193428E-2</c:v>
                </c:pt>
                <c:pt idx="4832">
                  <c:v>-6.183253601193428E-2</c:v>
                </c:pt>
                <c:pt idx="4833">
                  <c:v>-7.026798278093338E-2</c:v>
                </c:pt>
                <c:pt idx="4834">
                  <c:v>-7.5819253921508789E-2</c:v>
                </c:pt>
                <c:pt idx="4835">
                  <c:v>-7.8289717435836792E-2</c:v>
                </c:pt>
                <c:pt idx="4836">
                  <c:v>-7.8289717435836792E-2</c:v>
                </c:pt>
                <c:pt idx="4837">
                  <c:v>-7.7671922743320465E-2</c:v>
                </c:pt>
                <c:pt idx="4838">
                  <c:v>-7.396204024553299E-2</c:v>
                </c:pt>
                <c:pt idx="4839">
                  <c:v>-6.7219048738479614E-2</c:v>
                </c:pt>
                <c:pt idx="4840">
                  <c:v>-5.778740718960762E-2</c:v>
                </c:pt>
                <c:pt idx="4841">
                  <c:v>-5.778740718960762E-2</c:v>
                </c:pt>
                <c:pt idx="4842">
                  <c:v>-4.5899223536252975E-2</c:v>
                </c:pt>
                <c:pt idx="4843">
                  <c:v>-3.1915046274662018E-2</c:v>
                </c:pt>
                <c:pt idx="4844">
                  <c:v>-1.6369957476854324E-2</c:v>
                </c:pt>
                <c:pt idx="4845">
                  <c:v>5.94716751947999E-4</c:v>
                </c:pt>
                <c:pt idx="4846">
                  <c:v>5.94716751947999E-4</c:v>
                </c:pt>
                <c:pt idx="4847">
                  <c:v>1.826876774430275E-2</c:v>
                </c:pt>
                <c:pt idx="4848">
                  <c:v>3.6112617701292038E-2</c:v>
                </c:pt>
                <c:pt idx="4849">
                  <c:v>5.3643804043531418E-2</c:v>
                </c:pt>
                <c:pt idx="4850">
                  <c:v>5.3643804043531418E-2</c:v>
                </c:pt>
                <c:pt idx="4851">
                  <c:v>7.0280827581882477E-2</c:v>
                </c:pt>
                <c:pt idx="4852">
                  <c:v>8.6039118468761444E-2</c:v>
                </c:pt>
                <c:pt idx="4853">
                  <c:v>0.10048927366733551</c:v>
                </c:pt>
                <c:pt idx="4854">
                  <c:v>0.11322389543056488</c:v>
                </c:pt>
                <c:pt idx="4855">
                  <c:v>0.11322389543056488</c:v>
                </c:pt>
                <c:pt idx="4856">
                  <c:v>0.12376413494348526</c:v>
                </c:pt>
                <c:pt idx="4857">
                  <c:v>0.13143879175186157</c:v>
                </c:pt>
                <c:pt idx="4858">
                  <c:v>0.13594381511211395</c:v>
                </c:pt>
                <c:pt idx="4859">
                  <c:v>0.13703936338424683</c:v>
                </c:pt>
                <c:pt idx="4860">
                  <c:v>0.13703936338424683</c:v>
                </c:pt>
                <c:pt idx="4861">
                  <c:v>0.13463781774044037</c:v>
                </c:pt>
                <c:pt idx="4862">
                  <c:v>0.12891802191734314</c:v>
                </c:pt>
                <c:pt idx="4863">
                  <c:v>0.12023449689149857</c:v>
                </c:pt>
                <c:pt idx="4864">
                  <c:v>0.12023449689149857</c:v>
                </c:pt>
                <c:pt idx="4865">
                  <c:v>0.10892262309789658</c:v>
                </c:pt>
                <c:pt idx="4866">
                  <c:v>9.5691487193107605E-2</c:v>
                </c:pt>
                <c:pt idx="4867">
                  <c:v>8.0973543226718903E-2</c:v>
                </c:pt>
                <c:pt idx="4868">
                  <c:v>6.5085209906101227E-2</c:v>
                </c:pt>
                <c:pt idx="4869">
                  <c:v>6.5085209906101227E-2</c:v>
                </c:pt>
                <c:pt idx="4870">
                  <c:v>4.8371225595474243E-2</c:v>
                </c:pt>
                <c:pt idx="4871">
                  <c:v>3.0724698677659035E-2</c:v>
                </c:pt>
                <c:pt idx="4872">
                  <c:v>1.2791900895535946E-2</c:v>
                </c:pt>
                <c:pt idx="4873">
                  <c:v>1.2791900895535946E-2</c:v>
                </c:pt>
                <c:pt idx="4874">
                  <c:v>-4.8837941139936447E-3</c:v>
                </c:pt>
                <c:pt idx="4875">
                  <c:v>-2.1726058796048164E-2</c:v>
                </c:pt>
                <c:pt idx="4876">
                  <c:v>-3.6987680941820145E-2</c:v>
                </c:pt>
                <c:pt idx="4877">
                  <c:v>-5.0550796091556549E-2</c:v>
                </c:pt>
                <c:pt idx="4878">
                  <c:v>-5.0550796091556549E-2</c:v>
                </c:pt>
                <c:pt idx="4879">
                  <c:v>-6.1881612986326218E-2</c:v>
                </c:pt>
                <c:pt idx="4880">
                  <c:v>-7.0563361048698425E-2</c:v>
                </c:pt>
                <c:pt idx="4881">
                  <c:v>-7.6354704797267914E-2</c:v>
                </c:pt>
                <c:pt idx="4882">
                  <c:v>-7.8950002789497375E-2</c:v>
                </c:pt>
                <c:pt idx="4883">
                  <c:v>-7.8950002789497375E-2</c:v>
                </c:pt>
                <c:pt idx="4884">
                  <c:v>-7.8345358371734619E-2</c:v>
                </c:pt>
                <c:pt idx="4885">
                  <c:v>-7.4645832180976868E-2</c:v>
                </c:pt>
                <c:pt idx="4886">
                  <c:v>-6.7945480346679688E-2</c:v>
                </c:pt>
                <c:pt idx="4887">
                  <c:v>-6.7945480346679688E-2</c:v>
                </c:pt>
                <c:pt idx="4888">
                  <c:v>-5.8513101190328598E-2</c:v>
                </c:pt>
                <c:pt idx="4889">
                  <c:v>-4.6724863350391388E-2</c:v>
                </c:pt>
                <c:pt idx="4890">
                  <c:v>-3.2728567719459534E-2</c:v>
                </c:pt>
                <c:pt idx="4891">
                  <c:v>-1.7096882686018944E-2</c:v>
                </c:pt>
                <c:pt idx="4892">
                  <c:v>-1.7096882686018944E-2</c:v>
                </c:pt>
                <c:pt idx="4893">
                  <c:v>-2.0759314065799117E-4</c:v>
                </c:pt>
                <c:pt idx="4894">
                  <c:v>1.7437143251299858E-2</c:v>
                </c:pt>
                <c:pt idx="4895">
                  <c:v>3.5100687295198441E-2</c:v>
                </c:pt>
                <c:pt idx="4896">
                  <c:v>3.5100687295198441E-2</c:v>
                </c:pt>
                <c:pt idx="4897">
                  <c:v>5.2647311240434647E-2</c:v>
                </c:pt>
                <c:pt idx="4898">
                  <c:v>6.9492556154727936E-2</c:v>
                </c:pt>
                <c:pt idx="4899">
                  <c:v>8.5349142551422119E-2</c:v>
                </c:pt>
                <c:pt idx="4900">
                  <c:v>9.997238963842392E-2</c:v>
                </c:pt>
                <c:pt idx="4901">
                  <c:v>9.997238963842392E-2</c:v>
                </c:pt>
                <c:pt idx="4902">
                  <c:v>0.11277424544095993</c:v>
                </c:pt>
                <c:pt idx="4903">
                  <c:v>0.12347184121608734</c:v>
                </c:pt>
                <c:pt idx="4904">
                  <c:v>0.13144001364707947</c:v>
                </c:pt>
                <c:pt idx="4905">
                  <c:v>0.13619019091129303</c:v>
                </c:pt>
                <c:pt idx="4906">
                  <c:v>0.13619019091129303</c:v>
                </c:pt>
                <c:pt idx="4907">
                  <c:v>0.13746851682662964</c:v>
                </c:pt>
                <c:pt idx="4908">
                  <c:v>0.13513553142547607</c:v>
                </c:pt>
                <c:pt idx="4909">
                  <c:v>0.12930497527122498</c:v>
                </c:pt>
                <c:pt idx="4910">
                  <c:v>0.12930497527122498</c:v>
                </c:pt>
                <c:pt idx="4911">
                  <c:v>0.1204652339220047</c:v>
                </c:pt>
                <c:pt idx="4912">
                  <c:v>0.10909934341907501</c:v>
                </c:pt>
                <c:pt idx="4913">
                  <c:v>9.5766857266426086E-2</c:v>
                </c:pt>
                <c:pt idx="4914">
                  <c:v>8.1086412072181702E-2</c:v>
                </c:pt>
                <c:pt idx="4915">
                  <c:v>8.1086412072181702E-2</c:v>
                </c:pt>
                <c:pt idx="4916">
                  <c:v>6.5106116235256195E-2</c:v>
                </c:pt>
                <c:pt idx="4917">
                  <c:v>4.8233732581138611E-2</c:v>
                </c:pt>
                <c:pt idx="4918">
                  <c:v>3.0728656798601151E-2</c:v>
                </c:pt>
                <c:pt idx="4919">
                  <c:v>1.2970726937055588E-2</c:v>
                </c:pt>
                <c:pt idx="4920">
                  <c:v>1.2970726937055588E-2</c:v>
                </c:pt>
                <c:pt idx="4921">
                  <c:v>-4.3689818121492863E-3</c:v>
                </c:pt>
                <c:pt idx="4922">
                  <c:v>-2.1049633622169495E-2</c:v>
                </c:pt>
                <c:pt idx="4923">
                  <c:v>-3.6409001797437668E-2</c:v>
                </c:pt>
                <c:pt idx="4924">
                  <c:v>-3.6409001797437668E-2</c:v>
                </c:pt>
                <c:pt idx="4925">
                  <c:v>-4.9988251179456711E-2</c:v>
                </c:pt>
                <c:pt idx="4926">
                  <c:v>-6.1406377702951431E-2</c:v>
                </c:pt>
                <c:pt idx="4927">
                  <c:v>-7.0114739239215851E-2</c:v>
                </c:pt>
                <c:pt idx="4928">
                  <c:v>-7.5956515967845917E-2</c:v>
                </c:pt>
                <c:pt idx="4929">
                  <c:v>-7.5956515967845917E-2</c:v>
                </c:pt>
                <c:pt idx="4930">
                  <c:v>-7.8715428709983826E-2</c:v>
                </c:pt>
                <c:pt idx="4931">
                  <c:v>-7.8262664377689362E-2</c:v>
                </c:pt>
                <c:pt idx="4932">
                  <c:v>-7.4682608246803284E-2</c:v>
                </c:pt>
                <c:pt idx="4933">
                  <c:v>-7.4682608246803284E-2</c:v>
                </c:pt>
                <c:pt idx="4934">
                  <c:v>-6.8110093474388123E-2</c:v>
                </c:pt>
                <c:pt idx="4935">
                  <c:v>-5.8687649667263031E-2</c:v>
                </c:pt>
                <c:pt idx="4936">
                  <c:v>-4.689021036028862E-2</c:v>
                </c:pt>
                <c:pt idx="4937">
                  <c:v>-3.3049985766410828E-2</c:v>
                </c:pt>
                <c:pt idx="4938">
                  <c:v>-3.3049985766410828E-2</c:v>
                </c:pt>
                <c:pt idx="4939">
                  <c:v>-1.7594907432794571E-2</c:v>
                </c:pt>
                <c:pt idx="4940">
                  <c:v>-1.0773917892947793E-3</c:v>
                </c:pt>
                <c:pt idx="4941">
                  <c:v>1.6337258741259575E-2</c:v>
                </c:pt>
                <c:pt idx="4942">
                  <c:v>3.3949464559555054E-2</c:v>
                </c:pt>
                <c:pt idx="4943">
                  <c:v>5.1364034414291382E-2</c:v>
                </c:pt>
                <c:pt idx="4944">
                  <c:v>5.1364034414291382E-2</c:v>
                </c:pt>
                <c:pt idx="4945">
                  <c:v>6.8380162119865417E-2</c:v>
                </c:pt>
                <c:pt idx="4946">
                  <c:v>8.4199823439121246E-2</c:v>
                </c:pt>
                <c:pt idx="4947">
                  <c:v>9.8966993391513824E-2</c:v>
                </c:pt>
                <c:pt idx="4948">
                  <c:v>0.11208872497081757</c:v>
                </c:pt>
                <c:pt idx="4949">
                  <c:v>0.11208872497081757</c:v>
                </c:pt>
                <c:pt idx="4950">
                  <c:v>0.12285427004098892</c:v>
                </c:pt>
                <c:pt idx="4951">
                  <c:v>0.13106223940849304</c:v>
                </c:pt>
                <c:pt idx="4952">
                  <c:v>0.13593494892120361</c:v>
                </c:pt>
                <c:pt idx="4953">
                  <c:v>0.13593494892120361</c:v>
                </c:pt>
                <c:pt idx="4954">
                  <c:v>0.13725091516971588</c:v>
                </c:pt>
                <c:pt idx="4955">
                  <c:v>0.13496321439743042</c:v>
                </c:pt>
                <c:pt idx="4956">
                  <c:v>0.12920580804347992</c:v>
                </c:pt>
                <c:pt idx="4957">
                  <c:v>0.12024292349815369</c:v>
                </c:pt>
                <c:pt idx="4958">
                  <c:v>0.12024292349815369</c:v>
                </c:pt>
                <c:pt idx="4959">
                  <c:v>0.10893841832876205</c:v>
                </c:pt>
                <c:pt idx="4960">
                  <c:v>9.5465607941150665E-2</c:v>
                </c:pt>
                <c:pt idx="4961">
                  <c:v>8.0513507127761841E-2</c:v>
                </c:pt>
                <c:pt idx="4962">
                  <c:v>6.4631342887878418E-2</c:v>
                </c:pt>
                <c:pt idx="4963">
                  <c:v>6.4631342887878418E-2</c:v>
                </c:pt>
                <c:pt idx="4964">
                  <c:v>4.7663826495409012E-2</c:v>
                </c:pt>
                <c:pt idx="4965">
                  <c:v>3.0599925667047501E-2</c:v>
                </c:pt>
                <c:pt idx="4966">
                  <c:v>1.3185964897274971E-2</c:v>
                </c:pt>
                <c:pt idx="4967">
                  <c:v>-4.0100160986185074E-3</c:v>
                </c:pt>
                <c:pt idx="4968">
                  <c:v>-4.0100160986185074E-3</c:v>
                </c:pt>
                <c:pt idx="4969">
                  <c:v>-2.0309688523411751E-2</c:v>
                </c:pt>
                <c:pt idx="4970">
                  <c:v>-3.5701978951692581E-2</c:v>
                </c:pt>
                <c:pt idx="4971">
                  <c:v>-4.9096666276454926E-2</c:v>
                </c:pt>
                <c:pt idx="4972">
                  <c:v>-4.9096666276454926E-2</c:v>
                </c:pt>
                <c:pt idx="4973">
                  <c:v>-6.0430396348237991E-2</c:v>
                </c:pt>
                <c:pt idx="4974">
                  <c:v>-6.9256044924259186E-2</c:v>
                </c:pt>
                <c:pt idx="4975">
                  <c:v>-7.5113937258720398E-2</c:v>
                </c:pt>
                <c:pt idx="4976">
                  <c:v>-7.798469066619873E-2</c:v>
                </c:pt>
                <c:pt idx="4977">
                  <c:v>-7.798469066619873E-2</c:v>
                </c:pt>
                <c:pt idx="4978">
                  <c:v>-7.7649734914302826E-2</c:v>
                </c:pt>
                <c:pt idx="4979">
                  <c:v>-7.4092835187911987E-2</c:v>
                </c:pt>
                <c:pt idx="4980">
                  <c:v>-6.7569822072982788E-2</c:v>
                </c:pt>
                <c:pt idx="4981">
                  <c:v>-5.8369647711515427E-2</c:v>
                </c:pt>
                <c:pt idx="4982">
                  <c:v>-5.8369647711515427E-2</c:v>
                </c:pt>
                <c:pt idx="4983">
                  <c:v>-4.6565528959035873E-2</c:v>
                </c:pt>
                <c:pt idx="4984">
                  <c:v>-3.3004447817802429E-2</c:v>
                </c:pt>
                <c:pt idx="4985">
                  <c:v>-1.7682095989584923E-2</c:v>
                </c:pt>
                <c:pt idx="4986">
                  <c:v>-1.7682095989584923E-2</c:v>
                </c:pt>
                <c:pt idx="4987">
                  <c:v>-1.2581736082211137E-3</c:v>
                </c:pt>
                <c:pt idx="4988">
                  <c:v>6.6868223249912262E-2</c:v>
                </c:pt>
                <c:pt idx="4989">
                  <c:v>8.2952670753002167E-2</c:v>
                </c:pt>
                <c:pt idx="4990">
                  <c:v>9.771893173456192E-2</c:v>
                </c:pt>
                <c:pt idx="4991">
                  <c:v>0.11112360656261444</c:v>
                </c:pt>
                <c:pt idx="4992">
                  <c:v>0.11112360656261444</c:v>
                </c:pt>
                <c:pt idx="4993">
                  <c:v>0.12210651487112045</c:v>
                </c:pt>
                <c:pt idx="4994">
                  <c:v>0.13040615618228912</c:v>
                </c:pt>
                <c:pt idx="4995">
                  <c:v>0.13548411428928375</c:v>
                </c:pt>
                <c:pt idx="4996">
                  <c:v>0.13548411428928375</c:v>
                </c:pt>
                <c:pt idx="4997">
                  <c:v>0.13690531253814697</c:v>
                </c:pt>
                <c:pt idx="4998">
                  <c:v>0.13466939330101013</c:v>
                </c:pt>
                <c:pt idx="4999">
                  <c:v>0.12902018427848816</c:v>
                </c:pt>
                <c:pt idx="5000">
                  <c:v>0.12012007087469101</c:v>
                </c:pt>
                <c:pt idx="5001">
                  <c:v>0.12012007087469101</c:v>
                </c:pt>
                <c:pt idx="5002">
                  <c:v>0.10863976925611496</c:v>
                </c:pt>
                <c:pt idx="5003">
                  <c:v>9.5219030976295471E-2</c:v>
                </c:pt>
                <c:pt idx="5004">
                  <c:v>7.9989418387413025E-2</c:v>
                </c:pt>
                <c:pt idx="5005">
                  <c:v>6.4068056643009186E-2</c:v>
                </c:pt>
                <c:pt idx="5006">
                  <c:v>6.4068056643009186E-2</c:v>
                </c:pt>
                <c:pt idx="5007">
                  <c:v>4.7356404364109039E-2</c:v>
                </c:pt>
                <c:pt idx="5008">
                  <c:v>3.0350927263498306E-2</c:v>
                </c:pt>
                <c:pt idx="5009">
                  <c:v>1.348668709397316E-2</c:v>
                </c:pt>
                <c:pt idx="5010">
                  <c:v>-3.4884540364146233E-3</c:v>
                </c:pt>
                <c:pt idx="5011">
                  <c:v>-3.4884540364146233E-3</c:v>
                </c:pt>
                <c:pt idx="5012">
                  <c:v>-1.9541647285223007E-2</c:v>
                </c:pt>
                <c:pt idx="5013">
                  <c:v>-3.4688409417867661E-2</c:v>
                </c:pt>
                <c:pt idx="5014">
                  <c:v>-4.5080877840518951E-2</c:v>
                </c:pt>
                <c:pt idx="5015">
                  <c:v>-4.5080877840518951E-2</c:v>
                </c:pt>
                <c:pt idx="5016">
                  <c:v>-5.6960385292768478E-2</c:v>
                </c:pt>
                <c:pt idx="5017">
                  <c:v>-6.6479183733463287E-2</c:v>
                </c:pt>
                <c:pt idx="5018">
                  <c:v>-7.4484780430793762E-2</c:v>
                </c:pt>
                <c:pt idx="5019">
                  <c:v>-7.6968088746070862E-2</c:v>
                </c:pt>
                <c:pt idx="5020">
                  <c:v>-7.6968088746070862E-2</c:v>
                </c:pt>
                <c:pt idx="5021">
                  <c:v>-7.754119485616684E-2</c:v>
                </c:pt>
                <c:pt idx="5022">
                  <c:v>-7.4911564588546753E-2</c:v>
                </c:pt>
                <c:pt idx="5023">
                  <c:v>-6.91385418176651E-2</c:v>
                </c:pt>
                <c:pt idx="5024">
                  <c:v>-6.0575742274522781E-2</c:v>
                </c:pt>
                <c:pt idx="5025">
                  <c:v>-6.0575742274522781E-2</c:v>
                </c:pt>
                <c:pt idx="5026">
                  <c:v>-4.9502108246088028E-2</c:v>
                </c:pt>
                <c:pt idx="5027">
                  <c:v>-3.6326516419649124E-2</c:v>
                </c:pt>
                <c:pt idx="5028">
                  <c:v>-2.1655654534697533E-2</c:v>
                </c:pt>
                <c:pt idx="5029">
                  <c:v>-2.1655654534697533E-2</c:v>
                </c:pt>
                <c:pt idx="5030">
                  <c:v>-5.727152805775404E-3</c:v>
                </c:pt>
                <c:pt idx="5031">
                  <c:v>1.0836593806743622E-2</c:v>
                </c:pt>
                <c:pt idx="5032">
                  <c:v>2.7736490592360497E-2</c:v>
                </c:pt>
                <c:pt idx="5033">
                  <c:v>4.4740188866853714E-2</c:v>
                </c:pt>
                <c:pt idx="5034">
                  <c:v>4.4740188866853714E-2</c:v>
                </c:pt>
                <c:pt idx="5035">
                  <c:v>6.1405077576637268E-2</c:v>
                </c:pt>
                <c:pt idx="5036">
                  <c:v>7.7745594084262848E-2</c:v>
                </c:pt>
                <c:pt idx="5037">
                  <c:v>9.3146465718746185E-2</c:v>
                </c:pt>
                <c:pt idx="5038">
                  <c:v>9.3146465718746185E-2</c:v>
                </c:pt>
                <c:pt idx="5039">
                  <c:v>0.10706809163093567</c:v>
                </c:pt>
                <c:pt idx="5040">
                  <c:v>0.11899048835039139</c:v>
                </c:pt>
                <c:pt idx="5041">
                  <c:v>0.12815028429031372</c:v>
                </c:pt>
                <c:pt idx="5042">
                  <c:v>0.13418537378311157</c:v>
                </c:pt>
                <c:pt idx="5043">
                  <c:v>0.13418537378311157</c:v>
                </c:pt>
                <c:pt idx="5044">
                  <c:v>0.13670431077480316</c:v>
                </c:pt>
                <c:pt idx="5045">
                  <c:v>0.13551042973995209</c:v>
                </c:pt>
                <c:pt idx="5046">
                  <c:v>0.13073150813579559</c:v>
                </c:pt>
                <c:pt idx="5047">
                  <c:v>0.12264762818813324</c:v>
                </c:pt>
                <c:pt idx="5048">
                  <c:v>0.12264762818813324</c:v>
                </c:pt>
                <c:pt idx="5049">
                  <c:v>0.11162497848272324</c:v>
                </c:pt>
                <c:pt idx="5050">
                  <c:v>9.8448276519775391E-2</c:v>
                </c:pt>
                <c:pt idx="5051">
                  <c:v>8.3647295832633972E-2</c:v>
                </c:pt>
                <c:pt idx="5052">
                  <c:v>6.7764714360237122E-2</c:v>
                </c:pt>
                <c:pt idx="5053">
                  <c:v>6.7764714360237122E-2</c:v>
                </c:pt>
                <c:pt idx="5054">
                  <c:v>5.1421459764242172E-2</c:v>
                </c:pt>
                <c:pt idx="5055">
                  <c:v>3.4631147980690002E-2</c:v>
                </c:pt>
                <c:pt idx="5056">
                  <c:v>1.7856346443295479E-2</c:v>
                </c:pt>
                <c:pt idx="5057">
                  <c:v>1.7856346443295479E-2</c:v>
                </c:pt>
                <c:pt idx="5058">
                  <c:v>1.3130898587405682E-3</c:v>
                </c:pt>
                <c:pt idx="5059">
                  <c:v>-1.4785002917051315E-2</c:v>
                </c:pt>
                <c:pt idx="5060">
                  <c:v>-2.990817092359066E-2</c:v>
                </c:pt>
                <c:pt idx="5061">
                  <c:v>-4.3856192380189896E-2</c:v>
                </c:pt>
                <c:pt idx="5062">
                  <c:v>-5.5933296680450439E-2</c:v>
                </c:pt>
                <c:pt idx="5063">
                  <c:v>-5.5933296680450439E-2</c:v>
                </c:pt>
                <c:pt idx="5064">
                  <c:v>-6.5601766109466553E-2</c:v>
                </c:pt>
                <c:pt idx="5065">
                  <c:v>-7.2518706321716309E-2</c:v>
                </c:pt>
                <c:pt idx="5066">
                  <c:v>-7.6286226511001587E-2</c:v>
                </c:pt>
                <c:pt idx="5067">
                  <c:v>-7.6852723956108093E-2</c:v>
                </c:pt>
                <c:pt idx="5068">
                  <c:v>-7.6852723956108093E-2</c:v>
                </c:pt>
                <c:pt idx="5069">
                  <c:v>-7.4266634881496429E-2</c:v>
                </c:pt>
                <c:pt idx="5070">
                  <c:v>-6.8584389984607697E-2</c:v>
                </c:pt>
                <c:pt idx="5071">
                  <c:v>-6.0070652514696121E-2</c:v>
                </c:pt>
                <c:pt idx="5072">
                  <c:v>-6.0070652514696121E-2</c:v>
                </c:pt>
                <c:pt idx="5073">
                  <c:v>-4.91018146276474E-2</c:v>
                </c:pt>
                <c:pt idx="5074">
                  <c:v>-3.5928770899772644E-2</c:v>
                </c:pt>
                <c:pt idx="5075">
                  <c:v>-2.1277245134115219E-2</c:v>
                </c:pt>
                <c:pt idx="5076">
                  <c:v>-5.6595928035676479E-3</c:v>
                </c:pt>
                <c:pt idx="5077">
                  <c:v>-5.6595928035676479E-3</c:v>
                </c:pt>
                <c:pt idx="5078">
                  <c:v>1.0553701780736446E-2</c:v>
                </c:pt>
                <c:pt idx="5079">
                  <c:v>2.6969695463776588E-2</c:v>
                </c:pt>
                <c:pt idx="5080">
                  <c:v>4.3754637241363525E-2</c:v>
                </c:pt>
                <c:pt idx="5081">
                  <c:v>6.0489017516374588E-2</c:v>
                </c:pt>
                <c:pt idx="5082">
                  <c:v>6.0489017516374588E-2</c:v>
                </c:pt>
                <c:pt idx="5083">
                  <c:v>7.6817832887172699E-2</c:v>
                </c:pt>
                <c:pt idx="5084">
                  <c:v>9.2293456196784973E-2</c:v>
                </c:pt>
                <c:pt idx="5085">
                  <c:v>0.10619685053825378</c:v>
                </c:pt>
                <c:pt idx="5086">
                  <c:v>0.10619685053825378</c:v>
                </c:pt>
                <c:pt idx="5087">
                  <c:v>0.11822572350502014</c:v>
                </c:pt>
                <c:pt idx="5088">
                  <c:v>0.12766097486019135</c:v>
                </c:pt>
                <c:pt idx="5089">
                  <c:v>0.13390877842903137</c:v>
                </c:pt>
                <c:pt idx="5090">
                  <c:v>0.13661503791809082</c:v>
                </c:pt>
                <c:pt idx="5091">
                  <c:v>0.13661503791809082</c:v>
                </c:pt>
                <c:pt idx="5092">
                  <c:v>0.13551013171672821</c:v>
                </c:pt>
                <c:pt idx="5093">
                  <c:v>0.13065245747566223</c:v>
                </c:pt>
                <c:pt idx="5094">
                  <c:v>0.12247102707624435</c:v>
                </c:pt>
                <c:pt idx="5095">
                  <c:v>0.11145147681236267</c:v>
                </c:pt>
                <c:pt idx="5096">
                  <c:v>0.11145147681236267</c:v>
                </c:pt>
                <c:pt idx="5097">
                  <c:v>9.8248772323131561E-2</c:v>
                </c:pt>
                <c:pt idx="5098">
                  <c:v>8.3587855100631714E-2</c:v>
                </c:pt>
                <c:pt idx="5099">
                  <c:v>6.7720822989940643E-2</c:v>
                </c:pt>
                <c:pt idx="5100">
                  <c:v>6.7720822989940643E-2</c:v>
                </c:pt>
                <c:pt idx="5101">
                  <c:v>5.1289845257997513E-2</c:v>
                </c:pt>
                <c:pt idx="5102">
                  <c:v>3.4663967788219452E-2</c:v>
                </c:pt>
                <c:pt idx="5103">
                  <c:v>1.8101552501320839E-2</c:v>
                </c:pt>
                <c:pt idx="5104">
                  <c:v>1.9607292488217354E-3</c:v>
                </c:pt>
                <c:pt idx="5105">
                  <c:v>1.9607292488217354E-3</c:v>
                </c:pt>
                <c:pt idx="5106">
                  <c:v>-1.3901963829994202E-2</c:v>
                </c:pt>
                <c:pt idx="5107">
                  <c:v>-2.9035001993179321E-2</c:v>
                </c:pt>
                <c:pt idx="5108">
                  <c:v>-4.2962197214365005E-2</c:v>
                </c:pt>
                <c:pt idx="5109">
                  <c:v>-5.5115558207035065E-2</c:v>
                </c:pt>
                <c:pt idx="5110">
                  <c:v>-5.5115558207035065E-2</c:v>
                </c:pt>
                <c:pt idx="5111">
                  <c:v>-6.4792193472385406E-2</c:v>
                </c:pt>
                <c:pt idx="5112">
                  <c:v>-7.1737296879291534E-2</c:v>
                </c:pt>
                <c:pt idx="5113">
                  <c:v>-7.5641468167304993E-2</c:v>
                </c:pt>
                <c:pt idx="5114">
                  <c:v>-7.5641468167304993E-2</c:v>
                </c:pt>
                <c:pt idx="5115">
                  <c:v>-7.6328665018081665E-2</c:v>
                </c:pt>
                <c:pt idx="5116">
                  <c:v>-7.3816277086734772E-2</c:v>
                </c:pt>
                <c:pt idx="5117">
                  <c:v>-6.8196669220924377E-2</c:v>
                </c:pt>
                <c:pt idx="5118">
                  <c:v>-5.9594910591840744E-2</c:v>
                </c:pt>
                <c:pt idx="5119">
                  <c:v>-5.9594910591840744E-2</c:v>
                </c:pt>
                <c:pt idx="5120">
                  <c:v>-4.8526518046855927E-2</c:v>
                </c:pt>
                <c:pt idx="5121">
                  <c:v>-3.5454612225294113E-2</c:v>
                </c:pt>
                <c:pt idx="5122">
                  <c:v>-2.0954826846718788E-2</c:v>
                </c:pt>
                <c:pt idx="5123">
                  <c:v>-5.6861345656216145E-3</c:v>
                </c:pt>
                <c:pt idx="5124">
                  <c:v>-5.6861345656216145E-3</c:v>
                </c:pt>
                <c:pt idx="5125">
                  <c:v>1.0340451262891293E-2</c:v>
                </c:pt>
                <c:pt idx="5126">
                  <c:v>2.6749603450298309E-2</c:v>
                </c:pt>
                <c:pt idx="5127">
                  <c:v>4.3392553925514221E-2</c:v>
                </c:pt>
                <c:pt idx="5128">
                  <c:v>4.3392553925514221E-2</c:v>
                </c:pt>
                <c:pt idx="5129">
                  <c:v>6.0073480010032654E-2</c:v>
                </c:pt>
                <c:pt idx="5130">
                  <c:v>7.6240360736846924E-2</c:v>
                </c:pt>
                <c:pt idx="5131">
                  <c:v>9.1757670044898987E-2</c:v>
                </c:pt>
                <c:pt idx="5132">
                  <c:v>0.10593400150537491</c:v>
                </c:pt>
                <c:pt idx="5133">
                  <c:v>0.10593400150537491</c:v>
                </c:pt>
                <c:pt idx="5134">
                  <c:v>0.11813443899154663</c:v>
                </c:pt>
                <c:pt idx="5135">
                  <c:v>0.1277548223733902</c:v>
                </c:pt>
                <c:pt idx="5136">
                  <c:v>0.13405641913414001</c:v>
                </c:pt>
                <c:pt idx="5137">
                  <c:v>0.13674476742744446</c:v>
                </c:pt>
                <c:pt idx="5138">
                  <c:v>0.13674476742744446</c:v>
                </c:pt>
                <c:pt idx="5139">
                  <c:v>0.13568702340126038</c:v>
                </c:pt>
                <c:pt idx="5140">
                  <c:v>0.13090820610523224</c:v>
                </c:pt>
                <c:pt idx="5141">
                  <c:v>0.1227688193321228</c:v>
                </c:pt>
                <c:pt idx="5142">
                  <c:v>0.1227688193321228</c:v>
                </c:pt>
                <c:pt idx="5143">
                  <c:v>0.11182792484760284</c:v>
                </c:pt>
                <c:pt idx="5144">
                  <c:v>9.8517127335071564E-2</c:v>
                </c:pt>
                <c:pt idx="5145">
                  <c:v>8.3657503128051758E-2</c:v>
                </c:pt>
                <c:pt idx="5146">
                  <c:v>6.7800410091876984E-2</c:v>
                </c:pt>
                <c:pt idx="5147">
                  <c:v>6.7800410091876984E-2</c:v>
                </c:pt>
                <c:pt idx="5148">
                  <c:v>5.1426611840724945E-2</c:v>
                </c:pt>
                <c:pt idx="5149">
                  <c:v>3.5081937909126282E-2</c:v>
                </c:pt>
                <c:pt idx="5150">
                  <c:v>1.8647802993655205E-2</c:v>
                </c:pt>
                <c:pt idx="5151">
                  <c:v>2.4342609103769064E-3</c:v>
                </c:pt>
                <c:pt idx="5152">
                  <c:v>2.4342609103769064E-3</c:v>
                </c:pt>
                <c:pt idx="5153">
                  <c:v>-1.3349567539989948E-2</c:v>
                </c:pt>
                <c:pt idx="5154">
                  <c:v>-2.8434170410037041E-2</c:v>
                </c:pt>
                <c:pt idx="5155">
                  <c:v>-6.4065776765346527E-2</c:v>
                </c:pt>
                <c:pt idx="5156">
                  <c:v>-7.1127980947494507E-2</c:v>
                </c:pt>
                <c:pt idx="5157">
                  <c:v>-7.5143605470657349E-2</c:v>
                </c:pt>
                <c:pt idx="5158">
                  <c:v>-7.5866252183914185E-2</c:v>
                </c:pt>
                <c:pt idx="5159">
                  <c:v>-7.3276005685329437E-2</c:v>
                </c:pt>
                <c:pt idx="5160">
                  <c:v>-6.7589476704597473E-2</c:v>
                </c:pt>
                <c:pt idx="5161">
                  <c:v>-6.7589476704597473E-2</c:v>
                </c:pt>
                <c:pt idx="5162">
                  <c:v>-5.9044238179922104E-2</c:v>
                </c:pt>
                <c:pt idx="5163">
                  <c:v>-4.805336520075798E-2</c:v>
                </c:pt>
                <c:pt idx="5164">
                  <c:v>-3.5188853740692139E-2</c:v>
                </c:pt>
                <c:pt idx="5165">
                  <c:v>-2.0736539736390114E-2</c:v>
                </c:pt>
                <c:pt idx="5166">
                  <c:v>-2.0736539736390114E-2</c:v>
                </c:pt>
                <c:pt idx="5167">
                  <c:v>-5.3897569887340069E-3</c:v>
                </c:pt>
                <c:pt idx="5168">
                  <c:v>1.0552563704550266E-2</c:v>
                </c:pt>
                <c:pt idx="5169">
                  <c:v>2.6867719367146492E-2</c:v>
                </c:pt>
                <c:pt idx="5170">
                  <c:v>2.6867719367146492E-2</c:v>
                </c:pt>
                <c:pt idx="5171">
                  <c:v>4.3250195682048798E-2</c:v>
                </c:pt>
                <c:pt idx="5172">
                  <c:v>5.9889025986194611E-2</c:v>
                </c:pt>
                <c:pt idx="5173">
                  <c:v>7.6261900365352631E-2</c:v>
                </c:pt>
                <c:pt idx="5174">
                  <c:v>9.1899968683719635E-2</c:v>
                </c:pt>
                <c:pt idx="5175">
                  <c:v>9.1899968683719635E-2</c:v>
                </c:pt>
                <c:pt idx="5176">
                  <c:v>0.10624988377094269</c:v>
                </c:pt>
                <c:pt idx="5177">
                  <c:v>0.11845552176237106</c:v>
                </c:pt>
                <c:pt idx="5178">
                  <c:v>0.12808762490749359</c:v>
                </c:pt>
                <c:pt idx="5179">
                  <c:v>0.13452301919460297</c:v>
                </c:pt>
                <c:pt idx="5180">
                  <c:v>0.13452301919460297</c:v>
                </c:pt>
                <c:pt idx="5181">
                  <c:v>0.13731962442398071</c:v>
                </c:pt>
                <c:pt idx="5182">
                  <c:v>0.13637180626392365</c:v>
                </c:pt>
                <c:pt idx="5183">
                  <c:v>0.13170066475868225</c:v>
                </c:pt>
                <c:pt idx="5184">
                  <c:v>0.13170066475868225</c:v>
                </c:pt>
                <c:pt idx="5185">
                  <c:v>0.11243975907564163</c:v>
                </c:pt>
                <c:pt idx="5186">
                  <c:v>0.11243975907564163</c:v>
                </c:pt>
                <c:pt idx="5187">
                  <c:v>9.9103197455406189E-2</c:v>
                </c:pt>
                <c:pt idx="5188">
                  <c:v>8.4168732166290283E-2</c:v>
                </c:pt>
                <c:pt idx="5189">
                  <c:v>6.8397983908653259E-2</c:v>
                </c:pt>
                <c:pt idx="5190">
                  <c:v>6.8397983908653259E-2</c:v>
                </c:pt>
                <c:pt idx="5191">
                  <c:v>5.2000846713781357E-2</c:v>
                </c:pt>
                <c:pt idx="5192">
                  <c:v>3.5512510687112808E-2</c:v>
                </c:pt>
                <c:pt idx="5193">
                  <c:v>1.9089285284280777E-2</c:v>
                </c:pt>
                <c:pt idx="5194">
                  <c:v>2.8504051733762026E-3</c:v>
                </c:pt>
                <c:pt idx="5195">
                  <c:v>2.8504051733762026E-3</c:v>
                </c:pt>
                <c:pt idx="5196">
                  <c:v>-1.283702440559864E-2</c:v>
                </c:pt>
                <c:pt idx="5197">
                  <c:v>-2.7962788939476013E-2</c:v>
                </c:pt>
                <c:pt idx="5198">
                  <c:v>-4.1876696050167084E-2</c:v>
                </c:pt>
                <c:pt idx="5199">
                  <c:v>-5.4014839231967926E-2</c:v>
                </c:pt>
                <c:pt idx="5200">
                  <c:v>-5.4014839231967926E-2</c:v>
                </c:pt>
                <c:pt idx="5201">
                  <c:v>-6.3907407224178314E-2</c:v>
                </c:pt>
                <c:pt idx="5202">
                  <c:v>-7.097238302230835E-2</c:v>
                </c:pt>
                <c:pt idx="5203">
                  <c:v>-7.4985861778259277E-2</c:v>
                </c:pt>
                <c:pt idx="5204">
                  <c:v>-7.4985861778259277E-2</c:v>
                </c:pt>
                <c:pt idx="5205">
                  <c:v>-7.5750403106212616E-2</c:v>
                </c:pt>
                <c:pt idx="5206">
                  <c:v>-7.3201127350330353E-2</c:v>
                </c:pt>
                <c:pt idx="5207">
                  <c:v>-6.7521676421165466E-2</c:v>
                </c:pt>
                <c:pt idx="5208">
                  <c:v>-5.9034109115600586E-2</c:v>
                </c:pt>
                <c:pt idx="5209">
                  <c:v>-5.9034109115600586E-2</c:v>
                </c:pt>
                <c:pt idx="5210">
                  <c:v>-4.7987848520278931E-2</c:v>
                </c:pt>
                <c:pt idx="5211">
                  <c:v>-3.4993592649698257E-2</c:v>
                </c:pt>
                <c:pt idx="5212">
                  <c:v>-2.0521245896816254E-2</c:v>
                </c:pt>
                <c:pt idx="5213">
                  <c:v>-5.1034479402005672E-3</c:v>
                </c:pt>
                <c:pt idx="5214">
                  <c:v>-5.1034479402005672E-3</c:v>
                </c:pt>
                <c:pt idx="5215">
                  <c:v>1.0738933458924294E-2</c:v>
                </c:pt>
                <c:pt idx="5216">
                  <c:v>2.7119981124997139E-2</c:v>
                </c:pt>
                <c:pt idx="5217">
                  <c:v>4.3723087757825851E-2</c:v>
                </c:pt>
                <c:pt idx="5218">
                  <c:v>4.3723087757825851E-2</c:v>
                </c:pt>
                <c:pt idx="5219">
                  <c:v>6.0430184006690979E-2</c:v>
                </c:pt>
                <c:pt idx="5220">
                  <c:v>7.696659117937088E-2</c:v>
                </c:pt>
                <c:pt idx="5221">
                  <c:v>9.2638842761516571E-2</c:v>
                </c:pt>
                <c:pt idx="5222">
                  <c:v>0.10711698234081268</c:v>
                </c:pt>
                <c:pt idx="5223">
                  <c:v>0.10711698234081268</c:v>
                </c:pt>
                <c:pt idx="5224">
                  <c:v>0.11957189440727234</c:v>
                </c:pt>
                <c:pt idx="5225">
                  <c:v>0.12930960953235626</c:v>
                </c:pt>
                <c:pt idx="5226">
                  <c:v>0.13581112027168274</c:v>
                </c:pt>
                <c:pt idx="5227">
                  <c:v>0.13858595490455627</c:v>
                </c:pt>
                <c:pt idx="5228">
                  <c:v>0.13858595490455627</c:v>
                </c:pt>
                <c:pt idx="5229">
                  <c:v>0.13756562769412994</c:v>
                </c:pt>
                <c:pt idx="5230">
                  <c:v>0.13288776576519012</c:v>
                </c:pt>
                <c:pt idx="5231">
                  <c:v>0.12477964162826538</c:v>
                </c:pt>
                <c:pt idx="5232">
                  <c:v>0.12477964162826538</c:v>
                </c:pt>
                <c:pt idx="5233">
                  <c:v>0.1137189045548439</c:v>
                </c:pt>
                <c:pt idx="5234">
                  <c:v>0.10040931403636932</c:v>
                </c:pt>
                <c:pt idx="5235">
                  <c:v>8.5277386009693146E-2</c:v>
                </c:pt>
                <c:pt idx="5236">
                  <c:v>6.9158069789409637E-2</c:v>
                </c:pt>
                <c:pt idx="5237">
                  <c:v>6.9158069789409637E-2</c:v>
                </c:pt>
                <c:pt idx="5238">
                  <c:v>5.2607748657464981E-2</c:v>
                </c:pt>
                <c:pt idx="5239">
                  <c:v>3.5981122404336929E-2</c:v>
                </c:pt>
                <c:pt idx="5240">
                  <c:v>1.9606789574027061E-2</c:v>
                </c:pt>
                <c:pt idx="5241">
                  <c:v>1.9606789574027061E-2</c:v>
                </c:pt>
                <c:pt idx="5242">
                  <c:v>3.236155491322279E-3</c:v>
                </c:pt>
                <c:pt idx="5243">
                  <c:v>-1.2757144868373871E-2</c:v>
                </c:pt>
                <c:pt idx="5244">
                  <c:v>-2.8034036979079247E-2</c:v>
                </c:pt>
                <c:pt idx="5245">
                  <c:v>-4.2104065418243408E-2</c:v>
                </c:pt>
                <c:pt idx="5246">
                  <c:v>-4.2104065418243408E-2</c:v>
                </c:pt>
                <c:pt idx="5247">
                  <c:v>-5.4239355027675629E-2</c:v>
                </c:pt>
                <c:pt idx="5248">
                  <c:v>-6.4176045358181E-2</c:v>
                </c:pt>
                <c:pt idx="5249">
                  <c:v>-7.1401394903659821E-2</c:v>
                </c:pt>
                <c:pt idx="5250">
                  <c:v>-7.5516223907470703E-2</c:v>
                </c:pt>
                <c:pt idx="5251">
                  <c:v>-7.5516223907470703E-2</c:v>
                </c:pt>
                <c:pt idx="5252">
                  <c:v>-7.6342746615409851E-2</c:v>
                </c:pt>
                <c:pt idx="5253">
                  <c:v>-7.3772311210632324E-2</c:v>
                </c:pt>
                <c:pt idx="5254">
                  <c:v>-6.7923970520496368E-2</c:v>
                </c:pt>
                <c:pt idx="5255">
                  <c:v>-6.7923970520496368E-2</c:v>
                </c:pt>
                <c:pt idx="5256">
                  <c:v>-5.9231217950582504E-2</c:v>
                </c:pt>
                <c:pt idx="5257">
                  <c:v>-4.8084396868944168E-2</c:v>
                </c:pt>
                <c:pt idx="5258">
                  <c:v>-3.4968335181474686E-2</c:v>
                </c:pt>
                <c:pt idx="5259">
                  <c:v>-2.0497804507613182E-2</c:v>
                </c:pt>
                <c:pt idx="5260">
                  <c:v>-2.0497804507613182E-2</c:v>
                </c:pt>
                <c:pt idx="5261">
                  <c:v>-4.8958808183670044E-3</c:v>
                </c:pt>
                <c:pt idx="5262">
                  <c:v>1.129476260393858E-2</c:v>
                </c:pt>
                <c:pt idx="5263">
                  <c:v>2.7858486399054527E-2</c:v>
                </c:pt>
                <c:pt idx="5264">
                  <c:v>2.7858486399054527E-2</c:v>
                </c:pt>
                <c:pt idx="5265">
                  <c:v>4.465930163860321E-2</c:v>
                </c:pt>
                <c:pt idx="5266">
                  <c:v>6.1397083103656769E-2</c:v>
                </c:pt>
                <c:pt idx="5267">
                  <c:v>7.8141979873180389E-2</c:v>
                </c:pt>
                <c:pt idx="5268">
                  <c:v>9.4179816544055939E-2</c:v>
                </c:pt>
                <c:pt idx="5269">
                  <c:v>9.4179816544055939E-2</c:v>
                </c:pt>
                <c:pt idx="5270">
                  <c:v>0.10882216691970825</c:v>
                </c:pt>
                <c:pt idx="5271">
                  <c:v>0.12138836830854416</c:v>
                </c:pt>
                <c:pt idx="5272">
                  <c:v>0.13102155923843384</c:v>
                </c:pt>
                <c:pt idx="5273">
                  <c:v>0.13737691938877106</c:v>
                </c:pt>
                <c:pt idx="5274">
                  <c:v>0.13737691938877106</c:v>
                </c:pt>
                <c:pt idx="5275">
                  <c:v>0.14018100500106812</c:v>
                </c:pt>
                <c:pt idx="5276">
                  <c:v>0.13919006288051605</c:v>
                </c:pt>
                <c:pt idx="5277">
                  <c:v>0.13455894589424133</c:v>
                </c:pt>
                <c:pt idx="5278">
                  <c:v>0.13455894589424133</c:v>
                </c:pt>
                <c:pt idx="5279">
                  <c:v>0.12653392553329468</c:v>
                </c:pt>
                <c:pt idx="5280">
                  <c:v>0.11533600836992264</c:v>
                </c:pt>
                <c:pt idx="5281">
                  <c:v>0.10178286582231522</c:v>
                </c:pt>
                <c:pt idx="5282">
                  <c:v>8.6478061974048615E-2</c:v>
                </c:pt>
                <c:pt idx="5283">
                  <c:v>8.6478061974048615E-2</c:v>
                </c:pt>
                <c:pt idx="5284">
                  <c:v>7.0111818611621857E-2</c:v>
                </c:pt>
                <c:pt idx="5285">
                  <c:v>5.3438529372215271E-2</c:v>
                </c:pt>
                <c:pt idx="5286">
                  <c:v>3.6507654935121536E-2</c:v>
                </c:pt>
                <c:pt idx="5287">
                  <c:v>1.9860453903675079E-2</c:v>
                </c:pt>
                <c:pt idx="5288">
                  <c:v>1.9860453903675079E-2</c:v>
                </c:pt>
                <c:pt idx="5289">
                  <c:v>3.2596893142908812E-3</c:v>
                </c:pt>
                <c:pt idx="5290">
                  <c:v>-1.2950088828802109E-2</c:v>
                </c:pt>
                <c:pt idx="5291">
                  <c:v>-2.8273895382881165E-2</c:v>
                </c:pt>
                <c:pt idx="5292">
                  <c:v>-2.8273895382881165E-2</c:v>
                </c:pt>
                <c:pt idx="5293">
                  <c:v>-4.2711645364761353E-2</c:v>
                </c:pt>
                <c:pt idx="5294">
                  <c:v>-5.5127769708633423E-2</c:v>
                </c:pt>
                <c:pt idx="5295">
                  <c:v>-6.531863659620285E-2</c:v>
                </c:pt>
                <c:pt idx="5296">
                  <c:v>-7.2729729115962982E-2</c:v>
                </c:pt>
                <c:pt idx="5297">
                  <c:v>-7.2729729115962982E-2</c:v>
                </c:pt>
                <c:pt idx="5298">
                  <c:v>-7.6858550310134888E-2</c:v>
                </c:pt>
                <c:pt idx="5299">
                  <c:v>-7.7666968107223511E-2</c:v>
                </c:pt>
                <c:pt idx="5300">
                  <c:v>-7.4989847838878632E-2</c:v>
                </c:pt>
                <c:pt idx="5301">
                  <c:v>-7.4989847838878632E-2</c:v>
                </c:pt>
                <c:pt idx="5302">
                  <c:v>-6.9036252796649933E-2</c:v>
                </c:pt>
                <c:pt idx="5303">
                  <c:v>-6.0153037309646606E-2</c:v>
                </c:pt>
                <c:pt idx="5304">
                  <c:v>-4.883064329624176E-2</c:v>
                </c:pt>
                <c:pt idx="5305">
                  <c:v>-3.5370104014873505E-2</c:v>
                </c:pt>
                <c:pt idx="5306">
                  <c:v>-3.5370104014873505E-2</c:v>
                </c:pt>
                <c:pt idx="5307">
                  <c:v>-2.0666599273681641E-2</c:v>
                </c:pt>
                <c:pt idx="5308">
                  <c:v>-4.8198960721492767E-3</c:v>
                </c:pt>
                <c:pt idx="5309">
                  <c:v>1.163075864315033E-2</c:v>
                </c:pt>
                <c:pt idx="5310">
                  <c:v>2.8311751782894135E-2</c:v>
                </c:pt>
                <c:pt idx="5311">
                  <c:v>2.8311751782894135E-2</c:v>
                </c:pt>
                <c:pt idx="5312">
                  <c:v>4.5643806457519531E-2</c:v>
                </c:pt>
                <c:pt idx="5313">
                  <c:v>6.2922380864620209E-2</c:v>
                </c:pt>
                <c:pt idx="5314">
                  <c:v>7.9973749816417694E-2</c:v>
                </c:pt>
                <c:pt idx="5315">
                  <c:v>9.625660628080368E-2</c:v>
                </c:pt>
                <c:pt idx="5316">
                  <c:v>9.625660628080368E-2</c:v>
                </c:pt>
                <c:pt idx="5317">
                  <c:v>0.11088356375694275</c:v>
                </c:pt>
                <c:pt idx="5318">
                  <c:v>0.12332379072904587</c:v>
                </c:pt>
                <c:pt idx="5319">
                  <c:v>0.13278836011886597</c:v>
                </c:pt>
                <c:pt idx="5320">
                  <c:v>0.13894237577915192</c:v>
                </c:pt>
                <c:pt idx="5321">
                  <c:v>0.13894237577915192</c:v>
                </c:pt>
                <c:pt idx="5322">
                  <c:v>0.14166969060897827</c:v>
                </c:pt>
                <c:pt idx="5323">
                  <c:v>0.14076696336269379</c:v>
                </c:pt>
                <c:pt idx="5324">
                  <c:v>0.10363558679819107</c:v>
                </c:pt>
                <c:pt idx="5325">
                  <c:v>8.8256590068340302E-2</c:v>
                </c:pt>
                <c:pt idx="5326">
                  <c:v>8.8256590068340302E-2</c:v>
                </c:pt>
                <c:pt idx="5327">
                  <c:v>7.1549177169799805E-2</c:v>
                </c:pt>
                <c:pt idx="5328">
                  <c:v>5.4303701967000961E-2</c:v>
                </c:pt>
                <c:pt idx="5329">
                  <c:v>3.69427390396595E-2</c:v>
                </c:pt>
                <c:pt idx="5330">
                  <c:v>1.9733713939785957E-2</c:v>
                </c:pt>
                <c:pt idx="5331">
                  <c:v>1.9733713939785957E-2</c:v>
                </c:pt>
                <c:pt idx="5332">
                  <c:v>2.9917056672275066E-3</c:v>
                </c:pt>
                <c:pt idx="5333">
                  <c:v>-1.3496230356395245E-2</c:v>
                </c:pt>
                <c:pt idx="5334">
                  <c:v>-2.9262285679578781E-2</c:v>
                </c:pt>
                <c:pt idx="5335">
                  <c:v>-4.3850339949131012E-2</c:v>
                </c:pt>
                <c:pt idx="5336">
                  <c:v>-4.3850339949131012E-2</c:v>
                </c:pt>
                <c:pt idx="5337">
                  <c:v>-5.6714266538619995E-2</c:v>
                </c:pt>
                <c:pt idx="5338">
                  <c:v>-6.7036740481853485E-2</c:v>
                </c:pt>
                <c:pt idx="5339">
                  <c:v>-7.4498720467090607E-2</c:v>
                </c:pt>
                <c:pt idx="5340">
                  <c:v>-7.4498720467090607E-2</c:v>
                </c:pt>
                <c:pt idx="5341">
                  <c:v>-7.870299369096756E-2</c:v>
                </c:pt>
                <c:pt idx="5342">
                  <c:v>-7.9442255198955536E-2</c:v>
                </c:pt>
                <c:pt idx="5343">
                  <c:v>-7.67502561211586E-2</c:v>
                </c:pt>
                <c:pt idx="5344">
                  <c:v>-7.0718675851821899E-2</c:v>
                </c:pt>
                <c:pt idx="5345">
                  <c:v>-7.0718675851821899E-2</c:v>
                </c:pt>
                <c:pt idx="5346">
                  <c:v>-6.1534147709608078E-2</c:v>
                </c:pt>
                <c:pt idx="5347">
                  <c:v>-4.9778647720813751E-2</c:v>
                </c:pt>
                <c:pt idx="5348">
                  <c:v>-3.6009106785058975E-2</c:v>
                </c:pt>
                <c:pt idx="5349">
                  <c:v>-3.6009106785058975E-2</c:v>
                </c:pt>
                <c:pt idx="5350">
                  <c:v>-2.0833650603890419E-2</c:v>
                </c:pt>
                <c:pt idx="5351">
                  <c:v>-4.8693274147808552E-3</c:v>
                </c:pt>
                <c:pt idx="5352">
                  <c:v>1.1876401491463184E-2</c:v>
                </c:pt>
                <c:pt idx="5353">
                  <c:v>2.9065383598208427E-2</c:v>
                </c:pt>
                <c:pt idx="5354">
                  <c:v>2.9065383598208427E-2</c:v>
                </c:pt>
                <c:pt idx="5355">
                  <c:v>4.6597853302955627E-2</c:v>
                </c:pt>
                <c:pt idx="5356">
                  <c:v>6.4262203872203827E-2</c:v>
                </c:pt>
                <c:pt idx="5357">
                  <c:v>8.1453405320644379E-2</c:v>
                </c:pt>
                <c:pt idx="5358">
                  <c:v>9.7916938364505768E-2</c:v>
                </c:pt>
                <c:pt idx="5359">
                  <c:v>9.7916938364505768E-2</c:v>
                </c:pt>
                <c:pt idx="5360">
                  <c:v>0.1124984547495842</c:v>
                </c:pt>
                <c:pt idx="5361">
                  <c:v>0.1244652196764946</c:v>
                </c:pt>
                <c:pt idx="5362">
                  <c:v>0.13344503939151764</c:v>
                </c:pt>
                <c:pt idx="5363">
                  <c:v>0.13344503939151764</c:v>
                </c:pt>
                <c:pt idx="5364">
                  <c:v>0.1389937698841095</c:v>
                </c:pt>
                <c:pt idx="5365">
                  <c:v>0.14138835668563843</c:v>
                </c:pt>
                <c:pt idx="5366">
                  <c:v>0.14068476855754852</c:v>
                </c:pt>
                <c:pt idx="5367">
                  <c:v>0.13670355081558228</c:v>
                </c:pt>
                <c:pt idx="5368">
                  <c:v>0.13670355081558228</c:v>
                </c:pt>
                <c:pt idx="5369">
                  <c:v>0.12930060923099518</c:v>
                </c:pt>
                <c:pt idx="5370">
                  <c:v>0.11872728914022446</c:v>
                </c:pt>
                <c:pt idx="5371">
                  <c:v>0.10515210777521133</c:v>
                </c:pt>
                <c:pt idx="5372">
                  <c:v>8.9415952563285828E-2</c:v>
                </c:pt>
                <c:pt idx="5373">
                  <c:v>8.9415952563285828E-2</c:v>
                </c:pt>
                <c:pt idx="5374">
                  <c:v>7.2461582720279694E-2</c:v>
                </c:pt>
                <c:pt idx="5375">
                  <c:v>5.4923746734857559E-2</c:v>
                </c:pt>
                <c:pt idx="5376">
                  <c:v>3.7457108497619629E-2</c:v>
                </c:pt>
                <c:pt idx="5377">
                  <c:v>3.7457108497619629E-2</c:v>
                </c:pt>
                <c:pt idx="5378">
                  <c:v>2.0008228719234467E-2</c:v>
                </c:pt>
                <c:pt idx="5379">
                  <c:v>2.8997750487178564E-3</c:v>
                </c:pt>
                <c:pt idx="5380">
                  <c:v>-1.3740510679781437E-2</c:v>
                </c:pt>
                <c:pt idx="5381">
                  <c:v>-2.9650229960680008E-2</c:v>
                </c:pt>
                <c:pt idx="5382">
                  <c:v>-2.9650229960680008E-2</c:v>
                </c:pt>
                <c:pt idx="5383">
                  <c:v>-4.4183641672134399E-2</c:v>
                </c:pt>
                <c:pt idx="5384">
                  <c:v>-5.7024426758289337E-2</c:v>
                </c:pt>
                <c:pt idx="5385">
                  <c:v>-6.7430354654788971E-2</c:v>
                </c:pt>
                <c:pt idx="5386">
                  <c:v>-6.7430354654788971E-2</c:v>
                </c:pt>
                <c:pt idx="5387">
                  <c:v>-7.4857711791992188E-2</c:v>
                </c:pt>
                <c:pt idx="5388">
                  <c:v>-7.9033292829990387E-2</c:v>
                </c:pt>
                <c:pt idx="5389">
                  <c:v>-7.9698346555233002E-2</c:v>
                </c:pt>
                <c:pt idx="5390">
                  <c:v>-7.6864436268806458E-2</c:v>
                </c:pt>
                <c:pt idx="5391">
                  <c:v>-7.6864436268806458E-2</c:v>
                </c:pt>
                <c:pt idx="5392">
                  <c:v>-7.0740737020969391E-2</c:v>
                </c:pt>
                <c:pt idx="5393">
                  <c:v>-6.1532724648714066E-2</c:v>
                </c:pt>
                <c:pt idx="5394">
                  <c:v>-4.9728211015462875E-2</c:v>
                </c:pt>
                <c:pt idx="5395">
                  <c:v>-3.5992302000522614E-2</c:v>
                </c:pt>
                <c:pt idx="5396">
                  <c:v>-3.5992302000522614E-2</c:v>
                </c:pt>
                <c:pt idx="5397">
                  <c:v>-2.0667944103479385E-2</c:v>
                </c:pt>
                <c:pt idx="5398">
                  <c:v>-4.4353264383971691E-3</c:v>
                </c:pt>
                <c:pt idx="5399">
                  <c:v>1.242371927946806E-2</c:v>
                </c:pt>
                <c:pt idx="5400">
                  <c:v>1.242371927946806E-2</c:v>
                </c:pt>
                <c:pt idx="5401">
                  <c:v>2.976665087044239E-2</c:v>
                </c:pt>
                <c:pt idx="5402">
                  <c:v>4.7293014824390411E-2</c:v>
                </c:pt>
                <c:pt idx="5403">
                  <c:v>6.5102629363536835E-2</c:v>
                </c:pt>
                <c:pt idx="5404">
                  <c:v>8.2543753087520599E-2</c:v>
                </c:pt>
                <c:pt idx="5405">
                  <c:v>8.2543753087520599E-2</c:v>
                </c:pt>
                <c:pt idx="5406">
                  <c:v>9.868968278169632E-2</c:v>
                </c:pt>
                <c:pt idx="5407">
                  <c:v>0.11268649995326996</c:v>
                </c:pt>
                <c:pt idx="5408">
                  <c:v>0.12388177961111069</c:v>
                </c:pt>
                <c:pt idx="5409">
                  <c:v>0.12388177961111069</c:v>
                </c:pt>
                <c:pt idx="5410">
                  <c:v>0.13213479518890381</c:v>
                </c:pt>
                <c:pt idx="5411">
                  <c:v>0.13742916285991669</c:v>
                </c:pt>
                <c:pt idx="5412">
                  <c:v>0.13977228105068207</c:v>
                </c:pt>
                <c:pt idx="5413">
                  <c:v>0.13903325796127319</c:v>
                </c:pt>
                <c:pt idx="5414">
                  <c:v>0.13903325796127319</c:v>
                </c:pt>
                <c:pt idx="5415">
                  <c:v>0.13521747291088104</c:v>
                </c:pt>
                <c:pt idx="5416">
                  <c:v>0.12816406786441803</c:v>
                </c:pt>
                <c:pt idx="5417">
                  <c:v>0.11794456094503403</c:v>
                </c:pt>
                <c:pt idx="5418">
                  <c:v>0.10491867363452911</c:v>
                </c:pt>
                <c:pt idx="5419">
                  <c:v>0.10491867363452911</c:v>
                </c:pt>
                <c:pt idx="5420">
                  <c:v>8.952641487121582E-2</c:v>
                </c:pt>
                <c:pt idx="5421">
                  <c:v>7.2678990662097931E-2</c:v>
                </c:pt>
                <c:pt idx="5422">
                  <c:v>5.5021703243255615E-2</c:v>
                </c:pt>
                <c:pt idx="5423">
                  <c:v>5.5021703243255615E-2</c:v>
                </c:pt>
                <c:pt idx="5424">
                  <c:v>3.7240862846374512E-2</c:v>
                </c:pt>
                <c:pt idx="5425">
                  <c:v>1.9644482061266899E-2</c:v>
                </c:pt>
                <c:pt idx="5426">
                  <c:v>2.4180759210139513E-3</c:v>
                </c:pt>
                <c:pt idx="5427">
                  <c:v>-1.4106961898505688E-2</c:v>
                </c:pt>
                <c:pt idx="5428">
                  <c:v>-1.4106961898505688E-2</c:v>
                </c:pt>
                <c:pt idx="5429">
                  <c:v>-3.00112534314394E-2</c:v>
                </c:pt>
                <c:pt idx="5430">
                  <c:v>-4.4642336666584015E-2</c:v>
                </c:pt>
                <c:pt idx="5431">
                  <c:v>-5.7372335344552994E-2</c:v>
                </c:pt>
                <c:pt idx="5432">
                  <c:v>-6.7658878862857819E-2</c:v>
                </c:pt>
                <c:pt idx="5433">
                  <c:v>-6.7658878862857819E-2</c:v>
                </c:pt>
                <c:pt idx="5434">
                  <c:v>-7.485228031873703E-2</c:v>
                </c:pt>
                <c:pt idx="5435">
                  <c:v>-7.8790619969367981E-2</c:v>
                </c:pt>
                <c:pt idx="5436">
                  <c:v>-7.9377911984920502E-2</c:v>
                </c:pt>
                <c:pt idx="5437">
                  <c:v>-7.6551571488380432E-2</c:v>
                </c:pt>
                <c:pt idx="5438">
                  <c:v>-7.6551571488380432E-2</c:v>
                </c:pt>
                <c:pt idx="5439">
                  <c:v>-7.0464447140693665E-2</c:v>
                </c:pt>
                <c:pt idx="5440">
                  <c:v>-6.1376366764307022E-2</c:v>
                </c:pt>
                <c:pt idx="5441">
                  <c:v>-4.9533143639564514E-2</c:v>
                </c:pt>
                <c:pt idx="5442">
                  <c:v>-3.5653878003358841E-2</c:v>
                </c:pt>
                <c:pt idx="5443">
                  <c:v>-3.5653878003358841E-2</c:v>
                </c:pt>
                <c:pt idx="5444">
                  <c:v>-2.0295929163694382E-2</c:v>
                </c:pt>
                <c:pt idx="5445">
                  <c:v>-3.9918450638651848E-3</c:v>
                </c:pt>
                <c:pt idx="5446">
                  <c:v>1.277766190469265E-2</c:v>
                </c:pt>
                <c:pt idx="5447">
                  <c:v>1.277766190469265E-2</c:v>
                </c:pt>
                <c:pt idx="5448">
                  <c:v>3.024897538125515E-2</c:v>
                </c:pt>
                <c:pt idx="5449">
                  <c:v>4.8071093857288361E-2</c:v>
                </c:pt>
                <c:pt idx="5450">
                  <c:v>6.5941907465457916E-2</c:v>
                </c:pt>
                <c:pt idx="5451">
                  <c:v>8.331405371427536E-2</c:v>
                </c:pt>
                <c:pt idx="5452">
                  <c:v>8.331405371427536E-2</c:v>
                </c:pt>
                <c:pt idx="5453">
                  <c:v>9.8832368850708008E-2</c:v>
                </c:pt>
                <c:pt idx="5454">
                  <c:v>0.11223685741424561</c:v>
                </c:pt>
                <c:pt idx="5455">
                  <c:v>0.12302283197641373</c:v>
                </c:pt>
                <c:pt idx="5456">
                  <c:v>0.13089491426944733</c:v>
                </c:pt>
                <c:pt idx="5457">
                  <c:v>0.13089491426944733</c:v>
                </c:pt>
                <c:pt idx="5458">
                  <c:v>0.13610082864761353</c:v>
                </c:pt>
                <c:pt idx="5459">
                  <c:v>0.13830138742923737</c:v>
                </c:pt>
                <c:pt idx="5460">
                  <c:v>0.13739295303821564</c:v>
                </c:pt>
                <c:pt idx="5461">
                  <c:v>0.13739295303821564</c:v>
                </c:pt>
                <c:pt idx="5462">
                  <c:v>0.13348127901554108</c:v>
                </c:pt>
                <c:pt idx="5463">
                  <c:v>0.12668140232563019</c:v>
                </c:pt>
                <c:pt idx="5464">
                  <c:v>0.11688064783811569</c:v>
                </c:pt>
                <c:pt idx="5465">
                  <c:v>0.10438600182533264</c:v>
                </c:pt>
                <c:pt idx="5466">
                  <c:v>0.10438600182533264</c:v>
                </c:pt>
                <c:pt idx="5467">
                  <c:v>8.9350678026676178E-2</c:v>
                </c:pt>
                <c:pt idx="5468">
                  <c:v>7.2687536478042603E-2</c:v>
                </c:pt>
                <c:pt idx="5469">
                  <c:v>5.5026773363351822E-2</c:v>
                </c:pt>
                <c:pt idx="5470">
                  <c:v>5.5026773363351822E-2</c:v>
                </c:pt>
                <c:pt idx="5471">
                  <c:v>3.7204030901193619E-2</c:v>
                </c:pt>
                <c:pt idx="5472">
                  <c:v>1.9739400595426559E-2</c:v>
                </c:pt>
                <c:pt idx="5473">
                  <c:v>2.2995660547167063E-3</c:v>
                </c:pt>
                <c:pt idx="5474">
                  <c:v>-1.4212813228368759E-2</c:v>
                </c:pt>
                <c:pt idx="5475">
                  <c:v>-1.4212813228368759E-2</c:v>
                </c:pt>
                <c:pt idx="5476">
                  <c:v>-3.0048232525587082E-2</c:v>
                </c:pt>
                <c:pt idx="5477">
                  <c:v>-4.4556446373462677E-2</c:v>
                </c:pt>
                <c:pt idx="5478">
                  <c:v>-5.6959331035614014E-2</c:v>
                </c:pt>
                <c:pt idx="5479">
                  <c:v>-6.7124716937541962E-2</c:v>
                </c:pt>
                <c:pt idx="5480">
                  <c:v>-6.7124716937541962E-2</c:v>
                </c:pt>
                <c:pt idx="5481">
                  <c:v>-7.419373095035553E-2</c:v>
                </c:pt>
                <c:pt idx="5482">
                  <c:v>-7.8053317964076996E-2</c:v>
                </c:pt>
                <c:pt idx="5483">
                  <c:v>-7.8612543642520905E-2</c:v>
                </c:pt>
                <c:pt idx="5484">
                  <c:v>-7.8612543642520905E-2</c:v>
                </c:pt>
                <c:pt idx="5485">
                  <c:v>-7.5796619057655334E-2</c:v>
                </c:pt>
                <c:pt idx="5486">
                  <c:v>-6.9670870900154114E-2</c:v>
                </c:pt>
                <c:pt idx="5487">
                  <c:v>-6.0559775680303574E-2</c:v>
                </c:pt>
                <c:pt idx="5488">
                  <c:v>-4.8861905932426453E-2</c:v>
                </c:pt>
                <c:pt idx="5489">
                  <c:v>-4.8861905932426453E-2</c:v>
                </c:pt>
                <c:pt idx="5490">
                  <c:v>-3.5097237676382065E-2</c:v>
                </c:pt>
                <c:pt idx="5491">
                  <c:v>-1.9952582195401192E-2</c:v>
                </c:pt>
                <c:pt idx="5492">
                  <c:v>-3.656099084764719E-3</c:v>
                </c:pt>
                <c:pt idx="5493">
                  <c:v>1.3116372749209404E-2</c:v>
                </c:pt>
                <c:pt idx="5494">
                  <c:v>6.6043570637702942E-2</c:v>
                </c:pt>
                <c:pt idx="5495">
                  <c:v>8.3293251693248749E-2</c:v>
                </c:pt>
                <c:pt idx="5496">
                  <c:v>9.8459027707576752E-2</c:v>
                </c:pt>
                <c:pt idx="5497">
                  <c:v>0.1115054115653038</c:v>
                </c:pt>
                <c:pt idx="5498">
                  <c:v>0.1115054115653038</c:v>
                </c:pt>
                <c:pt idx="5499">
                  <c:v>0.12194901704788208</c:v>
                </c:pt>
                <c:pt idx="5500">
                  <c:v>0.12953586876392365</c:v>
                </c:pt>
                <c:pt idx="5501">
                  <c:v>0.1346658319234848</c:v>
                </c:pt>
                <c:pt idx="5502">
                  <c:v>0.13682854175567627</c:v>
                </c:pt>
                <c:pt idx="5503">
                  <c:v>0.13682854175567627</c:v>
                </c:pt>
                <c:pt idx="5504">
                  <c:v>0.1359076201915741</c:v>
                </c:pt>
                <c:pt idx="5505">
                  <c:v>0.1320173442363739</c:v>
                </c:pt>
                <c:pt idx="5506">
                  <c:v>0.12537705898284912</c:v>
                </c:pt>
                <c:pt idx="5507">
                  <c:v>0.11570623517036438</c:v>
                </c:pt>
                <c:pt idx="5508">
                  <c:v>0.11570623517036438</c:v>
                </c:pt>
                <c:pt idx="5509">
                  <c:v>0.10354128479957581</c:v>
                </c:pt>
                <c:pt idx="5510">
                  <c:v>8.8854178786277771E-2</c:v>
                </c:pt>
                <c:pt idx="5511">
                  <c:v>7.2265639901161194E-2</c:v>
                </c:pt>
                <c:pt idx="5512">
                  <c:v>5.4901737719774246E-2</c:v>
                </c:pt>
                <c:pt idx="5513">
                  <c:v>5.4901737719774246E-2</c:v>
                </c:pt>
                <c:pt idx="5514">
                  <c:v>3.69892418384552E-2</c:v>
                </c:pt>
                <c:pt idx="5515">
                  <c:v>1.9588839262723923E-2</c:v>
                </c:pt>
                <c:pt idx="5516">
                  <c:v>2.4051782675087452E-3</c:v>
                </c:pt>
                <c:pt idx="5517">
                  <c:v>2.4051782675087452E-3</c:v>
                </c:pt>
                <c:pt idx="5518">
                  <c:v>-1.4196290634572506E-2</c:v>
                </c:pt>
                <c:pt idx="5519">
                  <c:v>-2.9722264036536217E-2</c:v>
                </c:pt>
                <c:pt idx="5520">
                  <c:v>-4.4160887598991394E-2</c:v>
                </c:pt>
                <c:pt idx="5521">
                  <c:v>-5.6382890790700912E-2</c:v>
                </c:pt>
                <c:pt idx="5522">
                  <c:v>-5.6382890790700912E-2</c:v>
                </c:pt>
                <c:pt idx="5523">
                  <c:v>-6.6217817366123199E-2</c:v>
                </c:pt>
                <c:pt idx="5524">
                  <c:v>-7.31959268450737E-2</c:v>
                </c:pt>
                <c:pt idx="5525">
                  <c:v>-7.6923437416553497E-2</c:v>
                </c:pt>
                <c:pt idx="5526">
                  <c:v>-7.7430278062820435E-2</c:v>
                </c:pt>
                <c:pt idx="5527">
                  <c:v>-7.7430278062820435E-2</c:v>
                </c:pt>
                <c:pt idx="5528">
                  <c:v>-7.459239661693573E-2</c:v>
                </c:pt>
                <c:pt idx="5529">
                  <c:v>-6.8564578890800476E-2</c:v>
                </c:pt>
                <c:pt idx="5530">
                  <c:v>-5.9613041579723358E-2</c:v>
                </c:pt>
                <c:pt idx="5531">
                  <c:v>-5.9613041579723358E-2</c:v>
                </c:pt>
                <c:pt idx="5532">
                  <c:v>-4.8177905380725861E-2</c:v>
                </c:pt>
                <c:pt idx="5533">
                  <c:v>-3.4513100981712341E-2</c:v>
                </c:pt>
                <c:pt idx="5534">
                  <c:v>-1.9518287852406502E-2</c:v>
                </c:pt>
                <c:pt idx="5535">
                  <c:v>-3.3161172177642584E-3</c:v>
                </c:pt>
                <c:pt idx="5536">
                  <c:v>-3.3161172177642584E-3</c:v>
                </c:pt>
                <c:pt idx="5537">
                  <c:v>1.3572771102190018E-2</c:v>
                </c:pt>
                <c:pt idx="5538">
                  <c:v>3.0811438336968422E-2</c:v>
                </c:pt>
                <c:pt idx="5539">
                  <c:v>4.8722852021455765E-2</c:v>
                </c:pt>
                <c:pt idx="5540">
                  <c:v>6.6416084766387939E-2</c:v>
                </c:pt>
                <c:pt idx="5541">
                  <c:v>6.6416084766387939E-2</c:v>
                </c:pt>
                <c:pt idx="5542">
                  <c:v>8.3207681775093079E-2</c:v>
                </c:pt>
                <c:pt idx="5543">
                  <c:v>9.8215639591217041E-2</c:v>
                </c:pt>
                <c:pt idx="5544">
                  <c:v>0.1108168363571167</c:v>
                </c:pt>
                <c:pt idx="5545">
                  <c:v>0.1108168363571167</c:v>
                </c:pt>
                <c:pt idx="5546">
                  <c:v>0.12090717256069183</c:v>
                </c:pt>
                <c:pt idx="5547">
                  <c:v>0.12844696640968323</c:v>
                </c:pt>
                <c:pt idx="5548">
                  <c:v>0.13339622318744659</c:v>
                </c:pt>
                <c:pt idx="5549">
                  <c:v>0.13549584150314331</c:v>
                </c:pt>
                <c:pt idx="5550">
                  <c:v>0.13549584150314331</c:v>
                </c:pt>
                <c:pt idx="5551">
                  <c:v>0.13453453779220581</c:v>
                </c:pt>
                <c:pt idx="5552">
                  <c:v>0.13055461645126343</c:v>
                </c:pt>
                <c:pt idx="5553">
                  <c:v>0.12387549877166748</c:v>
                </c:pt>
                <c:pt idx="5554">
                  <c:v>0.11446753144264221</c:v>
                </c:pt>
                <c:pt idx="5555">
                  <c:v>0.11446753144264221</c:v>
                </c:pt>
                <c:pt idx="5556">
                  <c:v>0.10237708687782288</c:v>
                </c:pt>
                <c:pt idx="5557">
                  <c:v>8.8069528341293335E-2</c:v>
                </c:pt>
                <c:pt idx="5558">
                  <c:v>7.1689769625663757E-2</c:v>
                </c:pt>
                <c:pt idx="5559">
                  <c:v>5.4284550249576569E-2</c:v>
                </c:pt>
                <c:pt idx="5560">
                  <c:v>3.6665614694356918E-2</c:v>
                </c:pt>
                <c:pt idx="5561">
                  <c:v>3.6665614694356918E-2</c:v>
                </c:pt>
                <c:pt idx="5562">
                  <c:v>1.9170895218849182E-2</c:v>
                </c:pt>
                <c:pt idx="5563">
                  <c:v>2.2683339193463326E-3</c:v>
                </c:pt>
                <c:pt idx="5564">
                  <c:v>-1.4185951091349125E-2</c:v>
                </c:pt>
                <c:pt idx="5565">
                  <c:v>-1.4185951091349125E-2</c:v>
                </c:pt>
                <c:pt idx="5566">
                  <c:v>-2.9699955135583878E-2</c:v>
                </c:pt>
                <c:pt idx="5567">
                  <c:v>-4.3770994991064072E-2</c:v>
                </c:pt>
                <c:pt idx="5568">
                  <c:v>-5.590386688709259E-2</c:v>
                </c:pt>
                <c:pt idx="5569">
                  <c:v>-6.5442480146884918E-2</c:v>
                </c:pt>
                <c:pt idx="5570">
                  <c:v>-6.5442480146884918E-2</c:v>
                </c:pt>
                <c:pt idx="5571">
                  <c:v>-7.2176992893218994E-2</c:v>
                </c:pt>
                <c:pt idx="5572">
                  <c:v>-7.5820229947566986E-2</c:v>
                </c:pt>
                <c:pt idx="5573">
                  <c:v>-7.6220490038394928E-2</c:v>
                </c:pt>
                <c:pt idx="5574">
                  <c:v>-7.6220490038394928E-2</c:v>
                </c:pt>
                <c:pt idx="5575">
                  <c:v>-7.3413543403148651E-2</c:v>
                </c:pt>
                <c:pt idx="5576">
                  <c:v>-6.7476160824298859E-2</c:v>
                </c:pt>
                <c:pt idx="5577">
                  <c:v>-5.8536190539598465E-2</c:v>
                </c:pt>
                <c:pt idx="5578">
                  <c:v>-4.7099284827709198E-2</c:v>
                </c:pt>
                <c:pt idx="5579">
                  <c:v>-4.7099284827709198E-2</c:v>
                </c:pt>
                <c:pt idx="5580">
                  <c:v>-3.360314667224884E-2</c:v>
                </c:pt>
                <c:pt idx="5581">
                  <c:v>-1.8568573519587517E-2</c:v>
                </c:pt>
                <c:pt idx="5582">
                  <c:v>-2.6372217107564211E-3</c:v>
                </c:pt>
                <c:pt idx="5583">
                  <c:v>1.4182857237756252E-2</c:v>
                </c:pt>
                <c:pt idx="5584">
                  <c:v>1.4182857237756252E-2</c:v>
                </c:pt>
                <c:pt idx="5585">
                  <c:v>3.1525664031505585E-2</c:v>
                </c:pt>
                <c:pt idx="5586">
                  <c:v>4.9143686890602112E-2</c:v>
                </c:pt>
                <c:pt idx="5587">
                  <c:v>6.6707275807857513E-2</c:v>
                </c:pt>
                <c:pt idx="5588">
                  <c:v>6.6707275807857513E-2</c:v>
                </c:pt>
                <c:pt idx="5589">
                  <c:v>8.3070792257785797E-2</c:v>
                </c:pt>
                <c:pt idx="5590">
                  <c:v>9.776005893945694E-2</c:v>
                </c:pt>
                <c:pt idx="5591">
                  <c:v>0.1102338433265686</c:v>
                </c:pt>
                <c:pt idx="5592">
                  <c:v>0.12012476474046707</c:v>
                </c:pt>
                <c:pt idx="5593">
                  <c:v>0.12012476474046707</c:v>
                </c:pt>
                <c:pt idx="5594">
                  <c:v>0.12758757174015045</c:v>
                </c:pt>
                <c:pt idx="5595">
                  <c:v>0.13237805664539337</c:v>
                </c:pt>
                <c:pt idx="5596">
                  <c:v>0.13430976867675781</c:v>
                </c:pt>
                <c:pt idx="5597">
                  <c:v>0.133291095495224</c:v>
                </c:pt>
                <c:pt idx="5598">
                  <c:v>0.133291095495224</c:v>
                </c:pt>
                <c:pt idx="5599">
                  <c:v>0.129332035779953</c:v>
                </c:pt>
                <c:pt idx="5600">
                  <c:v>0.12270500510931015</c:v>
                </c:pt>
                <c:pt idx="5601">
                  <c:v>0.11349287629127502</c:v>
                </c:pt>
                <c:pt idx="5602">
                  <c:v>0.11349287629127502</c:v>
                </c:pt>
                <c:pt idx="5603">
                  <c:v>0.10144549608230591</c:v>
                </c:pt>
                <c:pt idx="5604">
                  <c:v>8.7142586708068848E-2</c:v>
                </c:pt>
                <c:pt idx="5605">
                  <c:v>7.0969447493553162E-2</c:v>
                </c:pt>
                <c:pt idx="5606">
                  <c:v>5.3694002330303192E-2</c:v>
                </c:pt>
                <c:pt idx="5607">
                  <c:v>5.3694002330303192E-2</c:v>
                </c:pt>
                <c:pt idx="5608">
                  <c:v>3.6382373422384262E-2</c:v>
                </c:pt>
                <c:pt idx="5609">
                  <c:v>1.8997946754097939E-2</c:v>
                </c:pt>
                <c:pt idx="5610">
                  <c:v>2.025257796049118E-3</c:v>
                </c:pt>
                <c:pt idx="5611">
                  <c:v>-1.4301179908216E-2</c:v>
                </c:pt>
                <c:pt idx="5612">
                  <c:v>-1.4301179908216E-2</c:v>
                </c:pt>
                <c:pt idx="5613">
                  <c:v>-2.9677268117666245E-2</c:v>
                </c:pt>
                <c:pt idx="5614">
                  <c:v>-4.3422814458608627E-2</c:v>
                </c:pt>
                <c:pt idx="5615">
                  <c:v>-5.5302940309047699E-2</c:v>
                </c:pt>
                <c:pt idx="5616">
                  <c:v>-5.5302940309047699E-2</c:v>
                </c:pt>
                <c:pt idx="5617">
                  <c:v>-6.4756825566291809E-2</c:v>
                </c:pt>
                <c:pt idx="5618">
                  <c:v>-7.1376383304595947E-2</c:v>
                </c:pt>
                <c:pt idx="5619">
                  <c:v>-7.4946708977222443E-2</c:v>
                </c:pt>
                <c:pt idx="5620">
                  <c:v>-7.5262077152729034E-2</c:v>
                </c:pt>
                <c:pt idx="5621">
                  <c:v>-7.5262077152729034E-2</c:v>
                </c:pt>
                <c:pt idx="5622">
                  <c:v>-7.2315685451030731E-2</c:v>
                </c:pt>
                <c:pt idx="5623">
                  <c:v>-6.6307567059993744E-2</c:v>
                </c:pt>
                <c:pt idx="5624">
                  <c:v>-5.7428579777479172E-2</c:v>
                </c:pt>
                <c:pt idx="5625">
                  <c:v>-4.6076294034719467E-2</c:v>
                </c:pt>
                <c:pt idx="5626">
                  <c:v>-4.6076294034719467E-2</c:v>
                </c:pt>
                <c:pt idx="5627">
                  <c:v>-3.2792624086141586E-2</c:v>
                </c:pt>
                <c:pt idx="5628">
                  <c:v>-1.7805568873882294E-2</c:v>
                </c:pt>
                <c:pt idx="5629">
                  <c:v>-1.7879091901704669E-3</c:v>
                </c:pt>
                <c:pt idx="5630">
                  <c:v>-1.7879091901704669E-3</c:v>
                </c:pt>
                <c:pt idx="5631">
                  <c:v>1.4954183250665665E-2</c:v>
                </c:pt>
                <c:pt idx="5632">
                  <c:v>3.2209489494562149E-2</c:v>
                </c:pt>
                <c:pt idx="5633">
                  <c:v>4.9546979367733002E-2</c:v>
                </c:pt>
                <c:pt idx="5634">
                  <c:v>6.6960670053958893E-2</c:v>
                </c:pt>
                <c:pt idx="5635">
                  <c:v>6.6960670053958893E-2</c:v>
                </c:pt>
                <c:pt idx="5636">
                  <c:v>8.3261959254741669E-2</c:v>
                </c:pt>
                <c:pt idx="5637">
                  <c:v>9.7767531871795654E-2</c:v>
                </c:pt>
                <c:pt idx="5638">
                  <c:v>0.11007831990718842</c:v>
                </c:pt>
                <c:pt idx="5639">
                  <c:v>0.11967243999242783</c:v>
                </c:pt>
                <c:pt idx="5640">
                  <c:v>0.11967243999242783</c:v>
                </c:pt>
                <c:pt idx="5641">
                  <c:v>0.1269279420375824</c:v>
                </c:pt>
                <c:pt idx="5642">
                  <c:v>0.13164596259593964</c:v>
                </c:pt>
                <c:pt idx="5643">
                  <c:v>0.13351398706436157</c:v>
                </c:pt>
                <c:pt idx="5644">
                  <c:v>0.13351398706436157</c:v>
                </c:pt>
                <c:pt idx="5645">
                  <c:v>0.13244785368442535</c:v>
                </c:pt>
                <c:pt idx="5646">
                  <c:v>0.12848135828971863</c:v>
                </c:pt>
                <c:pt idx="5647">
                  <c:v>0.12176182866096497</c:v>
                </c:pt>
                <c:pt idx="5648">
                  <c:v>0.11242470890283585</c:v>
                </c:pt>
                <c:pt idx="5649">
                  <c:v>0.11242470890283585</c:v>
                </c:pt>
                <c:pt idx="5650">
                  <c:v>0.10043113678693771</c:v>
                </c:pt>
                <c:pt idx="5651">
                  <c:v>8.6187824606895447E-2</c:v>
                </c:pt>
                <c:pt idx="5652">
                  <c:v>7.0217028260231018E-2</c:v>
                </c:pt>
                <c:pt idx="5653">
                  <c:v>5.3025033324956894E-2</c:v>
                </c:pt>
                <c:pt idx="5654">
                  <c:v>5.3025033324956894E-2</c:v>
                </c:pt>
                <c:pt idx="5655">
                  <c:v>3.5630475729703903E-2</c:v>
                </c:pt>
                <c:pt idx="5656">
                  <c:v>1.835457980632782E-2</c:v>
                </c:pt>
                <c:pt idx="5657">
                  <c:v>1.4774131122976542E-3</c:v>
                </c:pt>
                <c:pt idx="5658">
                  <c:v>1.4774131122976542E-3</c:v>
                </c:pt>
                <c:pt idx="5659">
                  <c:v>-1.4571398496627808E-2</c:v>
                </c:pt>
                <c:pt idx="5660">
                  <c:v>-2.9777335003018379E-2</c:v>
                </c:pt>
                <c:pt idx="5661">
                  <c:v>-4.3508939445018768E-2</c:v>
                </c:pt>
                <c:pt idx="5662">
                  <c:v>-5.5255156010389328E-2</c:v>
                </c:pt>
                <c:pt idx="5663">
                  <c:v>-5.5255156010389328E-2</c:v>
                </c:pt>
                <c:pt idx="5664">
                  <c:v>-7.4511609971523285E-2</c:v>
                </c:pt>
                <c:pt idx="5665">
                  <c:v>-7.150162011384964E-2</c:v>
                </c:pt>
                <c:pt idx="5666">
                  <c:v>-6.5445698797702789E-2</c:v>
                </c:pt>
                <c:pt idx="5667">
                  <c:v>-5.6605461984872818E-2</c:v>
                </c:pt>
                <c:pt idx="5668">
                  <c:v>-5.6605461984872818E-2</c:v>
                </c:pt>
                <c:pt idx="5669">
                  <c:v>-4.516327753663063E-2</c:v>
                </c:pt>
                <c:pt idx="5670">
                  <c:v>-3.1742379069328308E-2</c:v>
                </c:pt>
                <c:pt idx="5671">
                  <c:v>-1.6803773120045662E-2</c:v>
                </c:pt>
                <c:pt idx="5672">
                  <c:v>-8.3814229583367705E-4</c:v>
                </c:pt>
                <c:pt idx="5673">
                  <c:v>-8.3814229583367705E-4</c:v>
                </c:pt>
                <c:pt idx="5674">
                  <c:v>1.566765084862709E-2</c:v>
                </c:pt>
                <c:pt idx="5675">
                  <c:v>3.2871559262275696E-2</c:v>
                </c:pt>
                <c:pt idx="5676">
                  <c:v>5.0317872315645218E-2</c:v>
                </c:pt>
                <c:pt idx="5677">
                  <c:v>6.7622162401676178E-2</c:v>
                </c:pt>
                <c:pt idx="5678">
                  <c:v>6.7622162401676178E-2</c:v>
                </c:pt>
                <c:pt idx="5679">
                  <c:v>8.3825238049030304E-2</c:v>
                </c:pt>
                <c:pt idx="5680">
                  <c:v>9.8030507564544678E-2</c:v>
                </c:pt>
                <c:pt idx="5681">
                  <c:v>0.11011601239442825</c:v>
                </c:pt>
                <c:pt idx="5682">
                  <c:v>0.11967320740222931</c:v>
                </c:pt>
                <c:pt idx="5683">
                  <c:v>0.12682883441448212</c:v>
                </c:pt>
                <c:pt idx="5684">
                  <c:v>0.12682883441448212</c:v>
                </c:pt>
                <c:pt idx="5685">
                  <c:v>0.13145296275615692</c:v>
                </c:pt>
                <c:pt idx="5686">
                  <c:v>0.13317427039146423</c:v>
                </c:pt>
                <c:pt idx="5687">
                  <c:v>0.13191661238670349</c:v>
                </c:pt>
                <c:pt idx="5688">
                  <c:v>0.12781047821044922</c:v>
                </c:pt>
                <c:pt idx="5689">
                  <c:v>0.12781047821044922</c:v>
                </c:pt>
                <c:pt idx="5690">
                  <c:v>0.12105332314968109</c:v>
                </c:pt>
                <c:pt idx="5691">
                  <c:v>0.11162445694208145</c:v>
                </c:pt>
                <c:pt idx="5692">
                  <c:v>9.9647238850593567E-2</c:v>
                </c:pt>
                <c:pt idx="5693">
                  <c:v>9.9647238850593567E-2</c:v>
                </c:pt>
                <c:pt idx="5694">
                  <c:v>8.5256464779376984E-2</c:v>
                </c:pt>
                <c:pt idx="5695">
                  <c:v>6.9072909653186798E-2</c:v>
                </c:pt>
                <c:pt idx="5696">
                  <c:v>5.1949582993984222E-2</c:v>
                </c:pt>
                <c:pt idx="5697">
                  <c:v>3.4632131457328796E-2</c:v>
                </c:pt>
                <c:pt idx="5698">
                  <c:v>3.4632131457328796E-2</c:v>
                </c:pt>
                <c:pt idx="5699">
                  <c:v>1.763162761926651E-2</c:v>
                </c:pt>
                <c:pt idx="5700">
                  <c:v>8.6617027409374714E-4</c:v>
                </c:pt>
                <c:pt idx="5701">
                  <c:v>-1.5247626230120659E-2</c:v>
                </c:pt>
                <c:pt idx="5702">
                  <c:v>-3.0364194884896278E-2</c:v>
                </c:pt>
                <c:pt idx="5703">
                  <c:v>-3.0364194884896278E-2</c:v>
                </c:pt>
                <c:pt idx="5704">
                  <c:v>-4.4005606323480606E-2</c:v>
                </c:pt>
                <c:pt idx="5705">
                  <c:v>-5.550408735871315E-2</c:v>
                </c:pt>
                <c:pt idx="5706">
                  <c:v>-6.4629845321178436E-2</c:v>
                </c:pt>
                <c:pt idx="5707">
                  <c:v>-6.4629845321178436E-2</c:v>
                </c:pt>
                <c:pt idx="5708">
                  <c:v>-7.0937782526016235E-2</c:v>
                </c:pt>
                <c:pt idx="5709">
                  <c:v>-7.4171796441078186E-2</c:v>
                </c:pt>
                <c:pt idx="5710">
                  <c:v>-7.4245497584342957E-2</c:v>
                </c:pt>
                <c:pt idx="5711">
                  <c:v>-7.1114055812358856E-2</c:v>
                </c:pt>
                <c:pt idx="5712">
                  <c:v>-7.1114055812358856E-2</c:v>
                </c:pt>
                <c:pt idx="5713">
                  <c:v>-6.4838781952857971E-2</c:v>
                </c:pt>
                <c:pt idx="5714">
                  <c:v>-5.5775165557861328E-2</c:v>
                </c:pt>
                <c:pt idx="5715">
                  <c:v>-4.4278725981712341E-2</c:v>
                </c:pt>
                <c:pt idx="5716">
                  <c:v>-3.0825866386294365E-2</c:v>
                </c:pt>
                <c:pt idx="5717">
                  <c:v>-3.0825866386294365E-2</c:v>
                </c:pt>
                <c:pt idx="5718">
                  <c:v>-1.6021082177758217E-2</c:v>
                </c:pt>
                <c:pt idx="5719">
                  <c:v>-5.9836191212525591E-5</c:v>
                </c:pt>
                <c:pt idx="5720">
                  <c:v>1.6578150913119316E-2</c:v>
                </c:pt>
                <c:pt idx="5721">
                  <c:v>3.3723875880241394E-2</c:v>
                </c:pt>
                <c:pt idx="5722">
                  <c:v>3.3723875880241394E-2</c:v>
                </c:pt>
                <c:pt idx="5723">
                  <c:v>5.1111433655023575E-2</c:v>
                </c:pt>
                <c:pt idx="5724">
                  <c:v>6.8203017115592957E-2</c:v>
                </c:pt>
                <c:pt idx="5725">
                  <c:v>8.4326907992362976E-2</c:v>
                </c:pt>
                <c:pt idx="5726">
                  <c:v>9.8633237183094025E-2</c:v>
                </c:pt>
                <c:pt idx="5727">
                  <c:v>9.8633237183094025E-2</c:v>
                </c:pt>
                <c:pt idx="5728">
                  <c:v>0.11069890111684799</c:v>
                </c:pt>
                <c:pt idx="5729">
                  <c:v>0.12021560966968536</c:v>
                </c:pt>
                <c:pt idx="5730">
                  <c:v>0.12718699872493744</c:v>
                </c:pt>
                <c:pt idx="5731">
                  <c:v>0.13160949945449829</c:v>
                </c:pt>
                <c:pt idx="5732">
                  <c:v>0.13160949945449829</c:v>
                </c:pt>
                <c:pt idx="5733">
                  <c:v>0.13321384787559509</c:v>
                </c:pt>
                <c:pt idx="5734">
                  <c:v>0.13186927139759064</c:v>
                </c:pt>
                <c:pt idx="5735">
                  <c:v>0.12768441438674927</c:v>
                </c:pt>
                <c:pt idx="5736">
                  <c:v>0.12768441438674927</c:v>
                </c:pt>
                <c:pt idx="5737">
                  <c:v>0.12086506932973862</c:v>
                </c:pt>
                <c:pt idx="5738">
                  <c:v>0.11111374944448471</c:v>
                </c:pt>
                <c:pt idx="5739">
                  <c:v>9.8777145147323608E-2</c:v>
                </c:pt>
                <c:pt idx="5740">
                  <c:v>8.4213189780712128E-2</c:v>
                </c:pt>
                <c:pt idx="5741">
                  <c:v>8.4213189780712128E-2</c:v>
                </c:pt>
                <c:pt idx="5742">
                  <c:v>6.7873291671276093E-2</c:v>
                </c:pt>
                <c:pt idx="5743">
                  <c:v>5.092238262295723E-2</c:v>
                </c:pt>
                <c:pt idx="5744">
                  <c:v>3.3638384193181992E-2</c:v>
                </c:pt>
                <c:pt idx="5745">
                  <c:v>3.3638384193181992E-2</c:v>
                </c:pt>
                <c:pt idx="5746">
                  <c:v>1.6509940847754478E-2</c:v>
                </c:pt>
                <c:pt idx="5747">
                  <c:v>-1.8265268590766937E-4</c:v>
                </c:pt>
                <c:pt idx="5748">
                  <c:v>-1.6246451064944267E-2</c:v>
                </c:pt>
                <c:pt idx="5749">
                  <c:v>-3.1153019517660141E-2</c:v>
                </c:pt>
                <c:pt idx="5750">
                  <c:v>-3.1153019517660141E-2</c:v>
                </c:pt>
                <c:pt idx="5751">
                  <c:v>-4.4685851782560349E-2</c:v>
                </c:pt>
                <c:pt idx="5752">
                  <c:v>-5.6230772286653519E-2</c:v>
                </c:pt>
                <c:pt idx="5753">
                  <c:v>-6.5288148820400238E-2</c:v>
                </c:pt>
                <c:pt idx="5754">
                  <c:v>-7.1512341499328613E-2</c:v>
                </c:pt>
                <c:pt idx="5755">
                  <c:v>-7.1512341499328613E-2</c:v>
                </c:pt>
                <c:pt idx="5756">
                  <c:v>-7.454623281955719E-2</c:v>
                </c:pt>
                <c:pt idx="5757">
                  <c:v>-7.4336394667625427E-2</c:v>
                </c:pt>
                <c:pt idx="5758">
                  <c:v>-7.104811817407608E-2</c:v>
                </c:pt>
                <c:pt idx="5759">
                  <c:v>-7.104811817407608E-2</c:v>
                </c:pt>
                <c:pt idx="5760">
                  <c:v>-6.45899698138237E-2</c:v>
                </c:pt>
                <c:pt idx="5761">
                  <c:v>-5.5338777601718903E-2</c:v>
                </c:pt>
                <c:pt idx="5762">
                  <c:v>-4.3760281056165695E-2</c:v>
                </c:pt>
                <c:pt idx="5763">
                  <c:v>-3.0020298436284065E-2</c:v>
                </c:pt>
                <c:pt idx="5764">
                  <c:v>-3.0020298436284065E-2</c:v>
                </c:pt>
                <c:pt idx="5765">
                  <c:v>-1.4996974729001522E-2</c:v>
                </c:pt>
                <c:pt idx="5766">
                  <c:v>9.5430365763604641E-4</c:v>
                </c:pt>
                <c:pt idx="5767">
                  <c:v>1.7555708065629005E-2</c:v>
                </c:pt>
                <c:pt idx="5768">
                  <c:v>3.4482594579458237E-2</c:v>
                </c:pt>
                <c:pt idx="5769">
                  <c:v>3.4482594579458237E-2</c:v>
                </c:pt>
                <c:pt idx="5770">
                  <c:v>5.1843661814928055E-2</c:v>
                </c:pt>
                <c:pt idx="5771">
                  <c:v>6.9093994796276093E-2</c:v>
                </c:pt>
                <c:pt idx="5772">
                  <c:v>8.5327140986919403E-2</c:v>
                </c:pt>
                <c:pt idx="5773">
                  <c:v>8.5327140986919403E-2</c:v>
                </c:pt>
                <c:pt idx="5774">
                  <c:v>9.9721722304821014E-2</c:v>
                </c:pt>
                <c:pt idx="5775">
                  <c:v>0.11169353872537613</c:v>
                </c:pt>
                <c:pt idx="5776">
                  <c:v>0.12114188075065613</c:v>
                </c:pt>
                <c:pt idx="5777">
                  <c:v>0.12806732952594757</c:v>
                </c:pt>
                <c:pt idx="5778">
                  <c:v>0.12806732952594757</c:v>
                </c:pt>
                <c:pt idx="5779">
                  <c:v>0.13240383565425873</c:v>
                </c:pt>
                <c:pt idx="5780">
                  <c:v>0.13391171395778656</c:v>
                </c:pt>
                <c:pt idx="5781">
                  <c:v>0.13242615759372711</c:v>
                </c:pt>
                <c:pt idx="5782">
                  <c:v>0.12800449132919312</c:v>
                </c:pt>
                <c:pt idx="5783">
                  <c:v>0.12800449132919312</c:v>
                </c:pt>
                <c:pt idx="5784">
                  <c:v>0.12087656557559967</c:v>
                </c:pt>
                <c:pt idx="5785">
                  <c:v>0.11080894619226456</c:v>
                </c:pt>
                <c:pt idx="5786">
                  <c:v>9.8163120448589325E-2</c:v>
                </c:pt>
                <c:pt idx="5787">
                  <c:v>9.8163120448589325E-2</c:v>
                </c:pt>
                <c:pt idx="5788">
                  <c:v>8.3408363163471222E-2</c:v>
                </c:pt>
                <c:pt idx="5789">
                  <c:v>6.6813506186008453E-2</c:v>
                </c:pt>
                <c:pt idx="5790">
                  <c:v>4.9653761088848114E-2</c:v>
                </c:pt>
                <c:pt idx="5791">
                  <c:v>3.2387681305408478E-2</c:v>
                </c:pt>
                <c:pt idx="5792">
                  <c:v>3.2387681305408478E-2</c:v>
                </c:pt>
                <c:pt idx="5793">
                  <c:v>1.5318295918405056E-2</c:v>
                </c:pt>
                <c:pt idx="5794">
                  <c:v>-1.1332842987030745E-3</c:v>
                </c:pt>
                <c:pt idx="5795">
                  <c:v>-1.7112549394369125E-2</c:v>
                </c:pt>
                <c:pt idx="5796">
                  <c:v>-3.2140687108039856E-2</c:v>
                </c:pt>
                <c:pt idx="5797">
                  <c:v>-3.2140687108039856E-2</c:v>
                </c:pt>
                <c:pt idx="5798">
                  <c:v>-4.5691244304180145E-2</c:v>
                </c:pt>
                <c:pt idx="5799">
                  <c:v>-5.724489688873291E-2</c:v>
                </c:pt>
                <c:pt idx="5800">
                  <c:v>-6.6162638366222382E-2</c:v>
                </c:pt>
                <c:pt idx="5801">
                  <c:v>-7.2199665009975433E-2</c:v>
                </c:pt>
                <c:pt idx="5802">
                  <c:v>-7.2199665009975433E-2</c:v>
                </c:pt>
                <c:pt idx="5803">
                  <c:v>-7.510770857334137E-2</c:v>
                </c:pt>
                <c:pt idx="5804">
                  <c:v>-7.4753671884536743E-2</c:v>
                </c:pt>
                <c:pt idx="5805">
                  <c:v>-7.1188576519489288E-2</c:v>
                </c:pt>
                <c:pt idx="5806">
                  <c:v>-7.1188576519489288E-2</c:v>
                </c:pt>
                <c:pt idx="5807">
                  <c:v>-6.4537085592746735E-2</c:v>
                </c:pt>
                <c:pt idx="5808">
                  <c:v>-5.4953943938016891E-2</c:v>
                </c:pt>
                <c:pt idx="5809">
                  <c:v>-4.3014973402023315E-2</c:v>
                </c:pt>
                <c:pt idx="5810">
                  <c:v>-2.9203047975897789E-2</c:v>
                </c:pt>
                <c:pt idx="5811">
                  <c:v>-2.9203047975897789E-2</c:v>
                </c:pt>
                <c:pt idx="5812">
                  <c:v>-1.408477034419775E-2</c:v>
                </c:pt>
                <c:pt idx="5813">
                  <c:v>1.7460754606872797E-3</c:v>
                </c:pt>
                <c:pt idx="5814">
                  <c:v>1.8364980816841125E-2</c:v>
                </c:pt>
                <c:pt idx="5815">
                  <c:v>3.5441532731056213E-2</c:v>
                </c:pt>
                <c:pt idx="5816">
                  <c:v>3.5441532731056213E-2</c:v>
                </c:pt>
                <c:pt idx="5817">
                  <c:v>5.2782844752073288E-2</c:v>
                </c:pt>
                <c:pt idx="5818">
                  <c:v>7.0038281381130219E-2</c:v>
                </c:pt>
                <c:pt idx="5819">
                  <c:v>8.6298383772373199E-2</c:v>
                </c:pt>
                <c:pt idx="5820">
                  <c:v>8.6298383772373199E-2</c:v>
                </c:pt>
                <c:pt idx="5821">
                  <c:v>0.10084665566682816</c:v>
                </c:pt>
                <c:pt idx="5822">
                  <c:v>0.11312513798475266</c:v>
                </c:pt>
                <c:pt idx="5823">
                  <c:v>0.12275990098714828</c:v>
                </c:pt>
                <c:pt idx="5824">
                  <c:v>0.12965218722820282</c:v>
                </c:pt>
                <c:pt idx="5825">
                  <c:v>0.12965218722820282</c:v>
                </c:pt>
                <c:pt idx="5826">
                  <c:v>0.13382218778133392</c:v>
                </c:pt>
                <c:pt idx="5827">
                  <c:v>0.13509984314441681</c:v>
                </c:pt>
                <c:pt idx="5828">
                  <c:v>0.1334344744682312</c:v>
                </c:pt>
                <c:pt idx="5829">
                  <c:v>0.12887255847454071</c:v>
                </c:pt>
                <c:pt idx="5830">
                  <c:v>0.12887255847454071</c:v>
                </c:pt>
                <c:pt idx="5831">
                  <c:v>0.12135457992553711</c:v>
                </c:pt>
                <c:pt idx="5832">
                  <c:v>0.11092323809862137</c:v>
                </c:pt>
                <c:pt idx="5833">
                  <c:v>9.7725890576839447E-2</c:v>
                </c:pt>
                <c:pt idx="5834">
                  <c:v>4.8419512808322906E-2</c:v>
                </c:pt>
                <c:pt idx="5835">
                  <c:v>3.1328774988651276E-2</c:v>
                </c:pt>
                <c:pt idx="5836">
                  <c:v>1.4301957562565804E-2</c:v>
                </c:pt>
                <c:pt idx="5837">
                  <c:v>-2.2983404342085123E-3</c:v>
                </c:pt>
                <c:pt idx="5838">
                  <c:v>-1.8291337415575981E-2</c:v>
                </c:pt>
                <c:pt idx="5839">
                  <c:v>-3.3481825143098831E-2</c:v>
                </c:pt>
                <c:pt idx="5840">
                  <c:v>-4.694044217467308E-2</c:v>
                </c:pt>
                <c:pt idx="5841">
                  <c:v>-4.694044217467308E-2</c:v>
                </c:pt>
                <c:pt idx="5842">
                  <c:v>-5.8469653129577637E-2</c:v>
                </c:pt>
                <c:pt idx="5843">
                  <c:v>-6.7457877099514008E-2</c:v>
                </c:pt>
                <c:pt idx="5844">
                  <c:v>-7.3338441550731659E-2</c:v>
                </c:pt>
                <c:pt idx="5845">
                  <c:v>-7.6094374060630798E-2</c:v>
                </c:pt>
                <c:pt idx="5846">
                  <c:v>-7.6094374060630798E-2</c:v>
                </c:pt>
                <c:pt idx="5847">
                  <c:v>-7.5532853603363037E-2</c:v>
                </c:pt>
                <c:pt idx="5848">
                  <c:v>-7.1619138121604919E-2</c:v>
                </c:pt>
                <c:pt idx="5849">
                  <c:v>-6.4595304429531097E-2</c:v>
                </c:pt>
                <c:pt idx="5850">
                  <c:v>-6.4595304429531097E-2</c:v>
                </c:pt>
                <c:pt idx="5851">
                  <c:v>-5.4796267300844193E-2</c:v>
                </c:pt>
                <c:pt idx="5852">
                  <c:v>-4.2598985135555267E-2</c:v>
                </c:pt>
                <c:pt idx="5853">
                  <c:v>-2.8713304549455643E-2</c:v>
                </c:pt>
                <c:pt idx="5854">
                  <c:v>-1.3444177806377411E-2</c:v>
                </c:pt>
                <c:pt idx="5855">
                  <c:v>-1.3444177806377411E-2</c:v>
                </c:pt>
                <c:pt idx="5856">
                  <c:v>2.6240639854222536E-3</c:v>
                </c:pt>
                <c:pt idx="5857">
                  <c:v>1.9258720800280571E-2</c:v>
                </c:pt>
                <c:pt idx="5858">
                  <c:v>3.6331836134195328E-2</c:v>
                </c:pt>
                <c:pt idx="5859">
                  <c:v>3.6331836134195328E-2</c:v>
                </c:pt>
                <c:pt idx="5860">
                  <c:v>5.3502202033996582E-2</c:v>
                </c:pt>
                <c:pt idx="5861">
                  <c:v>7.0766851305961609E-2</c:v>
                </c:pt>
                <c:pt idx="5862">
                  <c:v>8.7388664484024048E-2</c:v>
                </c:pt>
                <c:pt idx="5863">
                  <c:v>0.1023356169462204</c:v>
                </c:pt>
                <c:pt idx="5864">
                  <c:v>0.1023356169462204</c:v>
                </c:pt>
                <c:pt idx="5865">
                  <c:v>0.1150805726647377</c:v>
                </c:pt>
                <c:pt idx="5866">
                  <c:v>0.12491720169782639</c:v>
                </c:pt>
                <c:pt idx="5867">
                  <c:v>0.13184280693531036</c:v>
                </c:pt>
                <c:pt idx="5868">
                  <c:v>0.13597922027111053</c:v>
                </c:pt>
                <c:pt idx="5869">
                  <c:v>0.13597922027111053</c:v>
                </c:pt>
                <c:pt idx="5870">
                  <c:v>0.13711364567279816</c:v>
                </c:pt>
                <c:pt idx="5871">
                  <c:v>0.13523417711257935</c:v>
                </c:pt>
                <c:pt idx="5872">
                  <c:v>0.13040246069431305</c:v>
                </c:pt>
                <c:pt idx="5873">
                  <c:v>0.13040246069431305</c:v>
                </c:pt>
                <c:pt idx="5874">
                  <c:v>0.12218896299600601</c:v>
                </c:pt>
                <c:pt idx="5875">
                  <c:v>0.11099500954151154</c:v>
                </c:pt>
                <c:pt idx="5876">
                  <c:v>9.7263544797897339E-2</c:v>
                </c:pt>
                <c:pt idx="5877">
                  <c:v>8.1214681267738342E-2</c:v>
                </c:pt>
                <c:pt idx="5878">
                  <c:v>8.1214681267738342E-2</c:v>
                </c:pt>
                <c:pt idx="5879">
                  <c:v>6.4493656158447266E-2</c:v>
                </c:pt>
                <c:pt idx="5880">
                  <c:v>4.7182343900203705E-2</c:v>
                </c:pt>
                <c:pt idx="5881">
                  <c:v>2.9893115162849426E-2</c:v>
                </c:pt>
                <c:pt idx="5882">
                  <c:v>1.3060035184025764E-2</c:v>
                </c:pt>
                <c:pt idx="5883">
                  <c:v>1.3060035184025764E-2</c:v>
                </c:pt>
                <c:pt idx="5884">
                  <c:v>-3.7212190218269825E-3</c:v>
                </c:pt>
                <c:pt idx="5885">
                  <c:v>-1.9580474123358727E-2</c:v>
                </c:pt>
                <c:pt idx="5886">
                  <c:v>-3.4668914973735809E-2</c:v>
                </c:pt>
                <c:pt idx="5887">
                  <c:v>-3.4668914973735809E-2</c:v>
                </c:pt>
                <c:pt idx="5888">
                  <c:v>-4.8322413116693497E-2</c:v>
                </c:pt>
                <c:pt idx="5889">
                  <c:v>-5.9767976403236389E-2</c:v>
                </c:pt>
                <c:pt idx="5890">
                  <c:v>-6.8811796605587006E-2</c:v>
                </c:pt>
                <c:pt idx="5891">
                  <c:v>-7.4682116508483887E-2</c:v>
                </c:pt>
                <c:pt idx="5892">
                  <c:v>-7.4682116508483887E-2</c:v>
                </c:pt>
                <c:pt idx="5893">
                  <c:v>-7.7260330319404602E-2</c:v>
                </c:pt>
                <c:pt idx="5894">
                  <c:v>-7.648681104183197E-2</c:v>
                </c:pt>
                <c:pt idx="5895">
                  <c:v>-7.2337262332439423E-2</c:v>
                </c:pt>
                <c:pt idx="5896">
                  <c:v>-6.4907990396022797E-2</c:v>
                </c:pt>
                <c:pt idx="5897">
                  <c:v>-6.4907990396022797E-2</c:v>
                </c:pt>
                <c:pt idx="5898">
                  <c:v>-5.4838508367538452E-2</c:v>
                </c:pt>
                <c:pt idx="5899">
                  <c:v>-4.2311355471611023E-2</c:v>
                </c:pt>
                <c:pt idx="5900">
                  <c:v>-2.8094729408621788E-2</c:v>
                </c:pt>
                <c:pt idx="5901">
                  <c:v>-2.8094729408621788E-2</c:v>
                </c:pt>
                <c:pt idx="5902">
                  <c:v>-1.2846719473600388E-2</c:v>
                </c:pt>
                <c:pt idx="5903">
                  <c:v>3.4962010104209185E-3</c:v>
                </c:pt>
                <c:pt idx="5904">
                  <c:v>2.001931332051754E-2</c:v>
                </c:pt>
                <c:pt idx="5905">
                  <c:v>3.714100643992424E-2</c:v>
                </c:pt>
                <c:pt idx="5906">
                  <c:v>3.714100643992424E-2</c:v>
                </c:pt>
                <c:pt idx="5907">
                  <c:v>5.4509148001670837E-2</c:v>
                </c:pt>
                <c:pt idx="5908">
                  <c:v>7.1622267365455627E-2</c:v>
                </c:pt>
                <c:pt idx="5909">
                  <c:v>8.8506706058979034E-2</c:v>
                </c:pt>
                <c:pt idx="5910">
                  <c:v>8.8506706058979034E-2</c:v>
                </c:pt>
                <c:pt idx="5911">
                  <c:v>0.10380356013774872</c:v>
                </c:pt>
                <c:pt idx="5912">
                  <c:v>0.11697088181972504</c:v>
                </c:pt>
                <c:pt idx="5913">
                  <c:v>0.12741747498512268</c:v>
                </c:pt>
                <c:pt idx="5914">
                  <c:v>0.13464595377445221</c:v>
                </c:pt>
                <c:pt idx="5915">
                  <c:v>0.13464595377445221</c:v>
                </c:pt>
                <c:pt idx="5916">
                  <c:v>0.13878582417964935</c:v>
                </c:pt>
                <c:pt idx="5917">
                  <c:v>0.13985224068164825</c:v>
                </c:pt>
                <c:pt idx="5918">
                  <c:v>0.13774557411670685</c:v>
                </c:pt>
                <c:pt idx="5919">
                  <c:v>0.13222195208072662</c:v>
                </c:pt>
                <c:pt idx="5920">
                  <c:v>0.13222195208072662</c:v>
                </c:pt>
                <c:pt idx="5921">
                  <c:v>0.12337937951087952</c:v>
                </c:pt>
                <c:pt idx="5922">
                  <c:v>0.11127772182226181</c:v>
                </c:pt>
                <c:pt idx="5923">
                  <c:v>9.6858955919742584E-2</c:v>
                </c:pt>
                <c:pt idx="5924">
                  <c:v>9.6858955919742584E-2</c:v>
                </c:pt>
                <c:pt idx="5925">
                  <c:v>8.0658853054046631E-2</c:v>
                </c:pt>
                <c:pt idx="5926">
                  <c:v>6.3589595258235931E-2</c:v>
                </c:pt>
                <c:pt idx="5927">
                  <c:v>4.6367201954126358E-2</c:v>
                </c:pt>
                <c:pt idx="5928">
                  <c:v>2.8827592730522156E-2</c:v>
                </c:pt>
                <c:pt idx="5929">
                  <c:v>2.8827592730522156E-2</c:v>
                </c:pt>
                <c:pt idx="5930">
                  <c:v>1.1912723071873188E-2</c:v>
                </c:pt>
                <c:pt idx="5931">
                  <c:v>-4.7974679619073868E-3</c:v>
                </c:pt>
                <c:pt idx="5932">
                  <c:v>-2.0941024646162987E-2</c:v>
                </c:pt>
                <c:pt idx="5933">
                  <c:v>-3.5955891013145447E-2</c:v>
                </c:pt>
                <c:pt idx="5934">
                  <c:v>-3.5955891013145447E-2</c:v>
                </c:pt>
                <c:pt idx="5935">
                  <c:v>-4.980914294719696E-2</c:v>
                </c:pt>
                <c:pt idx="5936">
                  <c:v>-6.136815994977951E-2</c:v>
                </c:pt>
                <c:pt idx="5937">
                  <c:v>-7.0350930094718933E-2</c:v>
                </c:pt>
                <c:pt idx="5938">
                  <c:v>-7.6273031532764435E-2</c:v>
                </c:pt>
                <c:pt idx="5939">
                  <c:v>-7.6273031532764435E-2</c:v>
                </c:pt>
                <c:pt idx="5940">
                  <c:v>-7.8746408224105835E-2</c:v>
                </c:pt>
                <c:pt idx="5941">
                  <c:v>-7.7797062695026398E-2</c:v>
                </c:pt>
                <c:pt idx="5942">
                  <c:v>-7.3515698313713074E-2</c:v>
                </c:pt>
                <c:pt idx="5943">
                  <c:v>-7.3515698313713074E-2</c:v>
                </c:pt>
                <c:pt idx="5944">
                  <c:v>-6.5942980349063873E-2</c:v>
                </c:pt>
                <c:pt idx="5945">
                  <c:v>-5.558907613158226E-2</c:v>
                </c:pt>
                <c:pt idx="5946">
                  <c:v>-4.3020416051149368E-2</c:v>
                </c:pt>
                <c:pt idx="5947">
                  <c:v>-2.8478670865297318E-2</c:v>
                </c:pt>
                <c:pt idx="5948">
                  <c:v>-2.8478670865297318E-2</c:v>
                </c:pt>
                <c:pt idx="5949">
                  <c:v>-1.3082964345812798E-2</c:v>
                </c:pt>
                <c:pt idx="5950">
                  <c:v>3.2434402965009212E-3</c:v>
                </c:pt>
                <c:pt idx="5951">
                  <c:v>2.0055297762155533E-2</c:v>
                </c:pt>
                <c:pt idx="5952">
                  <c:v>2.0055297762155533E-2</c:v>
                </c:pt>
                <c:pt idx="5953">
                  <c:v>3.7048812955617905E-2</c:v>
                </c:pt>
                <c:pt idx="5954">
                  <c:v>5.4645385593175888E-2</c:v>
                </c:pt>
                <c:pt idx="5955">
                  <c:v>7.1852132678031921E-2</c:v>
                </c:pt>
                <c:pt idx="5956">
                  <c:v>8.8742293417453766E-2</c:v>
                </c:pt>
                <c:pt idx="5957">
                  <c:v>8.8742293417453766E-2</c:v>
                </c:pt>
                <c:pt idx="5958">
                  <c:v>0.1045234277844429</c:v>
                </c:pt>
                <c:pt idx="5959">
                  <c:v>0.11826948821544647</c:v>
                </c:pt>
                <c:pt idx="5960">
                  <c:v>0.12961933016777039</c:v>
                </c:pt>
                <c:pt idx="5961">
                  <c:v>0.13763995468616486</c:v>
                </c:pt>
                <c:pt idx="5962">
                  <c:v>0.13763995468616486</c:v>
                </c:pt>
                <c:pt idx="5963">
                  <c:v>0.14227882027626038</c:v>
                </c:pt>
                <c:pt idx="5964">
                  <c:v>0.14328786730766296</c:v>
                </c:pt>
                <c:pt idx="5965">
                  <c:v>0.14057780802249908</c:v>
                </c:pt>
                <c:pt idx="5966">
                  <c:v>0.13420306146144867</c:v>
                </c:pt>
                <c:pt idx="5967">
                  <c:v>0.13420306146144867</c:v>
                </c:pt>
                <c:pt idx="5968">
                  <c:v>0.12458227574825287</c:v>
                </c:pt>
                <c:pt idx="5969">
                  <c:v>0.11187758296728134</c:v>
                </c:pt>
                <c:pt idx="5970">
                  <c:v>9.6969939768314362E-2</c:v>
                </c:pt>
                <c:pt idx="5971">
                  <c:v>9.6969939768314362E-2</c:v>
                </c:pt>
                <c:pt idx="5972">
                  <c:v>8.0704458057880402E-2</c:v>
                </c:pt>
                <c:pt idx="5973">
                  <c:v>6.3292950391769409E-2</c:v>
                </c:pt>
                <c:pt idx="5974">
                  <c:v>4.598110169172287E-2</c:v>
                </c:pt>
                <c:pt idx="5975">
                  <c:v>2.8540985658764839E-2</c:v>
                </c:pt>
                <c:pt idx="5976">
                  <c:v>2.8540985658764839E-2</c:v>
                </c:pt>
                <c:pt idx="5977">
                  <c:v>1.129449438303709E-2</c:v>
                </c:pt>
                <c:pt idx="5978">
                  <c:v>-5.4593146778643131E-3</c:v>
                </c:pt>
                <c:pt idx="5979">
                  <c:v>-2.2013653069734573E-2</c:v>
                </c:pt>
                <c:pt idx="5980">
                  <c:v>-2.2013653069734573E-2</c:v>
                </c:pt>
                <c:pt idx="5981">
                  <c:v>-3.7302501499652863E-2</c:v>
                </c:pt>
                <c:pt idx="5982">
                  <c:v>-5.1249198615550995E-2</c:v>
                </c:pt>
                <c:pt idx="5983">
                  <c:v>-6.313604861497879E-2</c:v>
                </c:pt>
                <c:pt idx="5984">
                  <c:v>-7.2248928248882294E-2</c:v>
                </c:pt>
                <c:pt idx="5985">
                  <c:v>-7.2248928248882294E-2</c:v>
                </c:pt>
                <c:pt idx="5986">
                  <c:v>-7.843511551618576E-2</c:v>
                </c:pt>
                <c:pt idx="5987">
                  <c:v>-8.1153549253940582E-2</c:v>
                </c:pt>
                <c:pt idx="5988">
                  <c:v>-8.0297522246837616E-2</c:v>
                </c:pt>
                <c:pt idx="5989">
                  <c:v>-7.6000884175300598E-2</c:v>
                </c:pt>
                <c:pt idx="5990">
                  <c:v>-7.6000884175300598E-2</c:v>
                </c:pt>
                <c:pt idx="5991">
                  <c:v>-6.8491965532302856E-2</c:v>
                </c:pt>
                <c:pt idx="5992">
                  <c:v>-5.7995479553937912E-2</c:v>
                </c:pt>
                <c:pt idx="5993">
                  <c:v>-4.5419678092002869E-2</c:v>
                </c:pt>
                <c:pt idx="5994">
                  <c:v>-4.5419678092002869E-2</c:v>
                </c:pt>
                <c:pt idx="5995">
                  <c:v>-3.0877234414219856E-2</c:v>
                </c:pt>
                <c:pt idx="5996">
                  <c:v>-1.510330568999052E-2</c:v>
                </c:pt>
                <c:pt idx="5997">
                  <c:v>1.2986678630113602E-3</c:v>
                </c:pt>
                <c:pt idx="5998">
                  <c:v>1.8532169982790947E-2</c:v>
                </c:pt>
                <c:pt idx="5999">
                  <c:v>1.8532169982790947E-2</c:v>
                </c:pt>
                <c:pt idx="6000">
                  <c:v>3.5713575780391693E-2</c:v>
                </c:pt>
                <c:pt idx="6001">
                  <c:v>5.3298182785511017E-2</c:v>
                </c:pt>
                <c:pt idx="6002">
                  <c:v>7.0931427180767059E-2</c:v>
                </c:pt>
                <c:pt idx="6003">
                  <c:v>7.0931427180767059E-2</c:v>
                </c:pt>
                <c:pt idx="6004">
                  <c:v>0.13068856298923492</c:v>
                </c:pt>
                <c:pt idx="6005">
                  <c:v>0.13944701850414276</c:v>
                </c:pt>
                <c:pt idx="6006">
                  <c:v>0.14444558322429657</c:v>
                </c:pt>
                <c:pt idx="6007">
                  <c:v>0.14564989507198334</c:v>
                </c:pt>
                <c:pt idx="6008">
                  <c:v>0.14298108220100403</c:v>
                </c:pt>
                <c:pt idx="6009">
                  <c:v>0.14298108220100403</c:v>
                </c:pt>
                <c:pt idx="6010">
                  <c:v>0.13645218312740326</c:v>
                </c:pt>
                <c:pt idx="6011">
                  <c:v>0.12650761008262634</c:v>
                </c:pt>
                <c:pt idx="6012">
                  <c:v>0.11371278762817383</c:v>
                </c:pt>
                <c:pt idx="6013">
                  <c:v>9.8413094878196716E-2</c:v>
                </c:pt>
                <c:pt idx="6014">
                  <c:v>9.8413094878196716E-2</c:v>
                </c:pt>
                <c:pt idx="6015">
                  <c:v>8.1953108310699463E-2</c:v>
                </c:pt>
                <c:pt idx="6016">
                  <c:v>6.4533263444900513E-2</c:v>
                </c:pt>
                <c:pt idx="6017">
                  <c:v>4.6910669654607773E-2</c:v>
                </c:pt>
                <c:pt idx="6018">
                  <c:v>2.9535885900259018E-2</c:v>
                </c:pt>
                <c:pt idx="6019">
                  <c:v>2.9535885900259018E-2</c:v>
                </c:pt>
                <c:pt idx="6020">
                  <c:v>1.1923843063414097E-2</c:v>
                </c:pt>
                <c:pt idx="6021">
                  <c:v>-5.0634797662496567E-3</c:v>
                </c:pt>
                <c:pt idx="6022">
                  <c:v>-2.1714551374316216E-2</c:v>
                </c:pt>
                <c:pt idx="6023">
                  <c:v>-2.1714551374316216E-2</c:v>
                </c:pt>
                <c:pt idx="6024">
                  <c:v>-3.7450313568115234E-2</c:v>
                </c:pt>
                <c:pt idx="6025">
                  <c:v>-5.1505036652088165E-2</c:v>
                </c:pt>
                <c:pt idx="6026">
                  <c:v>-6.3754618167877197E-2</c:v>
                </c:pt>
                <c:pt idx="6027">
                  <c:v>-7.3221936821937561E-2</c:v>
                </c:pt>
                <c:pt idx="6028">
                  <c:v>-7.3221936821937561E-2</c:v>
                </c:pt>
                <c:pt idx="6029">
                  <c:v>-7.9669229686260223E-2</c:v>
                </c:pt>
                <c:pt idx="6030">
                  <c:v>-8.2737937569618225E-2</c:v>
                </c:pt>
                <c:pt idx="6031">
                  <c:v>-8.217688649892807E-2</c:v>
                </c:pt>
                <c:pt idx="6032">
                  <c:v>-7.8062020242214203E-2</c:v>
                </c:pt>
                <c:pt idx="6033">
                  <c:v>-7.8062020242214203E-2</c:v>
                </c:pt>
                <c:pt idx="6034">
                  <c:v>-7.0808902382850647E-2</c:v>
                </c:pt>
                <c:pt idx="6035">
                  <c:v>-6.0566700994968414E-2</c:v>
                </c:pt>
                <c:pt idx="6036">
                  <c:v>-4.7969263046979904E-2</c:v>
                </c:pt>
                <c:pt idx="6037">
                  <c:v>-4.7969263046979904E-2</c:v>
                </c:pt>
                <c:pt idx="6038">
                  <c:v>-3.3612128347158432E-2</c:v>
                </c:pt>
                <c:pt idx="6039">
                  <c:v>-1.7620960250496864E-2</c:v>
                </c:pt>
                <c:pt idx="6040">
                  <c:v>-1.1537288082763553E-3</c:v>
                </c:pt>
                <c:pt idx="6041">
                  <c:v>1.5989748761057854E-2</c:v>
                </c:pt>
                <c:pt idx="6042">
                  <c:v>1.5989748761057854E-2</c:v>
                </c:pt>
                <c:pt idx="6043">
                  <c:v>3.345198929309845E-2</c:v>
                </c:pt>
                <c:pt idx="6044">
                  <c:v>5.0932202488183975E-2</c:v>
                </c:pt>
                <c:pt idx="6045">
                  <c:v>6.8859077990055084E-2</c:v>
                </c:pt>
                <c:pt idx="6046">
                  <c:v>8.6148381233215332E-2</c:v>
                </c:pt>
                <c:pt idx="6047">
                  <c:v>8.6148381233215332E-2</c:v>
                </c:pt>
                <c:pt idx="6048">
                  <c:v>0.10267641395330429</c:v>
                </c:pt>
                <c:pt idx="6049">
                  <c:v>0.11756416410207748</c:v>
                </c:pt>
                <c:pt idx="6050">
                  <c:v>0.12984669208526611</c:v>
                </c:pt>
                <c:pt idx="6051">
                  <c:v>0.12984669208526611</c:v>
                </c:pt>
                <c:pt idx="6052">
                  <c:v>0.13920319080352783</c:v>
                </c:pt>
                <c:pt idx="6053">
                  <c:v>0.14477826654911041</c:v>
                </c:pt>
                <c:pt idx="6054">
                  <c:v>0.14638455212116241</c:v>
                </c:pt>
                <c:pt idx="6055">
                  <c:v>0.14400865137577057</c:v>
                </c:pt>
                <c:pt idx="6056">
                  <c:v>0.13775259256362915</c:v>
                </c:pt>
                <c:pt idx="6057">
                  <c:v>0.13775259256362915</c:v>
                </c:pt>
                <c:pt idx="6058">
                  <c:v>0.12781351804733276</c:v>
                </c:pt>
                <c:pt idx="6059">
                  <c:v>0.11515725404024124</c:v>
                </c:pt>
                <c:pt idx="6060">
                  <c:v>0.10008885711431503</c:v>
                </c:pt>
                <c:pt idx="6061">
                  <c:v>8.3538569509983063E-2</c:v>
                </c:pt>
                <c:pt idx="6062">
                  <c:v>8.3538569509983063E-2</c:v>
                </c:pt>
                <c:pt idx="6063">
                  <c:v>6.6351406276226044E-2</c:v>
                </c:pt>
                <c:pt idx="6064">
                  <c:v>4.8543959856033325E-2</c:v>
                </c:pt>
                <c:pt idx="6065">
                  <c:v>3.1138960272073746E-2</c:v>
                </c:pt>
                <c:pt idx="6066">
                  <c:v>1.3662388548254967E-2</c:v>
                </c:pt>
                <c:pt idx="6067">
                  <c:v>1.3662388548254967E-2</c:v>
                </c:pt>
                <c:pt idx="6068">
                  <c:v>-3.576026763767004E-3</c:v>
                </c:pt>
                <c:pt idx="6069">
                  <c:v>-2.0165370777249336E-2</c:v>
                </c:pt>
                <c:pt idx="6070">
                  <c:v>-3.6233823746442795E-2</c:v>
                </c:pt>
                <c:pt idx="6071">
                  <c:v>-3.6233823746442795E-2</c:v>
                </c:pt>
                <c:pt idx="6072">
                  <c:v>-5.0560586154460907E-2</c:v>
                </c:pt>
                <c:pt idx="6073">
                  <c:v>-6.2967829406261444E-2</c:v>
                </c:pt>
                <c:pt idx="6074">
                  <c:v>-7.2831645607948303E-2</c:v>
                </c:pt>
                <c:pt idx="6075">
                  <c:v>-7.9527512192726135E-2</c:v>
                </c:pt>
                <c:pt idx="6076">
                  <c:v>-7.9527512192726135E-2</c:v>
                </c:pt>
                <c:pt idx="6077">
                  <c:v>-8.2966551184654236E-2</c:v>
                </c:pt>
                <c:pt idx="6078">
                  <c:v>-8.2880429923534393E-2</c:v>
                </c:pt>
                <c:pt idx="6079">
                  <c:v>-7.9241842031478882E-2</c:v>
                </c:pt>
                <c:pt idx="6080">
                  <c:v>-7.9241842031478882E-2</c:v>
                </c:pt>
                <c:pt idx="6081">
                  <c:v>-7.2350494563579559E-2</c:v>
                </c:pt>
                <c:pt idx="6082">
                  <c:v>-6.257445365190506E-2</c:v>
                </c:pt>
                <c:pt idx="6083">
                  <c:v>-5.0104483962059021E-2</c:v>
                </c:pt>
                <c:pt idx="6084">
                  <c:v>-3.5971630364656448E-2</c:v>
                </c:pt>
                <c:pt idx="6085">
                  <c:v>-3.5971630364656448E-2</c:v>
                </c:pt>
                <c:pt idx="6086">
                  <c:v>-2.0306101068854332E-2</c:v>
                </c:pt>
                <c:pt idx="6087">
                  <c:v>-3.7981222849339247E-3</c:v>
                </c:pt>
                <c:pt idx="6088">
                  <c:v>1.3080805540084839E-2</c:v>
                </c:pt>
                <c:pt idx="6089">
                  <c:v>3.0681373551487923E-2</c:v>
                </c:pt>
                <c:pt idx="6090">
                  <c:v>3.0681373551487923E-2</c:v>
                </c:pt>
                <c:pt idx="6091">
                  <c:v>4.8150867223739624E-2</c:v>
                </c:pt>
                <c:pt idx="6092">
                  <c:v>6.5868392586708069E-2</c:v>
                </c:pt>
                <c:pt idx="6093">
                  <c:v>8.3272330462932587E-2</c:v>
                </c:pt>
                <c:pt idx="6094">
                  <c:v>8.3272330462932587E-2</c:v>
                </c:pt>
                <c:pt idx="6095">
                  <c:v>9.9630236625671387E-2</c:v>
                </c:pt>
                <c:pt idx="6096">
                  <c:v>0.11477679014205933</c:v>
                </c:pt>
                <c:pt idx="6097">
                  <c:v>0.12740360200405121</c:v>
                </c:pt>
                <c:pt idx="6098">
                  <c:v>0.13710150122642517</c:v>
                </c:pt>
                <c:pt idx="6099">
                  <c:v>0.13710150122642517</c:v>
                </c:pt>
                <c:pt idx="6100">
                  <c:v>0.1432274729013443</c:v>
                </c:pt>
                <c:pt idx="6101">
                  <c:v>0.145289346575737</c:v>
                </c:pt>
                <c:pt idx="6102">
                  <c:v>0.14329971373081207</c:v>
                </c:pt>
                <c:pt idx="6103">
                  <c:v>0.13749387860298157</c:v>
                </c:pt>
                <c:pt idx="6104">
                  <c:v>0.13749387860298157</c:v>
                </c:pt>
                <c:pt idx="6105">
                  <c:v>0.12802021205425262</c:v>
                </c:pt>
                <c:pt idx="6106">
                  <c:v>0.11562690138816833</c:v>
                </c:pt>
                <c:pt idx="6107">
                  <c:v>0.10111007839441299</c:v>
                </c:pt>
                <c:pt idx="6108">
                  <c:v>0.10111007839441299</c:v>
                </c:pt>
                <c:pt idx="6109">
                  <c:v>8.4771394729614258E-2</c:v>
                </c:pt>
                <c:pt idx="6110">
                  <c:v>6.7898444831371307E-2</c:v>
                </c:pt>
                <c:pt idx="6111">
                  <c:v>5.0444658845663071E-2</c:v>
                </c:pt>
                <c:pt idx="6112">
                  <c:v>3.2945014536380768E-2</c:v>
                </c:pt>
                <c:pt idx="6113">
                  <c:v>3.2945014536380768E-2</c:v>
                </c:pt>
                <c:pt idx="6114">
                  <c:v>1.5742909163236618E-2</c:v>
                </c:pt>
                <c:pt idx="6115">
                  <c:v>-1.5781560214236379E-3</c:v>
                </c:pt>
                <c:pt idx="6116">
                  <c:v>-1.8106387928128242E-2</c:v>
                </c:pt>
                <c:pt idx="6117">
                  <c:v>-1.8106387928128242E-2</c:v>
                </c:pt>
                <c:pt idx="6118">
                  <c:v>-3.4016378223896027E-2</c:v>
                </c:pt>
                <c:pt idx="6119">
                  <c:v>-4.8599686473608017E-2</c:v>
                </c:pt>
                <c:pt idx="6120">
                  <c:v>-6.1043113470077515E-2</c:v>
                </c:pt>
                <c:pt idx="6121">
                  <c:v>-7.1172825992107391E-2</c:v>
                </c:pt>
                <c:pt idx="6122">
                  <c:v>-7.1172825992107391E-2</c:v>
                </c:pt>
                <c:pt idx="6123">
                  <c:v>-7.8156955540180206E-2</c:v>
                </c:pt>
                <c:pt idx="6124">
                  <c:v>-8.1864617764949799E-2</c:v>
                </c:pt>
                <c:pt idx="6125">
                  <c:v>-8.2190833985805511E-2</c:v>
                </c:pt>
                <c:pt idx="6126">
                  <c:v>-7.9086489975452423E-2</c:v>
                </c:pt>
                <c:pt idx="6127">
                  <c:v>-7.9086489975452423E-2</c:v>
                </c:pt>
                <c:pt idx="6128">
                  <c:v>-7.2654969990253448E-2</c:v>
                </c:pt>
                <c:pt idx="6129">
                  <c:v>-6.3433103263378143E-2</c:v>
                </c:pt>
                <c:pt idx="6130">
                  <c:v>-5.1508516073226929E-2</c:v>
                </c:pt>
                <c:pt idx="6131">
                  <c:v>-5.1508516073226929E-2</c:v>
                </c:pt>
                <c:pt idx="6132">
                  <c:v>-3.7575472146272659E-2</c:v>
                </c:pt>
                <c:pt idx="6133">
                  <c:v>-2.2326081991195679E-2</c:v>
                </c:pt>
                <c:pt idx="6134">
                  <c:v>-5.8460724540054798E-3</c:v>
                </c:pt>
                <c:pt idx="6135">
                  <c:v>6.6466433927416801E-3</c:v>
                </c:pt>
                <c:pt idx="6136">
                  <c:v>6.6466433927416801E-3</c:v>
                </c:pt>
                <c:pt idx="6137">
                  <c:v>2.3858522996306419E-2</c:v>
                </c:pt>
                <c:pt idx="6138">
                  <c:v>4.1343227028846741E-2</c:v>
                </c:pt>
                <c:pt idx="6139">
                  <c:v>5.8741610497236252E-2</c:v>
                </c:pt>
                <c:pt idx="6140">
                  <c:v>7.6054252684116364E-2</c:v>
                </c:pt>
                <c:pt idx="6141">
                  <c:v>7.6054252684116364E-2</c:v>
                </c:pt>
                <c:pt idx="6142">
                  <c:v>9.2641726136207581E-2</c:v>
                </c:pt>
                <c:pt idx="6143">
                  <c:v>0.10791504383087158</c:v>
                </c:pt>
                <c:pt idx="6144">
                  <c:v>0.1212569922208786</c:v>
                </c:pt>
                <c:pt idx="6145">
                  <c:v>0.1212569922208786</c:v>
                </c:pt>
                <c:pt idx="6146">
                  <c:v>0.13178685307502747</c:v>
                </c:pt>
                <c:pt idx="6147">
                  <c:v>0.13903608918190002</c:v>
                </c:pt>
                <c:pt idx="6148">
                  <c:v>0.14253990352153778</c:v>
                </c:pt>
                <c:pt idx="6149">
                  <c:v>0.14205291867256165</c:v>
                </c:pt>
                <c:pt idx="6150">
                  <c:v>0.14205291867256165</c:v>
                </c:pt>
                <c:pt idx="6151">
                  <c:v>0.13766156136989594</c:v>
                </c:pt>
                <c:pt idx="6152">
                  <c:v>0.12966577708721161</c:v>
                </c:pt>
                <c:pt idx="6153">
                  <c:v>0.11846235394477844</c:v>
                </c:pt>
                <c:pt idx="6154">
                  <c:v>0.10488874465227127</c:v>
                </c:pt>
                <c:pt idx="6155">
                  <c:v>0.10488874465227127</c:v>
                </c:pt>
                <c:pt idx="6156">
                  <c:v>8.959534764289856E-2</c:v>
                </c:pt>
                <c:pt idx="6157">
                  <c:v>7.3189236223697662E-2</c:v>
                </c:pt>
                <c:pt idx="6158">
                  <c:v>5.6311361491680145E-2</c:v>
                </c:pt>
                <c:pt idx="6159">
                  <c:v>5.6311361491680145E-2</c:v>
                </c:pt>
                <c:pt idx="6160">
                  <c:v>3.9002370089292526E-2</c:v>
                </c:pt>
                <c:pt idx="6161">
                  <c:v>2.1733570843935013E-2</c:v>
                </c:pt>
                <c:pt idx="6162">
                  <c:v>4.6522296033799648E-3</c:v>
                </c:pt>
                <c:pt idx="6163">
                  <c:v>-1.2062490917742252E-2</c:v>
                </c:pt>
                <c:pt idx="6164">
                  <c:v>-1.2062490917742252E-2</c:v>
                </c:pt>
                <c:pt idx="6165">
                  <c:v>-2.7944756671786308E-2</c:v>
                </c:pt>
                <c:pt idx="6166">
                  <c:v>-4.2841952294111252E-2</c:v>
                </c:pt>
                <c:pt idx="6167">
                  <c:v>-5.5877570062875748E-2</c:v>
                </c:pt>
                <c:pt idx="6168">
                  <c:v>-6.6633515059947968E-2</c:v>
                </c:pt>
                <c:pt idx="6169">
                  <c:v>-6.6633515059947968E-2</c:v>
                </c:pt>
                <c:pt idx="6170">
                  <c:v>-7.4581921100616455E-2</c:v>
                </c:pt>
                <c:pt idx="6171">
                  <c:v>-7.9277366399765015E-2</c:v>
                </c:pt>
                <c:pt idx="6172">
                  <c:v>-7.3820829391479492E-2</c:v>
                </c:pt>
                <c:pt idx="6173">
                  <c:v>-6.5715759992599487E-2</c:v>
                </c:pt>
                <c:pt idx="6174">
                  <c:v>-5.499441921710968E-2</c:v>
                </c:pt>
                <c:pt idx="6175">
                  <c:v>-4.1814342141151428E-2</c:v>
                </c:pt>
                <c:pt idx="6176">
                  <c:v>-2.723211795091629E-2</c:v>
                </c:pt>
                <c:pt idx="6177">
                  <c:v>-1.1350065469741821E-2</c:v>
                </c:pt>
                <c:pt idx="6178">
                  <c:v>5.2226907573640347E-3</c:v>
                </c:pt>
                <c:pt idx="6179">
                  <c:v>2.2066999226808548E-2</c:v>
                </c:pt>
                <c:pt idx="6180">
                  <c:v>2.2066999226808548E-2</c:v>
                </c:pt>
                <c:pt idx="6181">
                  <c:v>3.9530836045742035E-2</c:v>
                </c:pt>
                <c:pt idx="6182">
                  <c:v>5.6668449193239212E-2</c:v>
                </c:pt>
                <c:pt idx="6183">
                  <c:v>7.3684066534042358E-2</c:v>
                </c:pt>
                <c:pt idx="6184">
                  <c:v>8.9954718947410583E-2</c:v>
                </c:pt>
                <c:pt idx="6185">
                  <c:v>8.9954718947410583E-2</c:v>
                </c:pt>
                <c:pt idx="6186">
                  <c:v>0.10473819077014923</c:v>
                </c:pt>
                <c:pt idx="6187">
                  <c:v>0.11791510134935379</c:v>
                </c:pt>
                <c:pt idx="6188">
                  <c:v>0.12837928533554077</c:v>
                </c:pt>
                <c:pt idx="6189">
                  <c:v>0.12837928533554077</c:v>
                </c:pt>
                <c:pt idx="6190">
                  <c:v>0.13567101955413818</c:v>
                </c:pt>
                <c:pt idx="6191">
                  <c:v>0.13939329981803894</c:v>
                </c:pt>
                <c:pt idx="6192">
                  <c:v>0.13921135663986206</c:v>
                </c:pt>
                <c:pt idx="6193">
                  <c:v>0.13517016172409058</c:v>
                </c:pt>
                <c:pt idx="6194">
                  <c:v>0.13517016172409058</c:v>
                </c:pt>
                <c:pt idx="6195">
                  <c:v>0.12765501439571381</c:v>
                </c:pt>
                <c:pt idx="6196">
                  <c:v>0.11710485816001892</c:v>
                </c:pt>
                <c:pt idx="6197">
                  <c:v>0.10419608652591705</c:v>
                </c:pt>
                <c:pt idx="6198">
                  <c:v>8.9649185538291931E-2</c:v>
                </c:pt>
                <c:pt idx="6199">
                  <c:v>8.9649185538291931E-2</c:v>
                </c:pt>
                <c:pt idx="6200">
                  <c:v>7.3718905448913574E-2</c:v>
                </c:pt>
                <c:pt idx="6201">
                  <c:v>5.7088147848844528E-2</c:v>
                </c:pt>
                <c:pt idx="6202">
                  <c:v>4.010394960641861E-2</c:v>
                </c:pt>
                <c:pt idx="6203">
                  <c:v>4.010394960641861E-2</c:v>
                </c:pt>
                <c:pt idx="6204">
                  <c:v>2.3047862574458122E-2</c:v>
                </c:pt>
                <c:pt idx="6205">
                  <c:v>6.307156290858984E-3</c:v>
                </c:pt>
                <c:pt idx="6206">
                  <c:v>-1.0250445455312729E-2</c:v>
                </c:pt>
                <c:pt idx="6207">
                  <c:v>-2.6125060394406319E-2</c:v>
                </c:pt>
                <c:pt idx="6208">
                  <c:v>-2.6125060394406319E-2</c:v>
                </c:pt>
                <c:pt idx="6209">
                  <c:v>-4.0826965123414993E-2</c:v>
                </c:pt>
                <c:pt idx="6210">
                  <c:v>-5.3777769207954407E-2</c:v>
                </c:pt>
                <c:pt idx="6211">
                  <c:v>-6.427377462387085E-2</c:v>
                </c:pt>
                <c:pt idx="6212">
                  <c:v>-7.2083994746208191E-2</c:v>
                </c:pt>
                <c:pt idx="6213">
                  <c:v>-7.2083994746208191E-2</c:v>
                </c:pt>
                <c:pt idx="6214">
                  <c:v>-7.6894208788871765E-2</c:v>
                </c:pt>
                <c:pt idx="6215">
                  <c:v>-7.8497692942619324E-2</c:v>
                </c:pt>
                <c:pt idx="6216">
                  <c:v>-7.6894871890544891E-2</c:v>
                </c:pt>
                <c:pt idx="6217">
                  <c:v>-7.6894871890544891E-2</c:v>
                </c:pt>
                <c:pt idx="6218">
                  <c:v>-7.2153113782405853E-2</c:v>
                </c:pt>
                <c:pt idx="6219">
                  <c:v>-6.4377933740615845E-2</c:v>
                </c:pt>
                <c:pt idx="6220">
                  <c:v>-5.4015737026929855E-2</c:v>
                </c:pt>
                <c:pt idx="6221">
                  <c:v>-4.1407793760299683E-2</c:v>
                </c:pt>
                <c:pt idx="6222">
                  <c:v>-4.1407793760299683E-2</c:v>
                </c:pt>
                <c:pt idx="6223">
                  <c:v>-2.702639065682888E-2</c:v>
                </c:pt>
                <c:pt idx="6224">
                  <c:v>-1.1524653062224388E-2</c:v>
                </c:pt>
                <c:pt idx="6225">
                  <c:v>4.9322755075991154E-3</c:v>
                </c:pt>
                <c:pt idx="6226">
                  <c:v>4.9322755075991154E-3</c:v>
                </c:pt>
                <c:pt idx="6227">
                  <c:v>2.1825265139341354E-2</c:v>
                </c:pt>
                <c:pt idx="6228">
                  <c:v>3.8907766342163086E-2</c:v>
                </c:pt>
                <c:pt idx="6229">
                  <c:v>5.5926013737916946E-2</c:v>
                </c:pt>
                <c:pt idx="6230">
                  <c:v>7.2388745844364166E-2</c:v>
                </c:pt>
                <c:pt idx="6231">
                  <c:v>7.2388745844364166E-2</c:v>
                </c:pt>
                <c:pt idx="6232">
                  <c:v>8.8201016187667847E-2</c:v>
                </c:pt>
                <c:pt idx="6233">
                  <c:v>0.1026846319437027</c:v>
                </c:pt>
                <c:pt idx="6234">
                  <c:v>0.11527993530035019</c:v>
                </c:pt>
                <c:pt idx="6235">
                  <c:v>0.1254599392414093</c:v>
                </c:pt>
                <c:pt idx="6236">
                  <c:v>0.1254599392414093</c:v>
                </c:pt>
                <c:pt idx="6237">
                  <c:v>0.13249956071376801</c:v>
                </c:pt>
                <c:pt idx="6238">
                  <c:v>0.1361076831817627</c:v>
                </c:pt>
                <c:pt idx="6239">
                  <c:v>0.13609044253826141</c:v>
                </c:pt>
                <c:pt idx="6240">
                  <c:v>0.13241986930370331</c:v>
                </c:pt>
                <c:pt idx="6241">
                  <c:v>0.13241986930370331</c:v>
                </c:pt>
                <c:pt idx="6242">
                  <c:v>0.12539604306221008</c:v>
                </c:pt>
                <c:pt idx="6243">
                  <c:v>0.11549099534749985</c:v>
                </c:pt>
                <c:pt idx="6244">
                  <c:v>0.10309593379497528</c:v>
                </c:pt>
                <c:pt idx="6245">
                  <c:v>0.10309593379497528</c:v>
                </c:pt>
                <c:pt idx="6246">
                  <c:v>8.8949866592884064E-2</c:v>
                </c:pt>
                <c:pt idx="6247">
                  <c:v>7.352069765329361E-2</c:v>
                </c:pt>
                <c:pt idx="6248">
                  <c:v>5.7290419936180115E-2</c:v>
                </c:pt>
                <c:pt idx="6249">
                  <c:v>4.0768109261989594E-2</c:v>
                </c:pt>
                <c:pt idx="6250">
                  <c:v>4.0768109261989594E-2</c:v>
                </c:pt>
                <c:pt idx="6251">
                  <c:v>2.3865280672907829E-2</c:v>
                </c:pt>
                <c:pt idx="6252">
                  <c:v>7.0255519822239876E-3</c:v>
                </c:pt>
                <c:pt idx="6253">
                  <c:v>-9.463796392083168E-3</c:v>
                </c:pt>
                <c:pt idx="6254">
                  <c:v>-2.5210380554199219E-2</c:v>
                </c:pt>
                <c:pt idx="6255">
                  <c:v>-2.5210380554199219E-2</c:v>
                </c:pt>
                <c:pt idx="6256">
                  <c:v>-3.9513442665338516E-2</c:v>
                </c:pt>
                <c:pt idx="6257">
                  <c:v>-5.2112571895122528E-2</c:v>
                </c:pt>
                <c:pt idx="6258">
                  <c:v>-6.2448188662528992E-2</c:v>
                </c:pt>
                <c:pt idx="6259">
                  <c:v>-6.2448188662528992E-2</c:v>
                </c:pt>
                <c:pt idx="6260">
                  <c:v>-7.0129342377185822E-2</c:v>
                </c:pt>
                <c:pt idx="6261">
                  <c:v>-7.4913710355758667E-2</c:v>
                </c:pt>
                <c:pt idx="6262">
                  <c:v>-7.6517760753631592E-2</c:v>
                </c:pt>
                <c:pt idx="6263">
                  <c:v>-7.4914857745170593E-2</c:v>
                </c:pt>
                <c:pt idx="6264">
                  <c:v>-7.4914857745170593E-2</c:v>
                </c:pt>
                <c:pt idx="6265">
                  <c:v>-7.0275314152240753E-2</c:v>
                </c:pt>
                <c:pt idx="6266">
                  <c:v>-6.2774620950222015E-2</c:v>
                </c:pt>
                <c:pt idx="6267">
                  <c:v>-5.2729297429323196E-2</c:v>
                </c:pt>
                <c:pt idx="6268">
                  <c:v>-5.2729297429323196E-2</c:v>
                </c:pt>
                <c:pt idx="6269">
                  <c:v>-4.0557987987995148E-2</c:v>
                </c:pt>
                <c:pt idx="6270">
                  <c:v>-2.6403190568089485E-2</c:v>
                </c:pt>
                <c:pt idx="6271">
                  <c:v>-1.0901094414293766E-2</c:v>
                </c:pt>
                <c:pt idx="6272">
                  <c:v>5.4925773292779922E-3</c:v>
                </c:pt>
                <c:pt idx="6273">
                  <c:v>5.4925773292779922E-3</c:v>
                </c:pt>
                <c:pt idx="6274">
                  <c:v>2.2518901154398918E-2</c:v>
                </c:pt>
                <c:pt idx="6275">
                  <c:v>3.9291203022003174E-2</c:v>
                </c:pt>
                <c:pt idx="6276">
                  <c:v>5.6035514920949936E-2</c:v>
                </c:pt>
                <c:pt idx="6277">
                  <c:v>7.2281189262866974E-2</c:v>
                </c:pt>
                <c:pt idx="6278">
                  <c:v>7.2281189262866974E-2</c:v>
                </c:pt>
                <c:pt idx="6279">
                  <c:v>8.7462790310382843E-2</c:v>
                </c:pt>
                <c:pt idx="6280">
                  <c:v>0.10159766674041748</c:v>
                </c:pt>
                <c:pt idx="6281">
                  <c:v>0.11362667381763458</c:v>
                </c:pt>
                <c:pt idx="6282">
                  <c:v>0.11362667381763458</c:v>
                </c:pt>
                <c:pt idx="6283">
                  <c:v>0.12333448231220245</c:v>
                </c:pt>
                <c:pt idx="6284">
                  <c:v>0.13017113506793976</c:v>
                </c:pt>
                <c:pt idx="6285">
                  <c:v>0.13359513878822327</c:v>
                </c:pt>
                <c:pt idx="6286">
                  <c:v>0.13353686034679413</c:v>
                </c:pt>
                <c:pt idx="6287">
                  <c:v>0.13353686034679413</c:v>
                </c:pt>
                <c:pt idx="6288">
                  <c:v>0.13004295527935028</c:v>
                </c:pt>
                <c:pt idx="6289">
                  <c:v>0.1232009083032608</c:v>
                </c:pt>
                <c:pt idx="6290">
                  <c:v>0.11357551068067551</c:v>
                </c:pt>
                <c:pt idx="6291">
                  <c:v>0.10172781348228455</c:v>
                </c:pt>
                <c:pt idx="6292">
                  <c:v>0.10172781348228455</c:v>
                </c:pt>
                <c:pt idx="6293">
                  <c:v>8.7847203016281128E-2</c:v>
                </c:pt>
                <c:pt idx="6294">
                  <c:v>7.2993658483028412E-2</c:v>
                </c:pt>
                <c:pt idx="6295">
                  <c:v>5.7078775018453598E-2</c:v>
                </c:pt>
                <c:pt idx="6296">
                  <c:v>5.7078775018453598E-2</c:v>
                </c:pt>
                <c:pt idx="6297">
                  <c:v>4.0599152445793152E-2</c:v>
                </c:pt>
                <c:pt idx="6298">
                  <c:v>2.3981314152479172E-2</c:v>
                </c:pt>
                <c:pt idx="6299">
                  <c:v>6.9918353110551834E-3</c:v>
                </c:pt>
                <c:pt idx="6300">
                  <c:v>-9.2809749767184258E-3</c:v>
                </c:pt>
                <c:pt idx="6301">
                  <c:v>-9.2809749767184258E-3</c:v>
                </c:pt>
                <c:pt idx="6302">
                  <c:v>-2.4835189804434776E-2</c:v>
                </c:pt>
                <c:pt idx="6303">
                  <c:v>-3.9014685899019241E-2</c:v>
                </c:pt>
                <c:pt idx="6304">
                  <c:v>-5.1171787083148956E-2</c:v>
                </c:pt>
                <c:pt idx="6305">
                  <c:v>-6.1302494257688522E-2</c:v>
                </c:pt>
                <c:pt idx="6306">
                  <c:v>-6.8693280220031738E-2</c:v>
                </c:pt>
                <c:pt idx="6307">
                  <c:v>-7.3247030377388E-2</c:v>
                </c:pt>
                <c:pt idx="6308">
                  <c:v>-7.3247030377388E-2</c:v>
                </c:pt>
                <c:pt idx="6309">
                  <c:v>-7.4775472283363342E-2</c:v>
                </c:pt>
                <c:pt idx="6310">
                  <c:v>-7.3160715401172638E-2</c:v>
                </c:pt>
                <c:pt idx="6311">
                  <c:v>-6.8467386066913605E-2</c:v>
                </c:pt>
                <c:pt idx="6312">
                  <c:v>-6.8467386066913605E-2</c:v>
                </c:pt>
                <c:pt idx="6313">
                  <c:v>-6.1106886714696884E-2</c:v>
                </c:pt>
                <c:pt idx="6314">
                  <c:v>-5.1110956817865372E-2</c:v>
                </c:pt>
                <c:pt idx="6315">
                  <c:v>-3.8772393018007278E-2</c:v>
                </c:pt>
                <c:pt idx="6316">
                  <c:v>-2.4895329028367996E-2</c:v>
                </c:pt>
                <c:pt idx="6317">
                  <c:v>-2.4895329028367996E-2</c:v>
                </c:pt>
                <c:pt idx="6318">
                  <c:v>-9.3096690252423286E-3</c:v>
                </c:pt>
                <c:pt idx="6319">
                  <c:v>6.9177187979221344E-3</c:v>
                </c:pt>
                <c:pt idx="6320">
                  <c:v>2.361762523651123E-2</c:v>
                </c:pt>
                <c:pt idx="6321">
                  <c:v>4.0674909949302673E-2</c:v>
                </c:pt>
                <c:pt idx="6322">
                  <c:v>4.0674909949302673E-2</c:v>
                </c:pt>
                <c:pt idx="6323">
                  <c:v>5.7043690234422684E-2</c:v>
                </c:pt>
                <c:pt idx="6324">
                  <c:v>7.3085948824882507E-2</c:v>
                </c:pt>
                <c:pt idx="6325">
                  <c:v>8.7832950055599213E-2</c:v>
                </c:pt>
                <c:pt idx="6326">
                  <c:v>8.7832950055599213E-2</c:v>
                </c:pt>
                <c:pt idx="6327">
                  <c:v>0.10116539895534515</c:v>
                </c:pt>
                <c:pt idx="6328">
                  <c:v>0.11291276663541794</c:v>
                </c:pt>
                <c:pt idx="6329">
                  <c:v>0.12210255861282349</c:v>
                </c:pt>
                <c:pt idx="6330">
                  <c:v>0.12863883376121521</c:v>
                </c:pt>
                <c:pt idx="6331">
                  <c:v>0.12863883376121521</c:v>
                </c:pt>
                <c:pt idx="6332">
                  <c:v>0.13189513981342316</c:v>
                </c:pt>
                <c:pt idx="6333">
                  <c:v>0.13164234161376953</c:v>
                </c:pt>
                <c:pt idx="6334">
                  <c:v>0.12799276411533356</c:v>
                </c:pt>
                <c:pt idx="6335">
                  <c:v>0.12131131440401077</c:v>
                </c:pt>
                <c:pt idx="6336">
                  <c:v>0.12131131440401077</c:v>
                </c:pt>
                <c:pt idx="6337">
                  <c:v>0.11175553500652313</c:v>
                </c:pt>
                <c:pt idx="6338">
                  <c:v>0.10020399838685989</c:v>
                </c:pt>
                <c:pt idx="6339">
                  <c:v>8.6878672242164612E-2</c:v>
                </c:pt>
                <c:pt idx="6340">
                  <c:v>3.9888728410005569E-2</c:v>
                </c:pt>
                <c:pt idx="6341">
                  <c:v>2.3238286375999451E-2</c:v>
                </c:pt>
                <c:pt idx="6342">
                  <c:v>6.54581468552351E-3</c:v>
                </c:pt>
                <c:pt idx="6343">
                  <c:v>-1.002079714089632E-2</c:v>
                </c:pt>
                <c:pt idx="6344">
                  <c:v>-2.5251308456063271E-2</c:v>
                </c:pt>
                <c:pt idx="6345">
                  <c:v>-3.933367133140564E-2</c:v>
                </c:pt>
                <c:pt idx="6346">
                  <c:v>-3.933367133140564E-2</c:v>
                </c:pt>
                <c:pt idx="6347">
                  <c:v>-5.1294103264808655E-2</c:v>
                </c:pt>
                <c:pt idx="6348">
                  <c:v>-6.0929868370294571E-2</c:v>
                </c:pt>
                <c:pt idx="6349">
                  <c:v>-6.8165391683578491E-2</c:v>
                </c:pt>
                <c:pt idx="6350">
                  <c:v>-7.2438448667526245E-2</c:v>
                </c:pt>
                <c:pt idx="6351">
                  <c:v>-7.2438448667526245E-2</c:v>
                </c:pt>
                <c:pt idx="6352">
                  <c:v>-7.3748603463172913E-2</c:v>
                </c:pt>
                <c:pt idx="6353">
                  <c:v>-7.2033457458019257E-2</c:v>
                </c:pt>
                <c:pt idx="6354">
                  <c:v>-6.7262150347232819E-2</c:v>
                </c:pt>
                <c:pt idx="6355">
                  <c:v>-5.9600602835416794E-2</c:v>
                </c:pt>
                <c:pt idx="6356">
                  <c:v>-5.9600602835416794E-2</c:v>
                </c:pt>
                <c:pt idx="6357">
                  <c:v>-4.9627248197793961E-2</c:v>
                </c:pt>
                <c:pt idx="6358">
                  <c:v>-3.7273161113262177E-2</c:v>
                </c:pt>
                <c:pt idx="6359">
                  <c:v>-2.3402955383062363E-2</c:v>
                </c:pt>
                <c:pt idx="6360">
                  <c:v>-2.3402955383062363E-2</c:v>
                </c:pt>
                <c:pt idx="6361">
                  <c:v>-8.0797243863344193E-3</c:v>
                </c:pt>
                <c:pt idx="6362">
                  <c:v>8.5479430854320526E-3</c:v>
                </c:pt>
                <c:pt idx="6363">
                  <c:v>2.5300858542323112E-2</c:v>
                </c:pt>
                <c:pt idx="6364">
                  <c:v>4.2367793619632721E-2</c:v>
                </c:pt>
                <c:pt idx="6365">
                  <c:v>4.2367793619632721E-2</c:v>
                </c:pt>
                <c:pt idx="6366">
                  <c:v>5.8625306934118271E-2</c:v>
                </c:pt>
                <c:pt idx="6367">
                  <c:v>7.4027769267559052E-2</c:v>
                </c:pt>
                <c:pt idx="6368">
                  <c:v>8.8664025068283081E-2</c:v>
                </c:pt>
                <c:pt idx="6369">
                  <c:v>0.10161080956459045</c:v>
                </c:pt>
                <c:pt idx="6370">
                  <c:v>0.10161080956459045</c:v>
                </c:pt>
                <c:pt idx="6371">
                  <c:v>0.11297480016946793</c:v>
                </c:pt>
                <c:pt idx="6372">
                  <c:v>0.12187352776527405</c:v>
                </c:pt>
                <c:pt idx="6373">
                  <c:v>0.12786047160625458</c:v>
                </c:pt>
                <c:pt idx="6374">
                  <c:v>0.12786047160625458</c:v>
                </c:pt>
                <c:pt idx="6375">
                  <c:v>0.13079796731472015</c:v>
                </c:pt>
                <c:pt idx="6376">
                  <c:v>0.1303914338350296</c:v>
                </c:pt>
                <c:pt idx="6377">
                  <c:v>0.12662382423877716</c:v>
                </c:pt>
                <c:pt idx="6378">
                  <c:v>0.11983269453048706</c:v>
                </c:pt>
                <c:pt idx="6379">
                  <c:v>0.11983269453048706</c:v>
                </c:pt>
                <c:pt idx="6380">
                  <c:v>0.1104559525847435</c:v>
                </c:pt>
                <c:pt idx="6381">
                  <c:v>9.8744317889213562E-2</c:v>
                </c:pt>
                <c:pt idx="6382">
                  <c:v>8.5623279213905334E-2</c:v>
                </c:pt>
                <c:pt idx="6383">
                  <c:v>7.1054309606552124E-2</c:v>
                </c:pt>
                <c:pt idx="6384">
                  <c:v>7.1054309606552124E-2</c:v>
                </c:pt>
                <c:pt idx="6385">
                  <c:v>5.5453874170780182E-2</c:v>
                </c:pt>
                <c:pt idx="6386">
                  <c:v>3.9185792207717896E-2</c:v>
                </c:pt>
                <c:pt idx="6387">
                  <c:v>2.2098161280155182E-2</c:v>
                </c:pt>
                <c:pt idx="6388">
                  <c:v>2.2098161280155182E-2</c:v>
                </c:pt>
                <c:pt idx="6389">
                  <c:v>5.3559890948235989E-3</c:v>
                </c:pt>
                <c:pt idx="6390">
                  <c:v>-1.1006692424416542E-2</c:v>
                </c:pt>
                <c:pt idx="6391">
                  <c:v>-2.6283292099833488E-2</c:v>
                </c:pt>
                <c:pt idx="6392">
                  <c:v>-3.9850503206253052E-2</c:v>
                </c:pt>
                <c:pt idx="6393">
                  <c:v>-3.9850503206253052E-2</c:v>
                </c:pt>
                <c:pt idx="6394">
                  <c:v>-5.1778789609670639E-2</c:v>
                </c:pt>
                <c:pt idx="6395">
                  <c:v>-6.1194080859422684E-2</c:v>
                </c:pt>
                <c:pt idx="6396">
                  <c:v>-6.8033792078495026E-2</c:v>
                </c:pt>
                <c:pt idx="6397">
                  <c:v>-7.2043105959892273E-2</c:v>
                </c:pt>
                <c:pt idx="6398">
                  <c:v>-7.2043105959892273E-2</c:v>
                </c:pt>
                <c:pt idx="6399">
                  <c:v>-7.2992905974388123E-2</c:v>
                </c:pt>
                <c:pt idx="6400">
                  <c:v>-7.094864547252655E-2</c:v>
                </c:pt>
                <c:pt idx="6401">
                  <c:v>-6.6056385636329651E-2</c:v>
                </c:pt>
                <c:pt idx="6402">
                  <c:v>-6.6056385636329651E-2</c:v>
                </c:pt>
                <c:pt idx="6403">
                  <c:v>-5.8306045830249786E-2</c:v>
                </c:pt>
                <c:pt idx="6404">
                  <c:v>-4.809994250535965E-2</c:v>
                </c:pt>
                <c:pt idx="6405">
                  <c:v>-3.5834532231092453E-2</c:v>
                </c:pt>
                <c:pt idx="6406">
                  <c:v>-2.1529261022806168E-2</c:v>
                </c:pt>
                <c:pt idx="6407">
                  <c:v>-2.1529261022806168E-2</c:v>
                </c:pt>
                <c:pt idx="6408">
                  <c:v>-6.1407200992107391E-3</c:v>
                </c:pt>
                <c:pt idx="6409">
                  <c:v>1.0380317457020283E-2</c:v>
                </c:pt>
                <c:pt idx="6410">
                  <c:v>2.7326988056302071E-2</c:v>
                </c:pt>
                <c:pt idx="6411">
                  <c:v>2.7326988056302071E-2</c:v>
                </c:pt>
                <c:pt idx="6412">
                  <c:v>4.3988738209009171E-2</c:v>
                </c:pt>
                <c:pt idx="6413">
                  <c:v>6.0428325086832047E-2</c:v>
                </c:pt>
                <c:pt idx="6414">
                  <c:v>7.5773239135742188E-2</c:v>
                </c:pt>
                <c:pt idx="6415">
                  <c:v>8.9948408305644989E-2</c:v>
                </c:pt>
                <c:pt idx="6416">
                  <c:v>8.9948408305644989E-2</c:v>
                </c:pt>
                <c:pt idx="6417">
                  <c:v>0.10267282277345657</c:v>
                </c:pt>
                <c:pt idx="6418">
                  <c:v>0.11338820308446884</c:v>
                </c:pt>
                <c:pt idx="6419">
                  <c:v>0.12182284146547318</c:v>
                </c:pt>
                <c:pt idx="6420">
                  <c:v>0.12747845053672791</c:v>
                </c:pt>
                <c:pt idx="6421">
                  <c:v>0.12747845053672791</c:v>
                </c:pt>
                <c:pt idx="6422">
                  <c:v>0.13003271818161011</c:v>
                </c:pt>
                <c:pt idx="6423">
                  <c:v>0.12936785817146301</c:v>
                </c:pt>
                <c:pt idx="6424">
                  <c:v>0.12548740208148956</c:v>
                </c:pt>
                <c:pt idx="6425">
                  <c:v>0.12548740208148956</c:v>
                </c:pt>
                <c:pt idx="6426">
                  <c:v>0.11855943500995636</c:v>
                </c:pt>
                <c:pt idx="6427">
                  <c:v>0.1092311218380928</c:v>
                </c:pt>
                <c:pt idx="6428">
                  <c:v>9.7659267485141754E-2</c:v>
                </c:pt>
                <c:pt idx="6429">
                  <c:v>8.4458708763122559E-2</c:v>
                </c:pt>
                <c:pt idx="6430">
                  <c:v>7.0082828402519226E-2</c:v>
                </c:pt>
                <c:pt idx="6431">
                  <c:v>7.0082828402519226E-2</c:v>
                </c:pt>
                <c:pt idx="6432">
                  <c:v>5.430811271071434E-2</c:v>
                </c:pt>
                <c:pt idx="6433">
                  <c:v>3.8036137819290161E-2</c:v>
                </c:pt>
                <c:pt idx="6434">
                  <c:v>2.1105144172906876E-2</c:v>
                </c:pt>
                <c:pt idx="6435">
                  <c:v>2.1105144172906876E-2</c:v>
                </c:pt>
                <c:pt idx="6436">
                  <c:v>4.1797971352934837E-3</c:v>
                </c:pt>
                <c:pt idx="6437">
                  <c:v>-1.1967736296355724E-2</c:v>
                </c:pt>
                <c:pt idx="6438">
                  <c:v>-2.7303831651806831E-2</c:v>
                </c:pt>
                <c:pt idx="6439">
                  <c:v>-4.0851153433322906E-2</c:v>
                </c:pt>
                <c:pt idx="6440">
                  <c:v>-4.0851153433322906E-2</c:v>
                </c:pt>
                <c:pt idx="6441">
                  <c:v>-5.2365519106388092E-2</c:v>
                </c:pt>
                <c:pt idx="6442">
                  <c:v>-6.1544574797153473E-2</c:v>
                </c:pt>
                <c:pt idx="6443">
                  <c:v>-6.7962981760501862E-2</c:v>
                </c:pt>
                <c:pt idx="6444">
                  <c:v>-7.1552388370037079E-2</c:v>
                </c:pt>
                <c:pt idx="6445">
                  <c:v>-7.1552388370037079E-2</c:v>
                </c:pt>
                <c:pt idx="6446">
                  <c:v>-7.2275035083293915E-2</c:v>
                </c:pt>
                <c:pt idx="6447">
                  <c:v>-6.9989994168281555E-2</c:v>
                </c:pt>
                <c:pt idx="6448">
                  <c:v>-6.4867429435253143E-2</c:v>
                </c:pt>
                <c:pt idx="6449">
                  <c:v>-6.4867429435253143E-2</c:v>
                </c:pt>
                <c:pt idx="6450">
                  <c:v>-5.7080816477537155E-2</c:v>
                </c:pt>
                <c:pt idx="6451">
                  <c:v>-4.6658068895339966E-2</c:v>
                </c:pt>
                <c:pt idx="6452">
                  <c:v>-3.4128878265619278E-2</c:v>
                </c:pt>
                <c:pt idx="6453">
                  <c:v>-1.9803570583462715E-2</c:v>
                </c:pt>
                <c:pt idx="6454">
                  <c:v>-1.9803570583462715E-2</c:v>
                </c:pt>
                <c:pt idx="6455">
                  <c:v>-4.1387150995433331E-3</c:v>
                </c:pt>
                <c:pt idx="6456">
                  <c:v>1.223040372133255E-2</c:v>
                </c:pt>
                <c:pt idx="6457">
                  <c:v>2.9106324538588524E-2</c:v>
                </c:pt>
                <c:pt idx="6458">
                  <c:v>4.5819841325283051E-2</c:v>
                </c:pt>
                <c:pt idx="6459">
                  <c:v>4.5819841325283051E-2</c:v>
                </c:pt>
                <c:pt idx="6460">
                  <c:v>6.1950068920850754E-2</c:v>
                </c:pt>
                <c:pt idx="6461">
                  <c:v>7.7164418995380402E-2</c:v>
                </c:pt>
                <c:pt idx="6462">
                  <c:v>9.0968653559684753E-2</c:v>
                </c:pt>
                <c:pt idx="6463">
                  <c:v>9.0968653559684753E-2</c:v>
                </c:pt>
                <c:pt idx="6464">
                  <c:v>0.10334202647209167</c:v>
                </c:pt>
                <c:pt idx="6465">
                  <c:v>0.11379753053188324</c:v>
                </c:pt>
                <c:pt idx="6466">
                  <c:v>0.12186124175786972</c:v>
                </c:pt>
                <c:pt idx="6467">
                  <c:v>0.12717887759208679</c:v>
                </c:pt>
                <c:pt idx="6468">
                  <c:v>0.12717887759208679</c:v>
                </c:pt>
                <c:pt idx="6469">
                  <c:v>0.12936705350875854</c:v>
                </c:pt>
                <c:pt idx="6470">
                  <c:v>0.12835745513439178</c:v>
                </c:pt>
                <c:pt idx="6471">
                  <c:v>0.12427627295255661</c:v>
                </c:pt>
                <c:pt idx="6472">
                  <c:v>0.11730942130088806</c:v>
                </c:pt>
                <c:pt idx="6473">
                  <c:v>0.11730942130088806</c:v>
                </c:pt>
                <c:pt idx="6474">
                  <c:v>0.10785282403230667</c:v>
                </c:pt>
                <c:pt idx="6475">
                  <c:v>9.6403345465660095E-2</c:v>
                </c:pt>
                <c:pt idx="6476">
                  <c:v>8.3154298365116119E-2</c:v>
                </c:pt>
                <c:pt idx="6477">
                  <c:v>8.3154298365116119E-2</c:v>
                </c:pt>
                <c:pt idx="6478">
                  <c:v>6.8759597837924957E-2</c:v>
                </c:pt>
                <c:pt idx="6479">
                  <c:v>5.3088098764419556E-2</c:v>
                </c:pt>
                <c:pt idx="6480">
                  <c:v>3.663264587521553E-2</c:v>
                </c:pt>
                <c:pt idx="6481">
                  <c:v>1.9922617822885513E-2</c:v>
                </c:pt>
                <c:pt idx="6482">
                  <c:v>1.9922617822885513E-2</c:v>
                </c:pt>
                <c:pt idx="6483">
                  <c:v>2.9114894568920135E-3</c:v>
                </c:pt>
                <c:pt idx="6484">
                  <c:v>-1.3153868727385998E-2</c:v>
                </c:pt>
                <c:pt idx="6485">
                  <c:v>-2.8214972466230392E-2</c:v>
                </c:pt>
                <c:pt idx="6486">
                  <c:v>-2.8214972466230392E-2</c:v>
                </c:pt>
                <c:pt idx="6487">
                  <c:v>-4.1628561913967133E-2</c:v>
                </c:pt>
                <c:pt idx="6488">
                  <c:v>-5.2756220102310181E-2</c:v>
                </c:pt>
                <c:pt idx="6489">
                  <c:v>-6.1663426458835602E-2</c:v>
                </c:pt>
                <c:pt idx="6490">
                  <c:v>-6.7761868238449097E-2</c:v>
                </c:pt>
                <c:pt idx="6491">
                  <c:v>-6.7761868238449097E-2</c:v>
                </c:pt>
                <c:pt idx="6492">
                  <c:v>-7.1029633283615112E-2</c:v>
                </c:pt>
                <c:pt idx="6493">
                  <c:v>-7.143402099609375E-2</c:v>
                </c:pt>
                <c:pt idx="6494">
                  <c:v>-6.8927682936191559E-2</c:v>
                </c:pt>
                <c:pt idx="6495">
                  <c:v>-6.3554048538208008E-2</c:v>
                </c:pt>
                <c:pt idx="6496">
                  <c:v>-6.3554048538208008E-2</c:v>
                </c:pt>
                <c:pt idx="6497">
                  <c:v>-5.5682655423879623E-2</c:v>
                </c:pt>
                <c:pt idx="6498">
                  <c:v>-4.5213889330625534E-2</c:v>
                </c:pt>
                <c:pt idx="6499">
                  <c:v>-3.2577548176050186E-2</c:v>
                </c:pt>
                <c:pt idx="6500">
                  <c:v>-3.2577548176050186E-2</c:v>
                </c:pt>
                <c:pt idx="6501">
                  <c:v>-1.8301112577319145E-2</c:v>
                </c:pt>
                <c:pt idx="6502">
                  <c:v>-2.4881970603018999E-3</c:v>
                </c:pt>
                <c:pt idx="6503">
                  <c:v>1.3947678729891777E-2</c:v>
                </c:pt>
                <c:pt idx="6504">
                  <c:v>3.0653130263090134E-2</c:v>
                </c:pt>
                <c:pt idx="6505">
                  <c:v>3.0653130263090134E-2</c:v>
                </c:pt>
                <c:pt idx="6506">
                  <c:v>4.720132052898407E-2</c:v>
                </c:pt>
                <c:pt idx="6507">
                  <c:v>6.3030019402503967E-2</c:v>
                </c:pt>
                <c:pt idx="6508">
                  <c:v>7.8067973256111145E-2</c:v>
                </c:pt>
                <c:pt idx="6509">
                  <c:v>7.8067973256111145E-2</c:v>
                </c:pt>
                <c:pt idx="6510">
                  <c:v>9.1714367270469666E-2</c:v>
                </c:pt>
                <c:pt idx="6511">
                  <c:v>0.12645311653614044</c:v>
                </c:pt>
                <c:pt idx="6512">
                  <c:v>0.12833976745605469</c:v>
                </c:pt>
                <c:pt idx="6513">
                  <c:v>0.12713384628295898</c:v>
                </c:pt>
                <c:pt idx="6514">
                  <c:v>0.1229507103562355</c:v>
                </c:pt>
                <c:pt idx="6515">
                  <c:v>0.1229507103562355</c:v>
                </c:pt>
                <c:pt idx="6516">
                  <c:v>0.11599830538034439</c:v>
                </c:pt>
                <c:pt idx="6517">
                  <c:v>0.10642629861831665</c:v>
                </c:pt>
                <c:pt idx="6518">
                  <c:v>9.5001980662345886E-2</c:v>
                </c:pt>
                <c:pt idx="6519">
                  <c:v>9.5001980662345886E-2</c:v>
                </c:pt>
                <c:pt idx="6520">
                  <c:v>8.1749603152275085E-2</c:v>
                </c:pt>
                <c:pt idx="6521">
                  <c:v>6.7152164876461029E-2</c:v>
                </c:pt>
                <c:pt idx="6522">
                  <c:v>5.1631756126880646E-2</c:v>
                </c:pt>
                <c:pt idx="6523">
                  <c:v>3.5077501088380814E-2</c:v>
                </c:pt>
                <c:pt idx="6524">
                  <c:v>3.5077501088380814E-2</c:v>
                </c:pt>
                <c:pt idx="6525">
                  <c:v>1.853141188621521E-2</c:v>
                </c:pt>
                <c:pt idx="6526">
                  <c:v>1.9053156720474362E-3</c:v>
                </c:pt>
                <c:pt idx="6527">
                  <c:v>-1.4115170575678349E-2</c:v>
                </c:pt>
                <c:pt idx="6528">
                  <c:v>-2.8821304440498352E-2</c:v>
                </c:pt>
                <c:pt idx="6529">
                  <c:v>-2.8821304440498352E-2</c:v>
                </c:pt>
                <c:pt idx="6530">
                  <c:v>-4.2139653116464615E-2</c:v>
                </c:pt>
                <c:pt idx="6531">
                  <c:v>-5.3057253360748291E-2</c:v>
                </c:pt>
                <c:pt idx="6532">
                  <c:v>-6.1541829258203506E-2</c:v>
                </c:pt>
                <c:pt idx="6533">
                  <c:v>-6.7370332777500153E-2</c:v>
                </c:pt>
                <c:pt idx="6534">
                  <c:v>-6.7370332777500153E-2</c:v>
                </c:pt>
                <c:pt idx="6535">
                  <c:v>-7.0314861834049225E-2</c:v>
                </c:pt>
                <c:pt idx="6536">
                  <c:v>-7.0453427731990814E-2</c:v>
                </c:pt>
                <c:pt idx="6537">
                  <c:v>-6.7767709493637085E-2</c:v>
                </c:pt>
                <c:pt idx="6538">
                  <c:v>-6.7767709493637085E-2</c:v>
                </c:pt>
                <c:pt idx="6539">
                  <c:v>-6.2237352132797241E-2</c:v>
                </c:pt>
                <c:pt idx="6540">
                  <c:v>-5.4116494953632355E-2</c:v>
                </c:pt>
                <c:pt idx="6541">
                  <c:v>-4.3636966496706009E-2</c:v>
                </c:pt>
                <c:pt idx="6542">
                  <c:v>-3.0835248529911041E-2</c:v>
                </c:pt>
                <c:pt idx="6543">
                  <c:v>-3.0835248529911041E-2</c:v>
                </c:pt>
                <c:pt idx="6544">
                  <c:v>-1.6669191420078278E-2</c:v>
                </c:pt>
                <c:pt idx="6545">
                  <c:v>-1.1668012011796236E-3</c:v>
                </c:pt>
                <c:pt idx="6546">
                  <c:v>1.5034311451017857E-2</c:v>
                </c:pt>
                <c:pt idx="6547">
                  <c:v>3.1319115310907364E-2</c:v>
                </c:pt>
                <c:pt idx="6548">
                  <c:v>3.1319115310907364E-2</c:v>
                </c:pt>
                <c:pt idx="6549">
                  <c:v>4.7812480479478836E-2</c:v>
                </c:pt>
                <c:pt idx="6550">
                  <c:v>6.3463799655437469E-2</c:v>
                </c:pt>
                <c:pt idx="6551">
                  <c:v>7.8334636986255646E-2</c:v>
                </c:pt>
                <c:pt idx="6552">
                  <c:v>9.1915436089038849E-2</c:v>
                </c:pt>
                <c:pt idx="6553">
                  <c:v>9.1915436089038849E-2</c:v>
                </c:pt>
                <c:pt idx="6554">
                  <c:v>0.10365278273820877</c:v>
                </c:pt>
                <c:pt idx="6555">
                  <c:v>0.11353494226932526</c:v>
                </c:pt>
                <c:pt idx="6556">
                  <c:v>0.12078511714935303</c:v>
                </c:pt>
                <c:pt idx="6557">
                  <c:v>0.12530496716499329</c:v>
                </c:pt>
                <c:pt idx="6558">
                  <c:v>0.12530496716499329</c:v>
                </c:pt>
                <c:pt idx="6559">
                  <c:v>0.1269298791885376</c:v>
                </c:pt>
                <c:pt idx="6560">
                  <c:v>0.12554061412811279</c:v>
                </c:pt>
                <c:pt idx="6561">
                  <c:v>0.12119121849536896</c:v>
                </c:pt>
                <c:pt idx="6562">
                  <c:v>0.12119121849536896</c:v>
                </c:pt>
                <c:pt idx="6563">
                  <c:v>0.11423236131668091</c:v>
                </c:pt>
                <c:pt idx="6564">
                  <c:v>0.10472486168146133</c:v>
                </c:pt>
                <c:pt idx="6565">
                  <c:v>9.3171313405036926E-2</c:v>
                </c:pt>
                <c:pt idx="6566">
                  <c:v>8.0053128302097321E-2</c:v>
                </c:pt>
                <c:pt idx="6567">
                  <c:v>8.0053128302097321E-2</c:v>
                </c:pt>
                <c:pt idx="6568">
                  <c:v>6.5305702388286591E-2</c:v>
                </c:pt>
                <c:pt idx="6569">
                  <c:v>4.9846310168504715E-2</c:v>
                </c:pt>
                <c:pt idx="6570">
                  <c:v>3.3547647297382355E-2</c:v>
                </c:pt>
                <c:pt idx="6571">
                  <c:v>3.3547647297382355E-2</c:v>
                </c:pt>
                <c:pt idx="6572">
                  <c:v>1.6986165195703506E-2</c:v>
                </c:pt>
                <c:pt idx="6573">
                  <c:v>7.5506791472434998E-4</c:v>
                </c:pt>
                <c:pt idx="6574">
                  <c:v>-1.5148438513278961E-2</c:v>
                </c:pt>
                <c:pt idx="6575">
                  <c:v>-2.9600083827972412E-2</c:v>
                </c:pt>
                <c:pt idx="6576">
                  <c:v>-2.9600083827972412E-2</c:v>
                </c:pt>
                <c:pt idx="6577">
                  <c:v>-4.2533654719591141E-2</c:v>
                </c:pt>
                <c:pt idx="6578">
                  <c:v>-5.337834358215332E-2</c:v>
                </c:pt>
                <c:pt idx="6579">
                  <c:v>-6.1635266989469528E-2</c:v>
                </c:pt>
                <c:pt idx="6580">
                  <c:v>-6.1635266989469528E-2</c:v>
                </c:pt>
                <c:pt idx="6581">
                  <c:v>-6.7366704344749451E-2</c:v>
                </c:pt>
                <c:pt idx="6582">
                  <c:v>-7.0196002721786499E-2</c:v>
                </c:pt>
                <c:pt idx="6583">
                  <c:v>-7.0120707154273987E-2</c:v>
                </c:pt>
                <c:pt idx="6584">
                  <c:v>-6.7214503884315491E-2</c:v>
                </c:pt>
                <c:pt idx="6585">
                  <c:v>-6.7214503884315491E-2</c:v>
                </c:pt>
                <c:pt idx="6586">
                  <c:v>-6.1552591621875763E-2</c:v>
                </c:pt>
                <c:pt idx="6587">
                  <c:v>-5.3182683885097504E-2</c:v>
                </c:pt>
                <c:pt idx="6588">
                  <c:v>-4.2664576321840286E-2</c:v>
                </c:pt>
                <c:pt idx="6589">
                  <c:v>-3.0010009184479713E-2</c:v>
                </c:pt>
                <c:pt idx="6590">
                  <c:v>-3.0010009184479713E-2</c:v>
                </c:pt>
                <c:pt idx="6591">
                  <c:v>-1.5803681686520576E-2</c:v>
                </c:pt>
                <c:pt idx="6592">
                  <c:v>-5.7458080118522048E-4</c:v>
                </c:pt>
                <c:pt idx="6593">
                  <c:v>1.5681717544794083E-2</c:v>
                </c:pt>
                <c:pt idx="6594">
                  <c:v>1.5681717544794083E-2</c:v>
                </c:pt>
                <c:pt idx="6595">
                  <c:v>3.1889766454696655E-2</c:v>
                </c:pt>
                <c:pt idx="6596">
                  <c:v>4.8165984451770782E-2</c:v>
                </c:pt>
                <c:pt idx="6597">
                  <c:v>6.3935205340385437E-2</c:v>
                </c:pt>
                <c:pt idx="6598">
                  <c:v>7.8605026006698608E-2</c:v>
                </c:pt>
                <c:pt idx="6599">
                  <c:v>7.8605026006698608E-2</c:v>
                </c:pt>
                <c:pt idx="6600">
                  <c:v>9.2266738414764404E-2</c:v>
                </c:pt>
                <c:pt idx="6601">
                  <c:v>0.10393817722797394</c:v>
                </c:pt>
                <c:pt idx="6602">
                  <c:v>0.11354415118694305</c:v>
                </c:pt>
                <c:pt idx="6603">
                  <c:v>0.12069583684206009</c:v>
                </c:pt>
                <c:pt idx="6604">
                  <c:v>0.12069583684206009</c:v>
                </c:pt>
                <c:pt idx="6605">
                  <c:v>0.12499634921550751</c:v>
                </c:pt>
                <c:pt idx="6606">
                  <c:v>0.1264568418264389</c:v>
                </c:pt>
                <c:pt idx="6607">
                  <c:v>0.12497412413358688</c:v>
                </c:pt>
                <c:pt idx="6608">
                  <c:v>0.12497412413358688</c:v>
                </c:pt>
                <c:pt idx="6609">
                  <c:v>0.12052030861377716</c:v>
                </c:pt>
                <c:pt idx="6610">
                  <c:v>0.11337722837924957</c:v>
                </c:pt>
                <c:pt idx="6611">
                  <c:v>0.1038767546415329</c:v>
                </c:pt>
                <c:pt idx="6612">
                  <c:v>9.2080883681774139E-2</c:v>
                </c:pt>
                <c:pt idx="6613">
                  <c:v>9.2080883681774139E-2</c:v>
                </c:pt>
                <c:pt idx="6614">
                  <c:v>7.8830689191818237E-2</c:v>
                </c:pt>
                <c:pt idx="6615">
                  <c:v>6.4064905047416687E-2</c:v>
                </c:pt>
                <c:pt idx="6616">
                  <c:v>4.8296339809894562E-2</c:v>
                </c:pt>
                <c:pt idx="6617">
                  <c:v>4.8296339809894562E-2</c:v>
                </c:pt>
                <c:pt idx="6618">
                  <c:v>3.2052010297775269E-2</c:v>
                </c:pt>
                <c:pt idx="6619">
                  <c:v>1.5259286388754845E-2</c:v>
                </c:pt>
                <c:pt idx="6620">
                  <c:v>-9.666791302151978E-4</c:v>
                </c:pt>
                <c:pt idx="6621">
                  <c:v>-1.6639154404401779E-2</c:v>
                </c:pt>
                <c:pt idx="6622">
                  <c:v>-1.6639154404401779E-2</c:v>
                </c:pt>
                <c:pt idx="6623">
                  <c:v>-3.1134096905589104E-2</c:v>
                </c:pt>
                <c:pt idx="6624">
                  <c:v>-4.3825961649417877E-2</c:v>
                </c:pt>
                <c:pt idx="6625">
                  <c:v>-5.470309779047966E-2</c:v>
                </c:pt>
                <c:pt idx="6626">
                  <c:v>-5.470309779047966E-2</c:v>
                </c:pt>
                <c:pt idx="6627">
                  <c:v>-6.2950283288955688E-2</c:v>
                </c:pt>
                <c:pt idx="6628">
                  <c:v>-6.8526335060596466E-2</c:v>
                </c:pt>
                <c:pt idx="6629">
                  <c:v>-7.1263737976551056E-2</c:v>
                </c:pt>
                <c:pt idx="6630">
                  <c:v>-7.1036778390407562E-2</c:v>
                </c:pt>
                <c:pt idx="6631">
                  <c:v>-7.1036778390407562E-2</c:v>
                </c:pt>
                <c:pt idx="6632">
                  <c:v>-6.7925773561000824E-2</c:v>
                </c:pt>
                <c:pt idx="6633">
                  <c:v>-6.2137220054864883E-2</c:v>
                </c:pt>
                <c:pt idx="6634">
                  <c:v>-5.3662579506635666E-2</c:v>
                </c:pt>
                <c:pt idx="6635">
                  <c:v>-4.2930953204631805E-2</c:v>
                </c:pt>
                <c:pt idx="6636">
                  <c:v>-4.2930953204631805E-2</c:v>
                </c:pt>
                <c:pt idx="6637">
                  <c:v>-3.0367076396942139E-2</c:v>
                </c:pt>
                <c:pt idx="6638">
                  <c:v>-1.5972550958395004E-2</c:v>
                </c:pt>
                <c:pt idx="6639">
                  <c:v>-7.0909393252804875E-4</c:v>
                </c:pt>
                <c:pt idx="6640">
                  <c:v>-7.0909393252804875E-4</c:v>
                </c:pt>
                <c:pt idx="6641">
                  <c:v>1.5484631061553955E-2</c:v>
                </c:pt>
                <c:pt idx="6642">
                  <c:v>3.2008979469537735E-2</c:v>
                </c:pt>
                <c:pt idx="6643">
                  <c:v>4.8270508646965027E-2</c:v>
                </c:pt>
                <c:pt idx="6644">
                  <c:v>6.4361192286014557E-2</c:v>
                </c:pt>
                <c:pt idx="6645">
                  <c:v>6.4361192286014557E-2</c:v>
                </c:pt>
                <c:pt idx="6646">
                  <c:v>7.9225458204746246E-2</c:v>
                </c:pt>
                <c:pt idx="6647">
                  <c:v>9.2889249324798584E-2</c:v>
                </c:pt>
                <c:pt idx="6648">
                  <c:v>0.10478809475898743</c:v>
                </c:pt>
                <c:pt idx="6649">
                  <c:v>0.11433631926774979</c:v>
                </c:pt>
                <c:pt idx="6650">
                  <c:v>0.11433631926774979</c:v>
                </c:pt>
                <c:pt idx="6651">
                  <c:v>0.12154290080070496</c:v>
                </c:pt>
                <c:pt idx="6652">
                  <c:v>0.12584938108921051</c:v>
                </c:pt>
                <c:pt idx="6653">
                  <c:v>0.12720099091529846</c:v>
                </c:pt>
                <c:pt idx="6654">
                  <c:v>0.12720099091529846</c:v>
                </c:pt>
                <c:pt idx="6655">
                  <c:v>0.12562200427055359</c:v>
                </c:pt>
                <c:pt idx="6656">
                  <c:v>0.12113165855407715</c:v>
                </c:pt>
                <c:pt idx="6657">
                  <c:v>0.11381030082702637</c:v>
                </c:pt>
                <c:pt idx="6658">
                  <c:v>0.10421570390462875</c:v>
                </c:pt>
                <c:pt idx="6659">
                  <c:v>0.10421570390462875</c:v>
                </c:pt>
                <c:pt idx="6660">
                  <c:v>9.2341944575309753E-2</c:v>
                </c:pt>
                <c:pt idx="6661">
                  <c:v>7.8719228506088257E-2</c:v>
                </c:pt>
                <c:pt idx="6662">
                  <c:v>6.3866198062896729E-2</c:v>
                </c:pt>
                <c:pt idx="6663">
                  <c:v>6.3866198062896729E-2</c:v>
                </c:pt>
                <c:pt idx="6664">
                  <c:v>4.7710049897432327E-2</c:v>
                </c:pt>
                <c:pt idx="6665">
                  <c:v>3.127005323767662E-2</c:v>
                </c:pt>
                <c:pt idx="6666">
                  <c:v>1.4469269663095474E-2</c:v>
                </c:pt>
                <c:pt idx="6667">
                  <c:v>-2.0499634556472301E-3</c:v>
                </c:pt>
                <c:pt idx="6668">
                  <c:v>-2.0499634556472301E-3</c:v>
                </c:pt>
                <c:pt idx="6669">
                  <c:v>-1.7650255933403969E-2</c:v>
                </c:pt>
                <c:pt idx="6670">
                  <c:v>-3.2334733754396439E-2</c:v>
                </c:pt>
                <c:pt idx="6671">
                  <c:v>-4.5091882348060608E-2</c:v>
                </c:pt>
                <c:pt idx="6672">
                  <c:v>-5.590907484292984E-2</c:v>
                </c:pt>
                <c:pt idx="6673">
                  <c:v>-5.590907484292984E-2</c:v>
                </c:pt>
                <c:pt idx="6674">
                  <c:v>-6.4294405281543732E-2</c:v>
                </c:pt>
                <c:pt idx="6675">
                  <c:v>-6.989598274230957E-2</c:v>
                </c:pt>
                <c:pt idx="6676">
                  <c:v>-7.2710826992988586E-2</c:v>
                </c:pt>
                <c:pt idx="6677">
                  <c:v>-7.2710826992988586E-2</c:v>
                </c:pt>
                <c:pt idx="6678">
                  <c:v>-7.2549805045127869E-2</c:v>
                </c:pt>
                <c:pt idx="6679">
                  <c:v>-6.9453135132789612E-2</c:v>
                </c:pt>
                <c:pt idx="6680">
                  <c:v>-6.3672460615634918E-2</c:v>
                </c:pt>
                <c:pt idx="6681">
                  <c:v>-5.5232968181371689E-2</c:v>
                </c:pt>
                <c:pt idx="6682">
                  <c:v>-5.5232968181371689E-2</c:v>
                </c:pt>
                <c:pt idx="6683">
                  <c:v>-4.4342897832393646E-2</c:v>
                </c:pt>
                <c:pt idx="6684">
                  <c:v>1.4181427657604218E-2</c:v>
                </c:pt>
                <c:pt idx="6685">
                  <c:v>3.1060472130775452E-2</c:v>
                </c:pt>
                <c:pt idx="6686">
                  <c:v>4.7557249665260315E-2</c:v>
                </c:pt>
                <c:pt idx="6687">
                  <c:v>6.392931193113327E-2</c:v>
                </c:pt>
                <c:pt idx="6688">
                  <c:v>6.392931193113327E-2</c:v>
                </c:pt>
                <c:pt idx="6689">
                  <c:v>7.9122141003608704E-2</c:v>
                </c:pt>
                <c:pt idx="6690">
                  <c:v>9.29364413022995E-2</c:v>
                </c:pt>
                <c:pt idx="6691">
                  <c:v>0.10518723726272583</c:v>
                </c:pt>
                <c:pt idx="6692">
                  <c:v>0.11498776823282242</c:v>
                </c:pt>
                <c:pt idx="6693">
                  <c:v>0.11498776823282242</c:v>
                </c:pt>
                <c:pt idx="6694">
                  <c:v>0.12239593267440796</c:v>
                </c:pt>
                <c:pt idx="6695">
                  <c:v>0.12686485052108765</c:v>
                </c:pt>
                <c:pt idx="6696">
                  <c:v>0.12830986082553864</c:v>
                </c:pt>
                <c:pt idx="6697">
                  <c:v>0.12676027417182922</c:v>
                </c:pt>
                <c:pt idx="6698">
                  <c:v>0.12676027417182922</c:v>
                </c:pt>
                <c:pt idx="6699">
                  <c:v>0.12234734743833542</c:v>
                </c:pt>
                <c:pt idx="6700">
                  <c:v>0.11506714671850204</c:v>
                </c:pt>
                <c:pt idx="6701">
                  <c:v>0.10530286282300949</c:v>
                </c:pt>
                <c:pt idx="6702">
                  <c:v>9.3451179563999176E-2</c:v>
                </c:pt>
                <c:pt idx="6703">
                  <c:v>9.3451179563999176E-2</c:v>
                </c:pt>
                <c:pt idx="6704">
                  <c:v>7.9529218375682831E-2</c:v>
                </c:pt>
                <c:pt idx="6705">
                  <c:v>6.4511477947235107E-2</c:v>
                </c:pt>
                <c:pt idx="6706">
                  <c:v>4.8330843448638916E-2</c:v>
                </c:pt>
                <c:pt idx="6707">
                  <c:v>4.8330843448638916E-2</c:v>
                </c:pt>
                <c:pt idx="6708">
                  <c:v>3.1531564891338348E-2</c:v>
                </c:pt>
                <c:pt idx="6709">
                  <c:v>1.4730964787304401E-2</c:v>
                </c:pt>
                <c:pt idx="6710">
                  <c:v>-2.1133420523256063E-3</c:v>
                </c:pt>
                <c:pt idx="6711">
                  <c:v>-1.7889391630887985E-2</c:v>
                </c:pt>
                <c:pt idx="6712">
                  <c:v>-1.7889391630887985E-2</c:v>
                </c:pt>
                <c:pt idx="6713">
                  <c:v>-3.2579947263002396E-2</c:v>
                </c:pt>
                <c:pt idx="6714">
                  <c:v>-4.5634139329195023E-2</c:v>
                </c:pt>
                <c:pt idx="6715">
                  <c:v>-5.6514881551265717E-2</c:v>
                </c:pt>
                <c:pt idx="6716">
                  <c:v>-6.5206855535507202E-2</c:v>
                </c:pt>
                <c:pt idx="6717">
                  <c:v>-6.5206855535507202E-2</c:v>
                </c:pt>
                <c:pt idx="6718">
                  <c:v>-7.1020960807800293E-2</c:v>
                </c:pt>
                <c:pt idx="6719">
                  <c:v>-7.3933392763137817E-2</c:v>
                </c:pt>
                <c:pt idx="6720">
                  <c:v>-7.3902465403079987E-2</c:v>
                </c:pt>
                <c:pt idx="6721">
                  <c:v>-7.3902465403079987E-2</c:v>
                </c:pt>
                <c:pt idx="6722">
                  <c:v>-7.0912487804889679E-2</c:v>
                </c:pt>
                <c:pt idx="6723">
                  <c:v>-6.5057411789894104E-2</c:v>
                </c:pt>
                <c:pt idx="6724">
                  <c:v>-5.675608292222023E-2</c:v>
                </c:pt>
                <c:pt idx="6725">
                  <c:v>-4.602678120136261E-2</c:v>
                </c:pt>
                <c:pt idx="6726">
                  <c:v>-4.602678120136261E-2</c:v>
                </c:pt>
                <c:pt idx="6727">
                  <c:v>-3.3363267779350281E-2</c:v>
                </c:pt>
                <c:pt idx="6728">
                  <c:v>-1.9198110327124596E-2</c:v>
                </c:pt>
                <c:pt idx="6729">
                  <c:v>-3.475503996014595E-3</c:v>
                </c:pt>
                <c:pt idx="6730">
                  <c:v>1.2755348347127438E-2</c:v>
                </c:pt>
                <c:pt idx="6731">
                  <c:v>1.2755348347127438E-2</c:v>
                </c:pt>
                <c:pt idx="6732">
                  <c:v>2.9608484357595444E-2</c:v>
                </c:pt>
                <c:pt idx="6733">
                  <c:v>4.6500727534294128E-2</c:v>
                </c:pt>
                <c:pt idx="6734">
                  <c:v>6.2796451151371002E-2</c:v>
                </c:pt>
                <c:pt idx="6735">
                  <c:v>6.2796451151371002E-2</c:v>
                </c:pt>
                <c:pt idx="6736">
                  <c:v>7.8581616282463074E-2</c:v>
                </c:pt>
                <c:pt idx="6737">
                  <c:v>9.2732883989810944E-2</c:v>
                </c:pt>
                <c:pt idx="6738">
                  <c:v>0.1051437184214592</c:v>
                </c:pt>
                <c:pt idx="6739">
                  <c:v>0.11531972140073776</c:v>
                </c:pt>
                <c:pt idx="6740">
                  <c:v>0.11531972140073776</c:v>
                </c:pt>
                <c:pt idx="6741">
                  <c:v>0.12276899814605713</c:v>
                </c:pt>
                <c:pt idx="6742">
                  <c:v>0.12751457095146179</c:v>
                </c:pt>
                <c:pt idx="6743">
                  <c:v>0.12917260825634003</c:v>
                </c:pt>
                <c:pt idx="6744">
                  <c:v>0.12778142094612122</c:v>
                </c:pt>
                <c:pt idx="6745">
                  <c:v>0.12778142094612122</c:v>
                </c:pt>
                <c:pt idx="6746">
                  <c:v>0.12344929575920105</c:v>
                </c:pt>
                <c:pt idx="6747">
                  <c:v>0.1163395568728447</c:v>
                </c:pt>
                <c:pt idx="6748">
                  <c:v>0.10656605660915375</c:v>
                </c:pt>
                <c:pt idx="6749">
                  <c:v>0.10656605660915375</c:v>
                </c:pt>
                <c:pt idx="6750">
                  <c:v>9.4763919711112976E-2</c:v>
                </c:pt>
                <c:pt idx="6751">
                  <c:v>8.0927044153213501E-2</c:v>
                </c:pt>
                <c:pt idx="6752">
                  <c:v>6.5664872527122498E-2</c:v>
                </c:pt>
                <c:pt idx="6753">
                  <c:v>4.9540795385837555E-2</c:v>
                </c:pt>
                <c:pt idx="6754">
                  <c:v>4.9540795385837555E-2</c:v>
                </c:pt>
                <c:pt idx="6755">
                  <c:v>3.2465711236000061E-2</c:v>
                </c:pt>
                <c:pt idx="6756">
                  <c:v>1.5558123588562012E-2</c:v>
                </c:pt>
                <c:pt idx="6757">
                  <c:v>-1.2413375079631805E-3</c:v>
                </c:pt>
                <c:pt idx="6758">
                  <c:v>-1.2413375079631805E-3</c:v>
                </c:pt>
                <c:pt idx="6759">
                  <c:v>-1.7327940091490746E-2</c:v>
                </c:pt>
                <c:pt idx="6760">
                  <c:v>-3.2039135694503784E-2</c:v>
                </c:pt>
                <c:pt idx="6761">
                  <c:v>-4.540068656206131E-2</c:v>
                </c:pt>
                <c:pt idx="6762">
                  <c:v>-5.647861585021019E-2</c:v>
                </c:pt>
                <c:pt idx="6763">
                  <c:v>-5.647861585021019E-2</c:v>
                </c:pt>
                <c:pt idx="6764">
                  <c:v>-6.5206818282604218E-2</c:v>
                </c:pt>
                <c:pt idx="6765">
                  <c:v>-7.1233920753002167E-2</c:v>
                </c:pt>
                <c:pt idx="6766">
                  <c:v>-7.4260726571083069E-2</c:v>
                </c:pt>
                <c:pt idx="6767">
                  <c:v>-7.4404411017894745E-2</c:v>
                </c:pt>
                <c:pt idx="6768">
                  <c:v>-7.4404411017894745E-2</c:v>
                </c:pt>
                <c:pt idx="6769">
                  <c:v>-7.1674786508083344E-2</c:v>
                </c:pt>
                <c:pt idx="6770">
                  <c:v>-6.6063001751899719E-2</c:v>
                </c:pt>
                <c:pt idx="6771">
                  <c:v>-5.7876147329807281E-2</c:v>
                </c:pt>
                <c:pt idx="6772">
                  <c:v>-5.7876147329807281E-2</c:v>
                </c:pt>
                <c:pt idx="6773">
                  <c:v>-4.7433223575353622E-2</c:v>
                </c:pt>
                <c:pt idx="6774">
                  <c:v>-3.478313609957695E-2</c:v>
                </c:pt>
                <c:pt idx="6775">
                  <c:v>-2.0761720836162567E-2</c:v>
                </c:pt>
                <c:pt idx="6776">
                  <c:v>-5.2655036561191082E-3</c:v>
                </c:pt>
                <c:pt idx="6777">
                  <c:v>-5.2655036561191082E-3</c:v>
                </c:pt>
                <c:pt idx="6778">
                  <c:v>1.1108215898275375E-2</c:v>
                </c:pt>
                <c:pt idx="6779">
                  <c:v>2.7825966477394104E-2</c:v>
                </c:pt>
                <c:pt idx="6780">
                  <c:v>4.4993411749601364E-2</c:v>
                </c:pt>
                <c:pt idx="6781">
                  <c:v>6.1458300799131393E-2</c:v>
                </c:pt>
                <c:pt idx="6782">
                  <c:v>6.1458300799131393E-2</c:v>
                </c:pt>
                <c:pt idx="6783">
                  <c:v>7.7284984290599823E-2</c:v>
                </c:pt>
                <c:pt idx="6784">
                  <c:v>9.1811098158359528E-2</c:v>
                </c:pt>
                <c:pt idx="6785">
                  <c:v>0.10432542860507965</c:v>
                </c:pt>
                <c:pt idx="6786">
                  <c:v>0.10432542860507965</c:v>
                </c:pt>
                <c:pt idx="6787">
                  <c:v>0.11481913924217224</c:v>
                </c:pt>
                <c:pt idx="6788">
                  <c:v>0.12250287085771561</c:v>
                </c:pt>
                <c:pt idx="6789">
                  <c:v>0.12734921276569366</c:v>
                </c:pt>
                <c:pt idx="6790">
                  <c:v>0.12922675907611847</c:v>
                </c:pt>
                <c:pt idx="6791">
                  <c:v>0.12922675907611847</c:v>
                </c:pt>
                <c:pt idx="6792">
                  <c:v>0.12803035974502563</c:v>
                </c:pt>
                <c:pt idx="6793">
                  <c:v>0.12383978068828583</c:v>
                </c:pt>
                <c:pt idx="6794">
                  <c:v>0.11696460098028183</c:v>
                </c:pt>
                <c:pt idx="6795">
                  <c:v>0.10740386694669724</c:v>
                </c:pt>
                <c:pt idx="6796">
                  <c:v>0.10740386694669724</c:v>
                </c:pt>
                <c:pt idx="6797">
                  <c:v>9.5611713826656342E-2</c:v>
                </c:pt>
                <c:pt idx="6798">
                  <c:v>8.2044579088687897E-2</c:v>
                </c:pt>
                <c:pt idx="6799">
                  <c:v>6.6723883152008057E-2</c:v>
                </c:pt>
                <c:pt idx="6800">
                  <c:v>6.6723883152008057E-2</c:v>
                </c:pt>
                <c:pt idx="6801">
                  <c:v>5.0698027014732361E-2</c:v>
                </c:pt>
                <c:pt idx="6802">
                  <c:v>3.3845718950033188E-2</c:v>
                </c:pt>
                <c:pt idx="6803">
                  <c:v>1.6784589737653732E-2</c:v>
                </c:pt>
                <c:pt idx="6804">
                  <c:v>1.5540678577963263E-4</c:v>
                </c:pt>
                <c:pt idx="6805">
                  <c:v>-1.6121095046401024E-2</c:v>
                </c:pt>
                <c:pt idx="6806">
                  <c:v>-1.6121095046401024E-2</c:v>
                </c:pt>
                <c:pt idx="6807">
                  <c:v>-3.0908821150660515E-2</c:v>
                </c:pt>
                <c:pt idx="6808">
                  <c:v>-4.4188894331455231E-2</c:v>
                </c:pt>
                <c:pt idx="6809">
                  <c:v>-5.5474407970905304E-2</c:v>
                </c:pt>
                <c:pt idx="6810">
                  <c:v>-6.4220719039440155E-2</c:v>
                </c:pt>
                <c:pt idx="6811">
                  <c:v>-6.4220719039440155E-2</c:v>
                </c:pt>
                <c:pt idx="6812">
                  <c:v>-7.0433080196380615E-2</c:v>
                </c:pt>
                <c:pt idx="6813">
                  <c:v>-7.3658488690853119E-2</c:v>
                </c:pt>
                <c:pt idx="6814">
                  <c:v>-7.3954224586486816E-2</c:v>
                </c:pt>
                <c:pt idx="6815">
                  <c:v>-7.1412064135074615E-2</c:v>
                </c:pt>
                <c:pt idx="6816">
                  <c:v>-7.1412064135074615E-2</c:v>
                </c:pt>
                <c:pt idx="6817">
                  <c:v>-6.6115804016590118E-2</c:v>
                </c:pt>
                <c:pt idx="6818">
                  <c:v>-5.8137454092502594E-2</c:v>
                </c:pt>
                <c:pt idx="6819">
                  <c:v>-4.7866743057966232E-2</c:v>
                </c:pt>
                <c:pt idx="6820">
                  <c:v>-4.7866743057966232E-2</c:v>
                </c:pt>
                <c:pt idx="6821">
                  <c:v>-3.5588525235652924E-2</c:v>
                </c:pt>
                <c:pt idx="6822">
                  <c:v>-2.1642977371811867E-2</c:v>
                </c:pt>
                <c:pt idx="6823">
                  <c:v>-6.5076742321252823E-3</c:v>
                </c:pt>
                <c:pt idx="6824">
                  <c:v>9.7246449440717697E-3</c:v>
                </c:pt>
                <c:pt idx="6825">
                  <c:v>9.7246449440717697E-3</c:v>
                </c:pt>
                <c:pt idx="6826">
                  <c:v>2.649984322488308E-2</c:v>
                </c:pt>
                <c:pt idx="6827">
                  <c:v>4.3424665927886963E-2</c:v>
                </c:pt>
                <c:pt idx="6828">
                  <c:v>6.0060407966375351E-2</c:v>
                </c:pt>
                <c:pt idx="6829">
                  <c:v>6.0060407966375351E-2</c:v>
                </c:pt>
                <c:pt idx="6830">
                  <c:v>7.5766526162624359E-2</c:v>
                </c:pt>
                <c:pt idx="6831">
                  <c:v>9.0321600437164307E-2</c:v>
                </c:pt>
                <c:pt idx="6832">
                  <c:v>0.10307548195123672</c:v>
                </c:pt>
                <c:pt idx="6833">
                  <c:v>0.11354959756135941</c:v>
                </c:pt>
                <c:pt idx="6834">
                  <c:v>0.11354959756135941</c:v>
                </c:pt>
                <c:pt idx="6835">
                  <c:v>0.12143626809120178</c:v>
                </c:pt>
                <c:pt idx="6836">
                  <c:v>0.12637199461460114</c:v>
                </c:pt>
                <c:pt idx="6837">
                  <c:v>0.12832659482955933</c:v>
                </c:pt>
                <c:pt idx="6838">
                  <c:v>0.12731730937957764</c:v>
                </c:pt>
                <c:pt idx="6839">
                  <c:v>0.12731730937957764</c:v>
                </c:pt>
                <c:pt idx="6840">
                  <c:v>0.12336472421884537</c:v>
                </c:pt>
                <c:pt idx="6841">
                  <c:v>0.11666367948055267</c:v>
                </c:pt>
                <c:pt idx="6842">
                  <c:v>0.1074690967798233</c:v>
                </c:pt>
                <c:pt idx="6843">
                  <c:v>0.1074690967798233</c:v>
                </c:pt>
                <c:pt idx="6844">
                  <c:v>9.5899805426597595E-2</c:v>
                </c:pt>
                <c:pt idx="6845">
                  <c:v>8.2470476627349854E-2</c:v>
                </c:pt>
                <c:pt idx="6846">
                  <c:v>6.7542411386966705E-2</c:v>
                </c:pt>
                <c:pt idx="6847">
                  <c:v>5.1562312990427017E-2</c:v>
                </c:pt>
                <c:pt idx="6848">
                  <c:v>5.1562312990427017E-2</c:v>
                </c:pt>
                <c:pt idx="6849">
                  <c:v>3.5074040293693542E-2</c:v>
                </c:pt>
                <c:pt idx="6850">
                  <c:v>1.8158514052629471E-2</c:v>
                </c:pt>
                <c:pt idx="6851">
                  <c:v>1.4601395232602954E-3</c:v>
                </c:pt>
                <c:pt idx="6852">
                  <c:v>1.4601395232602954E-3</c:v>
                </c:pt>
                <c:pt idx="6853">
                  <c:v>-1.4586670324206352E-2</c:v>
                </c:pt>
                <c:pt idx="6854">
                  <c:v>-2.9522011056542397E-2</c:v>
                </c:pt>
                <c:pt idx="6855">
                  <c:v>-4.2694520205259323E-2</c:v>
                </c:pt>
                <c:pt idx="6856">
                  <c:v>-5.396655946969986E-2</c:v>
                </c:pt>
                <c:pt idx="6857">
                  <c:v>-7.2518147528171539E-2</c:v>
                </c:pt>
                <c:pt idx="6858">
                  <c:v>-7.2964787483215332E-2</c:v>
                </c:pt>
                <c:pt idx="6859">
                  <c:v>-7.0527307689189911E-2</c:v>
                </c:pt>
                <c:pt idx="6860">
                  <c:v>-6.5393172204494476E-2</c:v>
                </c:pt>
                <c:pt idx="6861">
                  <c:v>-5.7698953896760941E-2</c:v>
                </c:pt>
                <c:pt idx="6862">
                  <c:v>-5.7698953896760941E-2</c:v>
                </c:pt>
                <c:pt idx="6863">
                  <c:v>-4.7728013247251511E-2</c:v>
                </c:pt>
                <c:pt idx="6864">
                  <c:v>-3.5858694463968277E-2</c:v>
                </c:pt>
                <c:pt idx="6865">
                  <c:v>-2.2154755890369415E-2</c:v>
                </c:pt>
                <c:pt idx="6866">
                  <c:v>-7.1269036270678043E-3</c:v>
                </c:pt>
                <c:pt idx="6867">
                  <c:v>-7.1269036270678043E-3</c:v>
                </c:pt>
                <c:pt idx="6868">
                  <c:v>8.84281937032938E-3</c:v>
                </c:pt>
                <c:pt idx="6869">
                  <c:v>2.5399830192327499E-2</c:v>
                </c:pt>
                <c:pt idx="6870">
                  <c:v>4.1976690292358398E-2</c:v>
                </c:pt>
                <c:pt idx="6871">
                  <c:v>5.8455731719732285E-2</c:v>
                </c:pt>
                <c:pt idx="6872">
                  <c:v>5.8455731719732285E-2</c:v>
                </c:pt>
                <c:pt idx="6873">
                  <c:v>7.4228681623935699E-2</c:v>
                </c:pt>
                <c:pt idx="6874">
                  <c:v>8.8763229548931122E-2</c:v>
                </c:pt>
                <c:pt idx="6875">
                  <c:v>0.10153650492429733</c:v>
                </c:pt>
                <c:pt idx="6876">
                  <c:v>0.11193154752254486</c:v>
                </c:pt>
                <c:pt idx="6877">
                  <c:v>0.11193154752254486</c:v>
                </c:pt>
                <c:pt idx="6878">
                  <c:v>0.11979515105485916</c:v>
                </c:pt>
                <c:pt idx="6879">
                  <c:v>0.1248496025800705</c:v>
                </c:pt>
                <c:pt idx="6880">
                  <c:v>0.12695889174938202</c:v>
                </c:pt>
                <c:pt idx="6881">
                  <c:v>0.12695889174938202</c:v>
                </c:pt>
                <c:pt idx="6882">
                  <c:v>0.12612517178058624</c:v>
                </c:pt>
                <c:pt idx="6883">
                  <c:v>0.1223815381526947</c:v>
                </c:pt>
                <c:pt idx="6884">
                  <c:v>0.11582924425601959</c:v>
                </c:pt>
                <c:pt idx="6885">
                  <c:v>0.10679036378860474</c:v>
                </c:pt>
                <c:pt idx="6886">
                  <c:v>0.10679036378860474</c:v>
                </c:pt>
                <c:pt idx="6887">
                  <c:v>9.5535345375537872E-2</c:v>
                </c:pt>
                <c:pt idx="6888">
                  <c:v>8.2431860268115997E-2</c:v>
                </c:pt>
                <c:pt idx="6889">
                  <c:v>6.7955270409584045E-2</c:v>
                </c:pt>
                <c:pt idx="6890">
                  <c:v>5.2237667143344879E-2</c:v>
                </c:pt>
                <c:pt idx="6891">
                  <c:v>5.2237667143344879E-2</c:v>
                </c:pt>
                <c:pt idx="6892">
                  <c:v>3.5836312919855118E-2</c:v>
                </c:pt>
                <c:pt idx="6893">
                  <c:v>1.9138354808092117E-2</c:v>
                </c:pt>
                <c:pt idx="6894">
                  <c:v>2.5927007663995028E-3</c:v>
                </c:pt>
                <c:pt idx="6895">
                  <c:v>2.5927007663995028E-3</c:v>
                </c:pt>
                <c:pt idx="6896">
                  <c:v>-1.3172551058232784E-2</c:v>
                </c:pt>
                <c:pt idx="6897">
                  <c:v>-2.7978846803307533E-2</c:v>
                </c:pt>
                <c:pt idx="6898">
                  <c:v>-4.1221447288990021E-2</c:v>
                </c:pt>
                <c:pt idx="6899">
                  <c:v>-5.2490007132291794E-2</c:v>
                </c:pt>
                <c:pt idx="6900">
                  <c:v>-5.2490007132291794E-2</c:v>
                </c:pt>
                <c:pt idx="6901">
                  <c:v>-6.1444822698831558E-2</c:v>
                </c:pt>
                <c:pt idx="6902">
                  <c:v>-6.7637547850608826E-2</c:v>
                </c:pt>
                <c:pt idx="6903">
                  <c:v>-7.100968062877655E-2</c:v>
                </c:pt>
                <c:pt idx="6904">
                  <c:v>-7.1525059640407562E-2</c:v>
                </c:pt>
                <c:pt idx="6905">
                  <c:v>-7.1525059640407562E-2</c:v>
                </c:pt>
                <c:pt idx="6906">
                  <c:v>-6.9199264049530029E-2</c:v>
                </c:pt>
                <c:pt idx="6907">
                  <c:v>-6.4080312848091125E-2</c:v>
                </c:pt>
                <c:pt idx="6908">
                  <c:v>-5.660291388630867E-2</c:v>
                </c:pt>
                <c:pt idx="6909">
                  <c:v>-5.660291388630867E-2</c:v>
                </c:pt>
                <c:pt idx="6910">
                  <c:v>-4.6761561185121536E-2</c:v>
                </c:pt>
                <c:pt idx="6911">
                  <c:v>-3.5001620650291443E-2</c:v>
                </c:pt>
                <c:pt idx="6912">
                  <c:v>-2.1708881482481956E-2</c:v>
                </c:pt>
                <c:pt idx="6913">
                  <c:v>-6.7910496145486832E-3</c:v>
                </c:pt>
                <c:pt idx="6914">
                  <c:v>-6.7910496145486832E-3</c:v>
                </c:pt>
                <c:pt idx="6915">
                  <c:v>8.7583903223276138E-3</c:v>
                </c:pt>
                <c:pt idx="6916">
                  <c:v>2.5064149871468544E-2</c:v>
                </c:pt>
                <c:pt idx="6917">
                  <c:v>4.156595841050148E-2</c:v>
                </c:pt>
                <c:pt idx="6918">
                  <c:v>5.7644907385110855E-2</c:v>
                </c:pt>
                <c:pt idx="6919">
                  <c:v>5.7644907385110855E-2</c:v>
                </c:pt>
                <c:pt idx="6920">
                  <c:v>7.3362439870834351E-2</c:v>
                </c:pt>
                <c:pt idx="6921">
                  <c:v>8.7586343288421631E-2</c:v>
                </c:pt>
                <c:pt idx="6922">
                  <c:v>0.10017874836921692</c:v>
                </c:pt>
                <c:pt idx="6923">
                  <c:v>0.10017874836921692</c:v>
                </c:pt>
                <c:pt idx="6924">
                  <c:v>0.11828885972499847</c:v>
                </c:pt>
                <c:pt idx="6925">
                  <c:v>0.11828885972499847</c:v>
                </c:pt>
                <c:pt idx="6926">
                  <c:v>0.12333851307630539</c:v>
                </c:pt>
                <c:pt idx="6927">
                  <c:v>0.12541691958904266</c:v>
                </c:pt>
                <c:pt idx="6928">
                  <c:v>0.12453853338956833</c:v>
                </c:pt>
                <c:pt idx="6929">
                  <c:v>0.12453853338956833</c:v>
                </c:pt>
                <c:pt idx="6930">
                  <c:v>0.12083636224269867</c:v>
                </c:pt>
                <c:pt idx="6931">
                  <c:v>0.11446439474821091</c:v>
                </c:pt>
                <c:pt idx="6932">
                  <c:v>0.10548973083496094</c:v>
                </c:pt>
                <c:pt idx="6933">
                  <c:v>9.4578206539154053E-2</c:v>
                </c:pt>
                <c:pt idx="6934">
                  <c:v>9.4578206539154053E-2</c:v>
                </c:pt>
                <c:pt idx="6935">
                  <c:v>8.1686839461326599E-2</c:v>
                </c:pt>
                <c:pt idx="6936">
                  <c:v>6.7351371049880981E-2</c:v>
                </c:pt>
                <c:pt idx="6937">
                  <c:v>5.20901158452034E-2</c:v>
                </c:pt>
                <c:pt idx="6938">
                  <c:v>3.5801365971565247E-2</c:v>
                </c:pt>
                <c:pt idx="6939">
                  <c:v>3.5801365971565247E-2</c:v>
                </c:pt>
                <c:pt idx="6940">
                  <c:v>1.9539466127753258E-2</c:v>
                </c:pt>
                <c:pt idx="6941">
                  <c:v>3.2521649263799191E-3</c:v>
                </c:pt>
                <c:pt idx="6942">
                  <c:v>-1.2441742233932018E-2</c:v>
                </c:pt>
                <c:pt idx="6943">
                  <c:v>-1.2441742233932018E-2</c:v>
                </c:pt>
                <c:pt idx="6944">
                  <c:v>-2.6884840801358223E-2</c:v>
                </c:pt>
                <c:pt idx="6945">
                  <c:v>-4.0069352835416794E-2</c:v>
                </c:pt>
                <c:pt idx="6946">
                  <c:v>-5.1090069115161896E-2</c:v>
                </c:pt>
                <c:pt idx="6947">
                  <c:v>-5.9884596616029739E-2</c:v>
                </c:pt>
                <c:pt idx="6948">
                  <c:v>-5.9884596616029739E-2</c:v>
                </c:pt>
                <c:pt idx="6949">
                  <c:v>-6.6086828708648682E-2</c:v>
                </c:pt>
                <c:pt idx="6950">
                  <c:v>-6.9375745952129364E-2</c:v>
                </c:pt>
                <c:pt idx="6951">
                  <c:v>-6.9837465882301331E-2</c:v>
                </c:pt>
                <c:pt idx="6952">
                  <c:v>-6.9837465882301331E-2</c:v>
                </c:pt>
                <c:pt idx="6953">
                  <c:v>-6.7508578300476074E-2</c:v>
                </c:pt>
                <c:pt idx="6954">
                  <c:v>-6.2427707016468048E-2</c:v>
                </c:pt>
                <c:pt idx="6955">
                  <c:v>-5.4905794560909271E-2</c:v>
                </c:pt>
                <c:pt idx="6956">
                  <c:v>-4.5245662331581116E-2</c:v>
                </c:pt>
                <c:pt idx="6957">
                  <c:v>-4.5245662331581116E-2</c:v>
                </c:pt>
                <c:pt idx="6958">
                  <c:v>-3.3485513180494308E-2</c:v>
                </c:pt>
                <c:pt idx="6959">
                  <c:v>-2.0394766703248024E-2</c:v>
                </c:pt>
                <c:pt idx="6960">
                  <c:v>-5.8426470495760441E-3</c:v>
                </c:pt>
                <c:pt idx="6961">
                  <c:v>9.621279314160347E-3</c:v>
                </c:pt>
                <c:pt idx="6962">
                  <c:v>9.621279314160347E-3</c:v>
                </c:pt>
                <c:pt idx="6963">
                  <c:v>2.5490259751677513E-2</c:v>
                </c:pt>
                <c:pt idx="6964">
                  <c:v>4.1862059384584427E-2</c:v>
                </c:pt>
                <c:pt idx="6965">
                  <c:v>5.7647779583930969E-2</c:v>
                </c:pt>
                <c:pt idx="6966">
                  <c:v>5.7647779583930969E-2</c:v>
                </c:pt>
                <c:pt idx="6967">
                  <c:v>7.2894133627414703E-2</c:v>
                </c:pt>
                <c:pt idx="6968">
                  <c:v>8.6963973939418793E-2</c:v>
                </c:pt>
                <c:pt idx="6969">
                  <c:v>9.915652871131897E-2</c:v>
                </c:pt>
                <c:pt idx="6970">
                  <c:v>0.10941757261753082</c:v>
                </c:pt>
                <c:pt idx="6971">
                  <c:v>0.10941757261753082</c:v>
                </c:pt>
                <c:pt idx="6972">
                  <c:v>0.11699165403842926</c:v>
                </c:pt>
                <c:pt idx="6973">
                  <c:v>0.12183854728937149</c:v>
                </c:pt>
                <c:pt idx="6974">
                  <c:v>0.12382746487855911</c:v>
                </c:pt>
                <c:pt idx="6975">
                  <c:v>0.12382746487855911</c:v>
                </c:pt>
                <c:pt idx="6976">
                  <c:v>0.12286797910928726</c:v>
                </c:pt>
                <c:pt idx="6977">
                  <c:v>0.1190609484910965</c:v>
                </c:pt>
                <c:pt idx="6978">
                  <c:v>0.11273407191038132</c:v>
                </c:pt>
                <c:pt idx="6979">
                  <c:v>0.10389552265405655</c:v>
                </c:pt>
                <c:pt idx="6980">
                  <c:v>0.10389552265405655</c:v>
                </c:pt>
                <c:pt idx="6981">
                  <c:v>9.2977531254291534E-2</c:v>
                </c:pt>
                <c:pt idx="6982">
                  <c:v>8.0364815890789032E-2</c:v>
                </c:pt>
                <c:pt idx="6983">
                  <c:v>6.6055640578269958E-2</c:v>
                </c:pt>
                <c:pt idx="6984">
                  <c:v>5.1029320806264877E-2</c:v>
                </c:pt>
                <c:pt idx="6985">
                  <c:v>5.1029320806264877E-2</c:v>
                </c:pt>
                <c:pt idx="6986">
                  <c:v>3.513123095035553E-2</c:v>
                </c:pt>
                <c:pt idx="6987">
                  <c:v>1.893993467092514E-2</c:v>
                </c:pt>
                <c:pt idx="6988">
                  <c:v>3.0693262815475464E-3</c:v>
                </c:pt>
                <c:pt idx="6989">
                  <c:v>3.0693262815475464E-3</c:v>
                </c:pt>
                <c:pt idx="6990">
                  <c:v>-1.2532876804471016E-2</c:v>
                </c:pt>
                <c:pt idx="6991">
                  <c:v>-2.6762930676341057E-2</c:v>
                </c:pt>
                <c:pt idx="6992">
                  <c:v>-3.9567824453115463E-2</c:v>
                </c:pt>
                <c:pt idx="6993">
                  <c:v>-5.0474580377340317E-2</c:v>
                </c:pt>
                <c:pt idx="6994">
                  <c:v>-5.0474580377340317E-2</c:v>
                </c:pt>
                <c:pt idx="6995">
                  <c:v>-5.8957532048225403E-2</c:v>
                </c:pt>
                <c:pt idx="6996">
                  <c:v>-6.4987055957317352E-2</c:v>
                </c:pt>
                <c:pt idx="6997">
                  <c:v>-6.8148337304592133E-2</c:v>
                </c:pt>
                <c:pt idx="6998">
                  <c:v>-6.8148337304592133E-2</c:v>
                </c:pt>
                <c:pt idx="6999">
                  <c:v>-6.8420045077800751E-2</c:v>
                </c:pt>
                <c:pt idx="7000">
                  <c:v>-6.5822578966617584E-2</c:v>
                </c:pt>
                <c:pt idx="7001">
                  <c:v>-6.065843254327774E-2</c:v>
                </c:pt>
                <c:pt idx="7002">
                  <c:v>-5.2934441715478897E-2</c:v>
                </c:pt>
                <c:pt idx="7003">
                  <c:v>-5.2934441715478897E-2</c:v>
                </c:pt>
                <c:pt idx="7004">
                  <c:v>-4.3266743421554565E-2</c:v>
                </c:pt>
                <c:pt idx="7005">
                  <c:v>-3.1709544360637665E-2</c:v>
                </c:pt>
                <c:pt idx="7006">
                  <c:v>-1.8347201868891716E-2</c:v>
                </c:pt>
                <c:pt idx="7007">
                  <c:v>-4.0361136198043823E-3</c:v>
                </c:pt>
                <c:pt idx="7008">
                  <c:v>-4.0361136198043823E-3</c:v>
                </c:pt>
                <c:pt idx="7009">
                  <c:v>1.1464577168226242E-2</c:v>
                </c:pt>
                <c:pt idx="7010">
                  <c:v>2.7159905061125755E-2</c:v>
                </c:pt>
                <c:pt idx="7011">
                  <c:v>4.2973138391971588E-2</c:v>
                </c:pt>
                <c:pt idx="7012">
                  <c:v>4.2973138391971588E-2</c:v>
                </c:pt>
                <c:pt idx="7013">
                  <c:v>5.8812111616134644E-2</c:v>
                </c:pt>
                <c:pt idx="7014">
                  <c:v>7.3612913489341736E-2</c:v>
                </c:pt>
                <c:pt idx="7015">
                  <c:v>8.7513133883476257E-2</c:v>
                </c:pt>
                <c:pt idx="7016">
                  <c:v>9.9447295069694519E-2</c:v>
                </c:pt>
                <c:pt idx="7017">
                  <c:v>9.9447295069694519E-2</c:v>
                </c:pt>
                <c:pt idx="7018">
                  <c:v>0.10916160047054291</c:v>
                </c:pt>
                <c:pt idx="7019">
                  <c:v>0.11656642705202103</c:v>
                </c:pt>
                <c:pt idx="7020">
                  <c:v>0.12109986692667007</c:v>
                </c:pt>
                <c:pt idx="7021">
                  <c:v>0.12284370511770248</c:v>
                </c:pt>
                <c:pt idx="7022">
                  <c:v>0.12284370511770248</c:v>
                </c:pt>
                <c:pt idx="7023">
                  <c:v>0.12172018736600876</c:v>
                </c:pt>
                <c:pt idx="7024">
                  <c:v>0.1177346482872963</c:v>
                </c:pt>
                <c:pt idx="7025">
                  <c:v>0.11107564717531204</c:v>
                </c:pt>
                <c:pt idx="7026">
                  <c:v>0.11107564717531204</c:v>
                </c:pt>
                <c:pt idx="7027">
                  <c:v>0.10223977267742157</c:v>
                </c:pt>
                <c:pt idx="7028">
                  <c:v>9.1152794659137726E-2</c:v>
                </c:pt>
                <c:pt idx="7029">
                  <c:v>7.8594110906124115E-2</c:v>
                </c:pt>
                <c:pt idx="7030">
                  <c:v>6.4621098339557648E-2</c:v>
                </c:pt>
                <c:pt idx="7031">
                  <c:v>1.7554249614477158E-2</c:v>
                </c:pt>
                <c:pt idx="7032">
                  <c:v>1.8435291713103652E-3</c:v>
                </c:pt>
                <c:pt idx="7033">
                  <c:v>-1.322980597615242E-2</c:v>
                </c:pt>
                <c:pt idx="7034">
                  <c:v>-2.7501292526721954E-2</c:v>
                </c:pt>
                <c:pt idx="7035">
                  <c:v>-3.9948057383298874E-2</c:v>
                </c:pt>
                <c:pt idx="7036">
                  <c:v>-3.9948057383298874E-2</c:v>
                </c:pt>
                <c:pt idx="7037">
                  <c:v>-5.0714932382106781E-2</c:v>
                </c:pt>
                <c:pt idx="7038">
                  <c:v>-5.9023581445217133E-2</c:v>
                </c:pt>
                <c:pt idx="7039">
                  <c:v>-6.4640335738658905E-2</c:v>
                </c:pt>
                <c:pt idx="7040">
                  <c:v>-6.7566528916358948E-2</c:v>
                </c:pt>
                <c:pt idx="7041">
                  <c:v>-6.7566528916358948E-2</c:v>
                </c:pt>
                <c:pt idx="7042">
                  <c:v>-6.7603282630443573E-2</c:v>
                </c:pt>
                <c:pt idx="7043">
                  <c:v>-6.4808197319507599E-2</c:v>
                </c:pt>
                <c:pt idx="7044">
                  <c:v>-5.9361722320318222E-2</c:v>
                </c:pt>
                <c:pt idx="7045">
                  <c:v>-5.1537565886974335E-2</c:v>
                </c:pt>
                <c:pt idx="7046">
                  <c:v>-5.1537565886974335E-2</c:v>
                </c:pt>
                <c:pt idx="7047">
                  <c:v>-4.1433122009038925E-2</c:v>
                </c:pt>
                <c:pt idx="7048">
                  <c:v>-2.9754554852843285E-2</c:v>
                </c:pt>
                <c:pt idx="7049">
                  <c:v>-1.6394926235079765E-2</c:v>
                </c:pt>
                <c:pt idx="7050">
                  <c:v>-1.8400775734335184E-3</c:v>
                </c:pt>
                <c:pt idx="7051">
                  <c:v>1.3382404111325741E-2</c:v>
                </c:pt>
                <c:pt idx="7052">
                  <c:v>1.3382404111325741E-2</c:v>
                </c:pt>
                <c:pt idx="7053">
                  <c:v>2.9369581490755081E-2</c:v>
                </c:pt>
                <c:pt idx="7054">
                  <c:v>4.5086178928613663E-2</c:v>
                </c:pt>
                <c:pt idx="7055">
                  <c:v>6.0592569410800934E-2</c:v>
                </c:pt>
                <c:pt idx="7056">
                  <c:v>7.5348541140556335E-2</c:v>
                </c:pt>
                <c:pt idx="7057">
                  <c:v>7.5348541140556335E-2</c:v>
                </c:pt>
                <c:pt idx="7058">
                  <c:v>8.8699251413345337E-2</c:v>
                </c:pt>
                <c:pt idx="7059">
                  <c:v>0.10057603567838669</c:v>
                </c:pt>
                <c:pt idx="7060">
                  <c:v>0.11007750034332275</c:v>
                </c:pt>
                <c:pt idx="7061">
                  <c:v>0.11007750034332275</c:v>
                </c:pt>
                <c:pt idx="7062">
                  <c:v>0.11712546646595001</c:v>
                </c:pt>
                <c:pt idx="7063">
                  <c:v>0.12146767228841782</c:v>
                </c:pt>
                <c:pt idx="7064">
                  <c:v>0.1228753924369812</c:v>
                </c:pt>
                <c:pt idx="7065">
                  <c:v>0.12143038958311081</c:v>
                </c:pt>
                <c:pt idx="7066">
                  <c:v>0.12143038958311081</c:v>
                </c:pt>
                <c:pt idx="7067">
                  <c:v>0.11726582795381546</c:v>
                </c:pt>
                <c:pt idx="7068">
                  <c:v>0.11041153222322464</c:v>
                </c:pt>
                <c:pt idx="7069">
                  <c:v>0.10126650333404541</c:v>
                </c:pt>
                <c:pt idx="7070">
                  <c:v>9.0195484459400177E-2</c:v>
                </c:pt>
                <c:pt idx="7071">
                  <c:v>9.0195484459400177E-2</c:v>
                </c:pt>
                <c:pt idx="7072">
                  <c:v>7.7199839055538177E-2</c:v>
                </c:pt>
                <c:pt idx="7073">
                  <c:v>6.2994219362735748E-2</c:v>
                </c:pt>
                <c:pt idx="7074">
                  <c:v>4.7799002379179001E-2</c:v>
                </c:pt>
                <c:pt idx="7075">
                  <c:v>4.7799002379179001E-2</c:v>
                </c:pt>
                <c:pt idx="7076">
                  <c:v>3.1952906399965286E-2</c:v>
                </c:pt>
                <c:pt idx="7077">
                  <c:v>1.6022896394133568E-2</c:v>
                </c:pt>
                <c:pt idx="7078">
                  <c:v>1.3650047185365111E-4</c:v>
                </c:pt>
                <c:pt idx="7079">
                  <c:v>-1.5082188881933689E-2</c:v>
                </c:pt>
                <c:pt idx="7080">
                  <c:v>-1.5082188881933689E-2</c:v>
                </c:pt>
                <c:pt idx="7081">
                  <c:v>-2.9157383367419243E-2</c:v>
                </c:pt>
                <c:pt idx="7082">
                  <c:v>-4.1668426245450974E-2</c:v>
                </c:pt>
                <c:pt idx="7083">
                  <c:v>-5.2068009972572327E-2</c:v>
                </c:pt>
                <c:pt idx="7084">
                  <c:v>-5.2068009972572327E-2</c:v>
                </c:pt>
                <c:pt idx="7085">
                  <c:v>-6.018318235874176E-2</c:v>
                </c:pt>
                <c:pt idx="7086">
                  <c:v>-6.5659008920192719E-2</c:v>
                </c:pt>
                <c:pt idx="7087">
                  <c:v>-6.8285338580608368E-2</c:v>
                </c:pt>
                <c:pt idx="7088">
                  <c:v>-6.8061910569667816E-2</c:v>
                </c:pt>
                <c:pt idx="7089">
                  <c:v>-6.8061910569667816E-2</c:v>
                </c:pt>
                <c:pt idx="7090">
                  <c:v>-6.4996585249900818E-2</c:v>
                </c:pt>
                <c:pt idx="7091">
                  <c:v>-5.9176497161388397E-2</c:v>
                </c:pt>
                <c:pt idx="7092">
                  <c:v>-5.0954815000295639E-2</c:v>
                </c:pt>
                <c:pt idx="7093">
                  <c:v>-4.0593031793832779E-2</c:v>
                </c:pt>
                <c:pt idx="7094">
                  <c:v>-4.0593031793832779E-2</c:v>
                </c:pt>
                <c:pt idx="7095">
                  <c:v>-2.8432391583919525E-2</c:v>
                </c:pt>
                <c:pt idx="7096">
                  <c:v>-1.4885760843753815E-2</c:v>
                </c:pt>
                <c:pt idx="7097">
                  <c:v>-8.7377566160284914E-6</c:v>
                </c:pt>
                <c:pt idx="7098">
                  <c:v>-8.7377566160284914E-6</c:v>
                </c:pt>
                <c:pt idx="7099">
                  <c:v>1.5634339302778244E-2</c:v>
                </c:pt>
                <c:pt idx="7100">
                  <c:v>3.1656146049499512E-2</c:v>
                </c:pt>
                <c:pt idx="7101">
                  <c:v>4.7667846083641052E-2</c:v>
                </c:pt>
                <c:pt idx="7102">
                  <c:v>6.307646632194519E-2</c:v>
                </c:pt>
                <c:pt idx="7103">
                  <c:v>7.7784419059753418E-2</c:v>
                </c:pt>
                <c:pt idx="7104">
                  <c:v>7.7784419059753418E-2</c:v>
                </c:pt>
                <c:pt idx="7105">
                  <c:v>9.1219089925289154E-2</c:v>
                </c:pt>
                <c:pt idx="7106">
                  <c:v>0.10286981612443924</c:v>
                </c:pt>
                <c:pt idx="7107">
                  <c:v>0.11234835535287857</c:v>
                </c:pt>
                <c:pt idx="7108">
                  <c:v>0.11234835535287857</c:v>
                </c:pt>
                <c:pt idx="7109">
                  <c:v>0.11918296664953232</c:v>
                </c:pt>
                <c:pt idx="7110">
                  <c:v>0.12324975430965424</c:v>
                </c:pt>
                <c:pt idx="7111">
                  <c:v>0.12444086372852325</c:v>
                </c:pt>
                <c:pt idx="7112">
                  <c:v>0.12270618975162506</c:v>
                </c:pt>
                <c:pt idx="7113">
                  <c:v>0.12270618975162506</c:v>
                </c:pt>
                <c:pt idx="7114">
                  <c:v>0.11817183345556259</c:v>
                </c:pt>
                <c:pt idx="7115">
                  <c:v>0.11105901747941971</c:v>
                </c:pt>
                <c:pt idx="7116">
                  <c:v>0.10152667760848999</c:v>
                </c:pt>
                <c:pt idx="7117">
                  <c:v>9.002569317817688E-2</c:v>
                </c:pt>
                <c:pt idx="7118">
                  <c:v>9.002569317817688E-2</c:v>
                </c:pt>
                <c:pt idx="7119">
                  <c:v>7.6861388981342316E-2</c:v>
                </c:pt>
                <c:pt idx="7120">
                  <c:v>6.2401764094829559E-2</c:v>
                </c:pt>
                <c:pt idx="7121">
                  <c:v>4.7077938914299011E-2</c:v>
                </c:pt>
                <c:pt idx="7122">
                  <c:v>4.7077938914299011E-2</c:v>
                </c:pt>
                <c:pt idx="7123">
                  <c:v>3.0944505706429482E-2</c:v>
                </c:pt>
                <c:pt idx="7124">
                  <c:v>1.4603182673454285E-2</c:v>
                </c:pt>
                <c:pt idx="7125">
                  <c:v>-1.5205370727926493E-3</c:v>
                </c:pt>
                <c:pt idx="7126">
                  <c:v>-1.6959222033619881E-2</c:v>
                </c:pt>
                <c:pt idx="7127">
                  <c:v>-1.6959222033619881E-2</c:v>
                </c:pt>
                <c:pt idx="7128">
                  <c:v>-3.1053774058818817E-2</c:v>
                </c:pt>
                <c:pt idx="7129">
                  <c:v>-4.3630670756101608E-2</c:v>
                </c:pt>
                <c:pt idx="7130">
                  <c:v>-5.4160915315151215E-2</c:v>
                </c:pt>
                <c:pt idx="7131">
                  <c:v>-5.4160915315151215E-2</c:v>
                </c:pt>
                <c:pt idx="7132">
                  <c:v>-6.2239762395620346E-2</c:v>
                </c:pt>
                <c:pt idx="7133">
                  <c:v>-6.7618504166603088E-2</c:v>
                </c:pt>
                <c:pt idx="7134">
                  <c:v>-7.0033766329288483E-2</c:v>
                </c:pt>
                <c:pt idx="7135">
                  <c:v>-6.9502562284469604E-2</c:v>
                </c:pt>
                <c:pt idx="7136">
                  <c:v>-6.9502562284469604E-2</c:v>
                </c:pt>
                <c:pt idx="7137">
                  <c:v>-6.615302711725235E-2</c:v>
                </c:pt>
                <c:pt idx="7138">
                  <c:v>-6.0077577829360962E-2</c:v>
                </c:pt>
                <c:pt idx="7139">
                  <c:v>-5.1526401191949844E-2</c:v>
                </c:pt>
                <c:pt idx="7140">
                  <c:v>-4.0847882628440857E-2</c:v>
                </c:pt>
                <c:pt idx="7141">
                  <c:v>-4.0847882628440857E-2</c:v>
                </c:pt>
                <c:pt idx="7142">
                  <c:v>-2.8141535818576813E-2</c:v>
                </c:pt>
                <c:pt idx="7143">
                  <c:v>-1.3948604464530945E-2</c:v>
                </c:pt>
                <c:pt idx="7144">
                  <c:v>1.3764641480520368E-3</c:v>
                </c:pt>
                <c:pt idx="7145">
                  <c:v>1.3764641480520368E-3</c:v>
                </c:pt>
                <c:pt idx="7146">
                  <c:v>1.7442379146814346E-2</c:v>
                </c:pt>
                <c:pt idx="7147">
                  <c:v>3.3653534948825836E-2</c:v>
                </c:pt>
                <c:pt idx="7148">
                  <c:v>4.9945764243602753E-2</c:v>
                </c:pt>
                <c:pt idx="7149">
                  <c:v>6.5743938088417053E-2</c:v>
                </c:pt>
                <c:pt idx="7150">
                  <c:v>6.5743938088417053E-2</c:v>
                </c:pt>
                <c:pt idx="7151">
                  <c:v>8.0615006387233734E-2</c:v>
                </c:pt>
                <c:pt idx="7152">
                  <c:v>9.4261571764945984E-2</c:v>
                </c:pt>
                <c:pt idx="7153">
                  <c:v>0.10585391521453857</c:v>
                </c:pt>
                <c:pt idx="7154">
                  <c:v>0.10585391521453857</c:v>
                </c:pt>
                <c:pt idx="7155">
                  <c:v>0.1152912974357605</c:v>
                </c:pt>
                <c:pt idx="7156">
                  <c:v>0.12217231839895248</c:v>
                </c:pt>
                <c:pt idx="7157">
                  <c:v>0.12611213326454163</c:v>
                </c:pt>
                <c:pt idx="7158">
                  <c:v>0.12713263928890228</c:v>
                </c:pt>
                <c:pt idx="7159">
                  <c:v>0.12713263928890228</c:v>
                </c:pt>
                <c:pt idx="7160">
                  <c:v>0.12518452107906342</c:v>
                </c:pt>
                <c:pt idx="7161">
                  <c:v>0.12028271704912186</c:v>
                </c:pt>
                <c:pt idx="7162">
                  <c:v>0.11273573338985443</c:v>
                </c:pt>
                <c:pt idx="7163">
                  <c:v>0.10290010273456573</c:v>
                </c:pt>
                <c:pt idx="7164">
                  <c:v>0.10290010273456573</c:v>
                </c:pt>
                <c:pt idx="7165">
                  <c:v>9.0857893228530884E-2</c:v>
                </c:pt>
                <c:pt idx="7166">
                  <c:v>7.7451877295970917E-2</c:v>
                </c:pt>
                <c:pt idx="7167">
                  <c:v>6.2557175755500793E-2</c:v>
                </c:pt>
                <c:pt idx="7168">
                  <c:v>6.2557175755500793E-2</c:v>
                </c:pt>
                <c:pt idx="7169">
                  <c:v>4.6665038913488388E-2</c:v>
                </c:pt>
                <c:pt idx="7170">
                  <c:v>3.0303031206130981E-2</c:v>
                </c:pt>
                <c:pt idx="7171">
                  <c:v>1.3368645682930946E-2</c:v>
                </c:pt>
                <c:pt idx="7172">
                  <c:v>-3.0064627062529325E-3</c:v>
                </c:pt>
                <c:pt idx="7173">
                  <c:v>-3.0064627062529325E-3</c:v>
                </c:pt>
                <c:pt idx="7174">
                  <c:v>-1.8819874152541161E-2</c:v>
                </c:pt>
                <c:pt idx="7175">
                  <c:v>-3.342786431312561E-2</c:v>
                </c:pt>
                <c:pt idx="7176">
                  <c:v>-4.6131521463394165E-2</c:v>
                </c:pt>
                <c:pt idx="7177">
                  <c:v>-5.6874625384807587E-2</c:v>
                </c:pt>
                <c:pt idx="7178">
                  <c:v>-5.6874625384807587E-2</c:v>
                </c:pt>
                <c:pt idx="7179">
                  <c:v>-6.4878195524215698E-2</c:v>
                </c:pt>
                <c:pt idx="7180">
                  <c:v>-7.0107825100421906E-2</c:v>
                </c:pt>
                <c:pt idx="7181">
                  <c:v>-7.244575023651123E-2</c:v>
                </c:pt>
                <c:pt idx="7182">
                  <c:v>-7.1776270866394043E-2</c:v>
                </c:pt>
                <c:pt idx="7183">
                  <c:v>-7.1776270866394043E-2</c:v>
                </c:pt>
                <c:pt idx="7184">
                  <c:v>-6.8180948495864868E-2</c:v>
                </c:pt>
                <c:pt idx="7185">
                  <c:v>-6.194508820772171E-2</c:v>
                </c:pt>
                <c:pt idx="7186">
                  <c:v>-5.3015850484371185E-2</c:v>
                </c:pt>
                <c:pt idx="7187">
                  <c:v>-5.3015850484371185E-2</c:v>
                </c:pt>
                <c:pt idx="7188">
                  <c:v>-4.1787851601839066E-2</c:v>
                </c:pt>
                <c:pt idx="7189">
                  <c:v>-2.8680857270956039E-2</c:v>
                </c:pt>
                <c:pt idx="7190">
                  <c:v>-1.3746139593422413E-2</c:v>
                </c:pt>
                <c:pt idx="7191">
                  <c:v>1.9836630672216415E-3</c:v>
                </c:pt>
                <c:pt idx="7192">
                  <c:v>1.9836630672216415E-3</c:v>
                </c:pt>
                <c:pt idx="7193">
                  <c:v>1.8574636429548264E-2</c:v>
                </c:pt>
                <c:pt idx="7194">
                  <c:v>3.5415284335613251E-2</c:v>
                </c:pt>
                <c:pt idx="7195">
                  <c:v>5.1928829401731491E-2</c:v>
                </c:pt>
                <c:pt idx="7196">
                  <c:v>6.822698563337326E-2</c:v>
                </c:pt>
                <c:pt idx="7197">
                  <c:v>6.822698563337326E-2</c:v>
                </c:pt>
                <c:pt idx="7198">
                  <c:v>8.3228811621665955E-2</c:v>
                </c:pt>
                <c:pt idx="7199">
                  <c:v>9.6964031457901001E-2</c:v>
                </c:pt>
                <c:pt idx="7200">
                  <c:v>0.10889380425214767</c:v>
                </c:pt>
                <c:pt idx="7201">
                  <c:v>0.10889380425214767</c:v>
                </c:pt>
                <c:pt idx="7202">
                  <c:v>0.11840468645095825</c:v>
                </c:pt>
                <c:pt idx="7203">
                  <c:v>0.12544640898704529</c:v>
                </c:pt>
                <c:pt idx="7204">
                  <c:v>0.12308915704488754</c:v>
                </c:pt>
                <c:pt idx="7205">
                  <c:v>0.11510039120912552</c:v>
                </c:pt>
                <c:pt idx="7206">
                  <c:v>0.10491104423999786</c:v>
                </c:pt>
                <c:pt idx="7207">
                  <c:v>9.266449511051178E-2</c:v>
                </c:pt>
                <c:pt idx="7208">
                  <c:v>9.266449511051178E-2</c:v>
                </c:pt>
                <c:pt idx="7209">
                  <c:v>7.8527249395847321E-2</c:v>
                </c:pt>
                <c:pt idx="7210">
                  <c:v>6.3370682299137115E-2</c:v>
                </c:pt>
                <c:pt idx="7211">
                  <c:v>4.6874616295099258E-2</c:v>
                </c:pt>
                <c:pt idx="7212">
                  <c:v>3.0089816078543663E-2</c:v>
                </c:pt>
                <c:pt idx="7213">
                  <c:v>3.0089816078543663E-2</c:v>
                </c:pt>
                <c:pt idx="7214">
                  <c:v>1.3038136996328831E-2</c:v>
                </c:pt>
                <c:pt idx="7215">
                  <c:v>-4.1542821563780308E-3</c:v>
                </c:pt>
                <c:pt idx="7216">
                  <c:v>-2.0260870456695557E-2</c:v>
                </c:pt>
                <c:pt idx="7217">
                  <c:v>-3.5402830690145493E-2</c:v>
                </c:pt>
                <c:pt idx="7218">
                  <c:v>-3.5402830690145493E-2</c:v>
                </c:pt>
                <c:pt idx="7219">
                  <c:v>-4.8437967896461487E-2</c:v>
                </c:pt>
                <c:pt idx="7220">
                  <c:v>-5.9064857661724091E-2</c:v>
                </c:pt>
                <c:pt idx="7221">
                  <c:v>-6.724906712770462E-2</c:v>
                </c:pt>
                <c:pt idx="7222">
                  <c:v>-7.2455547749996185E-2</c:v>
                </c:pt>
                <c:pt idx="7223">
                  <c:v>-7.2455547749996185E-2</c:v>
                </c:pt>
                <c:pt idx="7224">
                  <c:v>-7.4788592755794525E-2</c:v>
                </c:pt>
                <c:pt idx="7225">
                  <c:v>-7.4134059250354767E-2</c:v>
                </c:pt>
                <c:pt idx="7226">
                  <c:v>-7.0458792150020599E-2</c:v>
                </c:pt>
                <c:pt idx="7227">
                  <c:v>-7.0458792150020599E-2</c:v>
                </c:pt>
                <c:pt idx="7228">
                  <c:v>-6.3896298408508301E-2</c:v>
                </c:pt>
                <c:pt idx="7229">
                  <c:v>-5.4879032075405121E-2</c:v>
                </c:pt>
                <c:pt idx="7230">
                  <c:v>-4.3218646198511124E-2</c:v>
                </c:pt>
                <c:pt idx="7231">
                  <c:v>-2.9735378921031952E-2</c:v>
                </c:pt>
                <c:pt idx="7232">
                  <c:v>-2.9735378921031952E-2</c:v>
                </c:pt>
                <c:pt idx="7233">
                  <c:v>-1.4600092545151711E-2</c:v>
                </c:pt>
                <c:pt idx="7234">
                  <c:v>1.9837177824229002E-3</c:v>
                </c:pt>
                <c:pt idx="7235">
                  <c:v>1.8871333450078964E-2</c:v>
                </c:pt>
                <c:pt idx="7236">
                  <c:v>1.8871333450078964E-2</c:v>
                </c:pt>
                <c:pt idx="7237">
                  <c:v>3.6312121897935867E-2</c:v>
                </c:pt>
                <c:pt idx="7238">
                  <c:v>5.3212661296129227E-2</c:v>
                </c:pt>
                <c:pt idx="7239">
                  <c:v>6.9487348198890686E-2</c:v>
                </c:pt>
                <c:pt idx="7240">
                  <c:v>8.5075050592422485E-2</c:v>
                </c:pt>
                <c:pt idx="7241">
                  <c:v>8.5075050592422485E-2</c:v>
                </c:pt>
                <c:pt idx="7242">
                  <c:v>9.8943866789340973E-2</c:v>
                </c:pt>
                <c:pt idx="7243">
                  <c:v>0.11125932633876801</c:v>
                </c:pt>
                <c:pt idx="7244">
                  <c:v>0.12110235542058945</c:v>
                </c:pt>
                <c:pt idx="7245">
                  <c:v>0.12817169725894928</c:v>
                </c:pt>
                <c:pt idx="7246">
                  <c:v>0.12817169725894928</c:v>
                </c:pt>
                <c:pt idx="7247">
                  <c:v>0.1323600709438324</c:v>
                </c:pt>
                <c:pt idx="7248">
                  <c:v>0.13332466781139374</c:v>
                </c:pt>
                <c:pt idx="7249">
                  <c:v>0.13143761456012726</c:v>
                </c:pt>
                <c:pt idx="7250">
                  <c:v>0.13143761456012726</c:v>
                </c:pt>
                <c:pt idx="7251">
                  <c:v>0.12706467509269714</c:v>
                </c:pt>
                <c:pt idx="7252">
                  <c:v>0.11753746122121811</c:v>
                </c:pt>
                <c:pt idx="7253">
                  <c:v>0.10960428416728973</c:v>
                </c:pt>
                <c:pt idx="7254">
                  <c:v>9.4201840460300446E-2</c:v>
                </c:pt>
                <c:pt idx="7255">
                  <c:v>9.4201840460300446E-2</c:v>
                </c:pt>
                <c:pt idx="7256">
                  <c:v>8.3704672753810883E-2</c:v>
                </c:pt>
                <c:pt idx="7257">
                  <c:v>6.8223193287849426E-2</c:v>
                </c:pt>
                <c:pt idx="7258">
                  <c:v>5.1984231919050217E-2</c:v>
                </c:pt>
                <c:pt idx="7259">
                  <c:v>5.1984231919050217E-2</c:v>
                </c:pt>
                <c:pt idx="7260">
                  <c:v>3.4637331962585449E-2</c:v>
                </c:pt>
                <c:pt idx="7261">
                  <c:v>1.7243944108486176E-2</c:v>
                </c:pt>
                <c:pt idx="7262">
                  <c:v>-1.0379704326624051E-4</c:v>
                </c:pt>
                <c:pt idx="7263">
                  <c:v>-1.7155945301055908E-2</c:v>
                </c:pt>
                <c:pt idx="7264">
                  <c:v>-1.7155945301055908E-2</c:v>
                </c:pt>
                <c:pt idx="7265">
                  <c:v>-3.2666943967342377E-2</c:v>
                </c:pt>
                <c:pt idx="7266">
                  <c:v>-4.6708349138498306E-2</c:v>
                </c:pt>
                <c:pt idx="7267">
                  <c:v>-5.8220196515321732E-2</c:v>
                </c:pt>
                <c:pt idx="7268">
                  <c:v>-5.8220196515321732E-2</c:v>
                </c:pt>
                <c:pt idx="7269">
                  <c:v>-6.7045018076896667E-2</c:v>
                </c:pt>
                <c:pt idx="7270">
                  <c:v>-7.322566956281662E-2</c:v>
                </c:pt>
                <c:pt idx="7271">
                  <c:v>-7.6340809464454651E-2</c:v>
                </c:pt>
                <c:pt idx="7272">
                  <c:v>-7.6454102993011475E-2</c:v>
                </c:pt>
                <c:pt idx="7273">
                  <c:v>-7.6454102993011475E-2</c:v>
                </c:pt>
                <c:pt idx="7274">
                  <c:v>-7.3605284094810486E-2</c:v>
                </c:pt>
                <c:pt idx="7275">
                  <c:v>-6.7777253687381744E-2</c:v>
                </c:pt>
                <c:pt idx="7276">
                  <c:v>-5.9097070246934891E-2</c:v>
                </c:pt>
                <c:pt idx="7277">
                  <c:v>-4.8113800585269928E-2</c:v>
                </c:pt>
                <c:pt idx="7278">
                  <c:v>-4.8113800585269928E-2</c:v>
                </c:pt>
                <c:pt idx="7279">
                  <c:v>-3.4631490707397461E-2</c:v>
                </c:pt>
                <c:pt idx="7280">
                  <c:v>-1.962323859333992E-2</c:v>
                </c:pt>
                <c:pt idx="7281">
                  <c:v>-3.2641277648508549E-3</c:v>
                </c:pt>
                <c:pt idx="7282">
                  <c:v>-3.2641277648508549E-3</c:v>
                </c:pt>
                <c:pt idx="7283">
                  <c:v>1.4242482371628284E-2</c:v>
                </c:pt>
                <c:pt idx="7284">
                  <c:v>3.1666688621044159E-2</c:v>
                </c:pt>
                <c:pt idx="7285">
                  <c:v>4.9281269311904907E-2</c:v>
                </c:pt>
                <c:pt idx="7286">
                  <c:v>6.6165544092655182E-2</c:v>
                </c:pt>
                <c:pt idx="7287">
                  <c:v>6.6165544092655182E-2</c:v>
                </c:pt>
                <c:pt idx="7288">
                  <c:v>8.1910230219364166E-2</c:v>
                </c:pt>
                <c:pt idx="7289">
                  <c:v>9.6689403057098389E-2</c:v>
                </c:pt>
                <c:pt idx="7290">
                  <c:v>0.10951694846153259</c:v>
                </c:pt>
                <c:pt idx="7291">
                  <c:v>0.10951694846153259</c:v>
                </c:pt>
                <c:pt idx="7292">
                  <c:v>0.12030395865440369</c:v>
                </c:pt>
                <c:pt idx="7293">
                  <c:v>0.12850499153137207</c:v>
                </c:pt>
                <c:pt idx="7294">
                  <c:v>0.13357637822628021</c:v>
                </c:pt>
                <c:pt idx="7295">
                  <c:v>0.13548010587692261</c:v>
                </c:pt>
                <c:pt idx="7296">
                  <c:v>0.13548010587692261</c:v>
                </c:pt>
                <c:pt idx="7297">
                  <c:v>0.13403399288654327</c:v>
                </c:pt>
                <c:pt idx="7298">
                  <c:v>0.12924227118492126</c:v>
                </c:pt>
                <c:pt idx="7299">
                  <c:v>0.12147112190723419</c:v>
                </c:pt>
                <c:pt idx="7300">
                  <c:v>0.11116565018892288</c:v>
                </c:pt>
                <c:pt idx="7301">
                  <c:v>9.8559543490409851E-2</c:v>
                </c:pt>
                <c:pt idx="7302">
                  <c:v>9.8559543490409851E-2</c:v>
                </c:pt>
                <c:pt idx="7303">
                  <c:v>8.4607169032096863E-2</c:v>
                </c:pt>
                <c:pt idx="7304">
                  <c:v>6.9159753620624542E-2</c:v>
                </c:pt>
                <c:pt idx="7305">
                  <c:v>5.2645593881607056E-2</c:v>
                </c:pt>
                <c:pt idx="7306">
                  <c:v>5.2645593881607056E-2</c:v>
                </c:pt>
                <c:pt idx="7307">
                  <c:v>3.5492144525051117E-2</c:v>
                </c:pt>
                <c:pt idx="7308">
                  <c:v>1.7530163750052452E-2</c:v>
                </c:pt>
                <c:pt idx="7309">
                  <c:v>-2.3960703856573673E-6</c:v>
                </c:pt>
                <c:pt idx="7310">
                  <c:v>-1.7048334702849388E-2</c:v>
                </c:pt>
                <c:pt idx="7311">
                  <c:v>-3.2873257994651794E-2</c:v>
                </c:pt>
                <c:pt idx="7312">
                  <c:v>-3.2873257994651794E-2</c:v>
                </c:pt>
                <c:pt idx="7313">
                  <c:v>-4.675009474158287E-2</c:v>
                </c:pt>
                <c:pt idx="7314">
                  <c:v>-5.8686945587396622E-2</c:v>
                </c:pt>
                <c:pt idx="7315">
                  <c:v>-6.7831195890903473E-2</c:v>
                </c:pt>
                <c:pt idx="7316">
                  <c:v>-6.7831195890903473E-2</c:v>
                </c:pt>
                <c:pt idx="7317">
                  <c:v>-7.416631281375885E-2</c:v>
                </c:pt>
                <c:pt idx="7318">
                  <c:v>-7.7501662075519562E-2</c:v>
                </c:pt>
                <c:pt idx="7319">
                  <c:v>-7.7665627002716064E-2</c:v>
                </c:pt>
                <c:pt idx="7320">
                  <c:v>-7.4749849736690521E-2</c:v>
                </c:pt>
                <c:pt idx="7321">
                  <c:v>-7.4749849736690521E-2</c:v>
                </c:pt>
                <c:pt idx="7322">
                  <c:v>-6.8965725600719452E-2</c:v>
                </c:pt>
                <c:pt idx="7323">
                  <c:v>-6.0296069830656052E-2</c:v>
                </c:pt>
                <c:pt idx="7324">
                  <c:v>-4.9135543406009674E-2</c:v>
                </c:pt>
                <c:pt idx="7325">
                  <c:v>-4.9135543406009674E-2</c:v>
                </c:pt>
                <c:pt idx="7326">
                  <c:v>-3.5866282880306244E-2</c:v>
                </c:pt>
                <c:pt idx="7327">
                  <c:v>-2.0509619265794754E-2</c:v>
                </c:pt>
                <c:pt idx="7328">
                  <c:v>-4.1219363920390606E-3</c:v>
                </c:pt>
                <c:pt idx="7329">
                  <c:v>1.3321375474333763E-2</c:v>
                </c:pt>
                <c:pt idx="7330">
                  <c:v>1.3321375474333763E-2</c:v>
                </c:pt>
                <c:pt idx="7331">
                  <c:v>3.1086437404155731E-2</c:v>
                </c:pt>
                <c:pt idx="7332">
                  <c:v>4.8465248197317123E-2</c:v>
                </c:pt>
                <c:pt idx="7333">
                  <c:v>6.5605379641056061E-2</c:v>
                </c:pt>
                <c:pt idx="7334">
                  <c:v>8.1623196601867676E-2</c:v>
                </c:pt>
                <c:pt idx="7335">
                  <c:v>8.1623196601867676E-2</c:v>
                </c:pt>
                <c:pt idx="7336">
                  <c:v>9.6387661993503571E-2</c:v>
                </c:pt>
                <c:pt idx="7337">
                  <c:v>0.10958900302648544</c:v>
                </c:pt>
                <c:pt idx="7338">
                  <c:v>0.12056446820497513</c:v>
                </c:pt>
                <c:pt idx="7339">
                  <c:v>0.12056446820497513</c:v>
                </c:pt>
                <c:pt idx="7340">
                  <c:v>0.1289866715669632</c:v>
                </c:pt>
                <c:pt idx="7341">
                  <c:v>0.13436739146709442</c:v>
                </c:pt>
                <c:pt idx="7342">
                  <c:v>0.13637307286262512</c:v>
                </c:pt>
                <c:pt idx="7343">
                  <c:v>0.13494305312633514</c:v>
                </c:pt>
                <c:pt idx="7344">
                  <c:v>0.13494305312633514</c:v>
                </c:pt>
                <c:pt idx="7345">
                  <c:v>0.13013426959514618</c:v>
                </c:pt>
                <c:pt idx="7346">
                  <c:v>0.12214700132608414</c:v>
                </c:pt>
                <c:pt idx="7347">
                  <c:v>0.11157726496458054</c:v>
                </c:pt>
                <c:pt idx="7348">
                  <c:v>9.8927028477191925E-2</c:v>
                </c:pt>
                <c:pt idx="7349">
                  <c:v>9.8927028477191925E-2</c:v>
                </c:pt>
                <c:pt idx="7350">
                  <c:v>8.4711611270904541E-2</c:v>
                </c:pt>
                <c:pt idx="7351">
                  <c:v>6.9400094449520111E-2</c:v>
                </c:pt>
                <c:pt idx="7352">
                  <c:v>5.2865799516439438E-2</c:v>
                </c:pt>
                <c:pt idx="7353">
                  <c:v>5.2865799516439438E-2</c:v>
                </c:pt>
                <c:pt idx="7354">
                  <c:v>3.5526260733604431E-2</c:v>
                </c:pt>
                <c:pt idx="7355">
                  <c:v>1.7752779647707939E-2</c:v>
                </c:pt>
                <c:pt idx="7356">
                  <c:v>6.1931154050398618E-5</c:v>
                </c:pt>
                <c:pt idx="7357">
                  <c:v>-1.6761237755417824E-2</c:v>
                </c:pt>
                <c:pt idx="7358">
                  <c:v>-1.6761237755417824E-2</c:v>
                </c:pt>
                <c:pt idx="7359">
                  <c:v>-3.2495073974132538E-2</c:v>
                </c:pt>
                <c:pt idx="7360">
                  <c:v>-4.6527791768312454E-2</c:v>
                </c:pt>
                <c:pt idx="7361">
                  <c:v>-5.8427244424819946E-2</c:v>
                </c:pt>
                <c:pt idx="7362">
                  <c:v>-6.7830018699169159E-2</c:v>
                </c:pt>
                <c:pt idx="7363">
                  <c:v>-6.7830018699169159E-2</c:v>
                </c:pt>
                <c:pt idx="7364">
                  <c:v>-7.4271254241466522E-2</c:v>
                </c:pt>
                <c:pt idx="7365">
                  <c:v>-7.7670641243457794E-2</c:v>
                </c:pt>
                <c:pt idx="7366">
                  <c:v>-7.795492559671402E-2</c:v>
                </c:pt>
                <c:pt idx="7367">
                  <c:v>-7.795492559671402E-2</c:v>
                </c:pt>
                <c:pt idx="7368">
                  <c:v>-7.510114461183548E-2</c:v>
                </c:pt>
                <c:pt idx="7369">
                  <c:v>-6.9251060485839844E-2</c:v>
                </c:pt>
                <c:pt idx="7370">
                  <c:v>-6.0649055987596512E-2</c:v>
                </c:pt>
                <c:pt idx="7371">
                  <c:v>-4.9410589039325714E-2</c:v>
                </c:pt>
                <c:pt idx="7372">
                  <c:v>-4.9410589039325714E-2</c:v>
                </c:pt>
                <c:pt idx="7373">
                  <c:v>-3.6063153296709061E-2</c:v>
                </c:pt>
                <c:pt idx="7374">
                  <c:v>-2.0957585424184799E-2</c:v>
                </c:pt>
                <c:pt idx="7375">
                  <c:v>-4.4949399307370186E-3</c:v>
                </c:pt>
                <c:pt idx="7376">
                  <c:v>6.4869076013565063E-2</c:v>
                </c:pt>
                <c:pt idx="7377">
                  <c:v>8.0887995660305023E-2</c:v>
                </c:pt>
                <c:pt idx="7378">
                  <c:v>8.0887995660305023E-2</c:v>
                </c:pt>
                <c:pt idx="7379">
                  <c:v>9.5559485256671906E-2</c:v>
                </c:pt>
                <c:pt idx="7380">
                  <c:v>0.10882368683815002</c:v>
                </c:pt>
                <c:pt idx="7381">
                  <c:v>0.12006796151399612</c:v>
                </c:pt>
                <c:pt idx="7382">
                  <c:v>0.12006796151399612</c:v>
                </c:pt>
                <c:pt idx="7383">
                  <c:v>0.12871789932250977</c:v>
                </c:pt>
                <c:pt idx="7384">
                  <c:v>0.13429124653339386</c:v>
                </c:pt>
                <c:pt idx="7385">
                  <c:v>0.13639441132545471</c:v>
                </c:pt>
                <c:pt idx="7386">
                  <c:v>0.13491563498973846</c:v>
                </c:pt>
                <c:pt idx="7387">
                  <c:v>0.13491563498973846</c:v>
                </c:pt>
                <c:pt idx="7388">
                  <c:v>0.13004045188426971</c:v>
                </c:pt>
                <c:pt idx="7389">
                  <c:v>0.12206725031137466</c:v>
                </c:pt>
                <c:pt idx="7390">
                  <c:v>0.11128526926040649</c:v>
                </c:pt>
                <c:pt idx="7391">
                  <c:v>9.8670728504657745E-2</c:v>
                </c:pt>
                <c:pt idx="7392">
                  <c:v>9.8670728504657745E-2</c:v>
                </c:pt>
                <c:pt idx="7393">
                  <c:v>8.4314532577991486E-2</c:v>
                </c:pt>
                <c:pt idx="7394">
                  <c:v>6.8793781101703644E-2</c:v>
                </c:pt>
                <c:pt idx="7395">
                  <c:v>5.2465915679931641E-2</c:v>
                </c:pt>
                <c:pt idx="7396">
                  <c:v>3.50639708340168E-2</c:v>
                </c:pt>
                <c:pt idx="7397">
                  <c:v>3.50639708340168E-2</c:v>
                </c:pt>
                <c:pt idx="7398">
                  <c:v>1.7666494473814964E-2</c:v>
                </c:pt>
                <c:pt idx="7399">
                  <c:v>1.8715944315772504E-4</c:v>
                </c:pt>
                <c:pt idx="7400">
                  <c:v>-1.6619397327303886E-2</c:v>
                </c:pt>
                <c:pt idx="7401">
                  <c:v>-1.6619397327303886E-2</c:v>
                </c:pt>
                <c:pt idx="7402">
                  <c:v>-3.2026544213294983E-2</c:v>
                </c:pt>
                <c:pt idx="7403">
                  <c:v>-4.6096928417682648E-2</c:v>
                </c:pt>
                <c:pt idx="7404">
                  <c:v>-5.7852901518344879E-2</c:v>
                </c:pt>
                <c:pt idx="7405">
                  <c:v>-6.7220583558082581E-2</c:v>
                </c:pt>
                <c:pt idx="7406">
                  <c:v>-6.7220583558082581E-2</c:v>
                </c:pt>
                <c:pt idx="7407">
                  <c:v>-7.3813967406749725E-2</c:v>
                </c:pt>
                <c:pt idx="7408">
                  <c:v>-7.7255800366401672E-2</c:v>
                </c:pt>
                <c:pt idx="7409">
                  <c:v>-7.7578358352184296E-2</c:v>
                </c:pt>
                <c:pt idx="7410">
                  <c:v>-7.4796408414840698E-2</c:v>
                </c:pt>
                <c:pt idx="7411">
                  <c:v>-7.4796408414840698E-2</c:v>
                </c:pt>
                <c:pt idx="7412">
                  <c:v>-6.8900406360626221E-2</c:v>
                </c:pt>
                <c:pt idx="7413">
                  <c:v>-6.0241710394620895E-2</c:v>
                </c:pt>
                <c:pt idx="7414">
                  <c:v>-4.9193251878023148E-2</c:v>
                </c:pt>
                <c:pt idx="7415">
                  <c:v>-4.9193251878023148E-2</c:v>
                </c:pt>
                <c:pt idx="7416">
                  <c:v>-3.5793330520391464E-2</c:v>
                </c:pt>
                <c:pt idx="7417">
                  <c:v>-2.0984601229429245E-2</c:v>
                </c:pt>
                <c:pt idx="7418">
                  <c:v>-4.6912566758692265E-3</c:v>
                </c:pt>
                <c:pt idx="7419">
                  <c:v>1.2434138916432858E-2</c:v>
                </c:pt>
                <c:pt idx="7420">
                  <c:v>2.9699912294745445E-2</c:v>
                </c:pt>
                <c:pt idx="7421">
                  <c:v>4.7203186899423599E-2</c:v>
                </c:pt>
                <c:pt idx="7422">
                  <c:v>4.7203186899423599E-2</c:v>
                </c:pt>
                <c:pt idx="7423">
                  <c:v>6.3863001763820648E-2</c:v>
                </c:pt>
                <c:pt idx="7424">
                  <c:v>7.9875625669956207E-2</c:v>
                </c:pt>
                <c:pt idx="7425">
                  <c:v>9.4914048910140991E-2</c:v>
                </c:pt>
                <c:pt idx="7426">
                  <c:v>9.4914048910140991E-2</c:v>
                </c:pt>
                <c:pt idx="7427">
                  <c:v>0.10813647508621216</c:v>
                </c:pt>
                <c:pt idx="7428">
                  <c:v>0.119569331407547</c:v>
                </c:pt>
                <c:pt idx="7429">
                  <c:v>0.12824021279811859</c:v>
                </c:pt>
                <c:pt idx="7430">
                  <c:v>0.13373911380767822</c:v>
                </c:pt>
                <c:pt idx="7431">
                  <c:v>0.13373911380767822</c:v>
                </c:pt>
                <c:pt idx="7432">
                  <c:v>0.13594874739646912</c:v>
                </c:pt>
                <c:pt idx="7433">
                  <c:v>0.13451261818408966</c:v>
                </c:pt>
                <c:pt idx="7434">
                  <c:v>0.12954606115818024</c:v>
                </c:pt>
                <c:pt idx="7435">
                  <c:v>0.12954606115818024</c:v>
                </c:pt>
                <c:pt idx="7436">
                  <c:v>0.12158755958080292</c:v>
                </c:pt>
                <c:pt idx="7437">
                  <c:v>0.11084248870611191</c:v>
                </c:pt>
                <c:pt idx="7438">
                  <c:v>9.7996190190315247E-2</c:v>
                </c:pt>
                <c:pt idx="7439">
                  <c:v>8.3670876920223236E-2</c:v>
                </c:pt>
                <c:pt idx="7440">
                  <c:v>8.3670876920223236E-2</c:v>
                </c:pt>
                <c:pt idx="7441">
                  <c:v>6.7871503531932831E-2</c:v>
                </c:pt>
                <c:pt idx="7442">
                  <c:v>5.1595542579889297E-2</c:v>
                </c:pt>
                <c:pt idx="7443">
                  <c:v>3.4604545682668686E-2</c:v>
                </c:pt>
                <c:pt idx="7444">
                  <c:v>3.4604545682668686E-2</c:v>
                </c:pt>
                <c:pt idx="7445">
                  <c:v>1.7372565343976021E-2</c:v>
                </c:pt>
                <c:pt idx="7446">
                  <c:v>4.4003129005432129E-4</c:v>
                </c:pt>
                <c:pt idx="7447">
                  <c:v>-1.6251007094979286E-2</c:v>
                </c:pt>
                <c:pt idx="7448">
                  <c:v>-3.1514681875705719E-2</c:v>
                </c:pt>
                <c:pt idx="7449">
                  <c:v>-3.1514681875705719E-2</c:v>
                </c:pt>
                <c:pt idx="7450">
                  <c:v>-4.5309800654649734E-2</c:v>
                </c:pt>
                <c:pt idx="7451">
                  <c:v>-5.707230418920517E-2</c:v>
                </c:pt>
                <c:pt idx="7452">
                  <c:v>-6.6259428858757019E-2</c:v>
                </c:pt>
                <c:pt idx="7453">
                  <c:v>-7.2870761156082153E-2</c:v>
                </c:pt>
                <c:pt idx="7454">
                  <c:v>-7.2870761156082153E-2</c:v>
                </c:pt>
                <c:pt idx="7455">
                  <c:v>-7.6392814517021179E-2</c:v>
                </c:pt>
                <c:pt idx="7456">
                  <c:v>-7.6749049127101898E-2</c:v>
                </c:pt>
                <c:pt idx="7457">
                  <c:v>-7.3986172676086426E-2</c:v>
                </c:pt>
                <c:pt idx="7458">
                  <c:v>-6.8203523755073547E-2</c:v>
                </c:pt>
                <c:pt idx="7459">
                  <c:v>-6.8203523755073547E-2</c:v>
                </c:pt>
                <c:pt idx="7460">
                  <c:v>-5.9525877237319946E-2</c:v>
                </c:pt>
                <c:pt idx="7461">
                  <c:v>-4.8611726611852646E-2</c:v>
                </c:pt>
                <c:pt idx="7462">
                  <c:v>-3.5444524139165878E-2</c:v>
                </c:pt>
                <c:pt idx="7463">
                  <c:v>-3.5444524139165878E-2</c:v>
                </c:pt>
                <c:pt idx="7464">
                  <c:v>-2.0620506256818771E-2</c:v>
                </c:pt>
                <c:pt idx="7465">
                  <c:v>-4.7330763190984726E-3</c:v>
                </c:pt>
                <c:pt idx="7466">
                  <c:v>1.2213888578116894E-2</c:v>
                </c:pt>
                <c:pt idx="7467">
                  <c:v>2.9098518192768097E-2</c:v>
                </c:pt>
                <c:pt idx="7468">
                  <c:v>2.9098518192768097E-2</c:v>
                </c:pt>
                <c:pt idx="7469">
                  <c:v>4.6123530715703964E-2</c:v>
                </c:pt>
                <c:pt idx="7470">
                  <c:v>6.298334151506424E-2</c:v>
                </c:pt>
                <c:pt idx="7471">
                  <c:v>7.8858859837055206E-2</c:v>
                </c:pt>
                <c:pt idx="7472">
                  <c:v>9.4026654958724976E-2</c:v>
                </c:pt>
                <c:pt idx="7473">
                  <c:v>9.4026654958724976E-2</c:v>
                </c:pt>
                <c:pt idx="7474">
                  <c:v>0.10739704966545105</c:v>
                </c:pt>
                <c:pt idx="7475">
                  <c:v>0.11865467578172684</c:v>
                </c:pt>
                <c:pt idx="7476">
                  <c:v>0.12752316892147064</c:v>
                </c:pt>
                <c:pt idx="7477">
                  <c:v>0.12752316892147064</c:v>
                </c:pt>
                <c:pt idx="7478">
                  <c:v>0.13315902650356293</c:v>
                </c:pt>
                <c:pt idx="7479">
                  <c:v>0.13542172312736511</c:v>
                </c:pt>
                <c:pt idx="7480">
                  <c:v>0.13409505784511566</c:v>
                </c:pt>
                <c:pt idx="7481">
                  <c:v>0.12917323410511017</c:v>
                </c:pt>
                <c:pt idx="7482">
                  <c:v>0.12917323410511017</c:v>
                </c:pt>
                <c:pt idx="7483">
                  <c:v>0.12095748633146286</c:v>
                </c:pt>
                <c:pt idx="7484">
                  <c:v>0.11023358255624771</c:v>
                </c:pt>
                <c:pt idx="7485">
                  <c:v>9.7135864198207855E-2</c:v>
                </c:pt>
                <c:pt idx="7486">
                  <c:v>8.2699902355670929E-2</c:v>
                </c:pt>
                <c:pt idx="7487">
                  <c:v>8.2699902355670929E-2</c:v>
                </c:pt>
                <c:pt idx="7488">
                  <c:v>6.7111387848854065E-2</c:v>
                </c:pt>
                <c:pt idx="7489">
                  <c:v>5.0526145845651627E-2</c:v>
                </c:pt>
                <c:pt idx="7490">
                  <c:v>3.3924318850040436E-2</c:v>
                </c:pt>
                <c:pt idx="7491">
                  <c:v>1.6877532005310059E-2</c:v>
                </c:pt>
                <c:pt idx="7492">
                  <c:v>1.6877532005310059E-2</c:v>
                </c:pt>
                <c:pt idx="7493">
                  <c:v>3.5970291355624795E-4</c:v>
                </c:pt>
                <c:pt idx="7494">
                  <c:v>-1.5654787421226501E-2</c:v>
                </c:pt>
                <c:pt idx="7495">
                  <c:v>-3.1029298901557922E-2</c:v>
                </c:pt>
                <c:pt idx="7496">
                  <c:v>-3.1029298901557922E-2</c:v>
                </c:pt>
                <c:pt idx="7497">
                  <c:v>-4.4631738215684891E-2</c:v>
                </c:pt>
                <c:pt idx="7498">
                  <c:v>-5.6518752127885818E-2</c:v>
                </c:pt>
                <c:pt idx="7499">
                  <c:v>-6.5836988389492035E-2</c:v>
                </c:pt>
                <c:pt idx="7500">
                  <c:v>-7.2288043797016144E-2</c:v>
                </c:pt>
                <c:pt idx="7501">
                  <c:v>-7.2288043797016144E-2</c:v>
                </c:pt>
                <c:pt idx="7502">
                  <c:v>-7.5855039060115814E-2</c:v>
                </c:pt>
                <c:pt idx="7503">
                  <c:v>-7.6247245073318481E-2</c:v>
                </c:pt>
                <c:pt idx="7504">
                  <c:v>-7.3430076241493225E-2</c:v>
                </c:pt>
                <c:pt idx="7505">
                  <c:v>-7.3430076241493225E-2</c:v>
                </c:pt>
                <c:pt idx="7506">
                  <c:v>-6.762821227312088E-2</c:v>
                </c:pt>
                <c:pt idx="7507">
                  <c:v>-5.9080932289361954E-2</c:v>
                </c:pt>
                <c:pt idx="7508">
                  <c:v>-4.7887645661830902E-2</c:v>
                </c:pt>
                <c:pt idx="7509">
                  <c:v>-3.4888662397861481E-2</c:v>
                </c:pt>
                <c:pt idx="7510">
                  <c:v>-3.4888662397861481E-2</c:v>
                </c:pt>
                <c:pt idx="7511">
                  <c:v>-2.0140673965215683E-2</c:v>
                </c:pt>
                <c:pt idx="7512">
                  <c:v>-4.3499767780303955E-3</c:v>
                </c:pt>
                <c:pt idx="7513">
                  <c:v>1.1895295232534409E-2</c:v>
                </c:pt>
                <c:pt idx="7514">
                  <c:v>2.8803858906030655E-2</c:v>
                </c:pt>
                <c:pt idx="7515">
                  <c:v>2.8803858906030655E-2</c:v>
                </c:pt>
                <c:pt idx="7516">
                  <c:v>4.5435123145580292E-2</c:v>
                </c:pt>
                <c:pt idx="7517">
                  <c:v>6.2051303684711456E-2</c:v>
                </c:pt>
                <c:pt idx="7518">
                  <c:v>7.8162573277950287E-2</c:v>
                </c:pt>
                <c:pt idx="7519">
                  <c:v>7.8162573277950287E-2</c:v>
                </c:pt>
                <c:pt idx="7520">
                  <c:v>9.3126535415649414E-2</c:v>
                </c:pt>
                <c:pt idx="7521">
                  <c:v>0.10689947754144669</c:v>
                </c:pt>
                <c:pt idx="7522">
                  <c:v>0.11838958412408829</c:v>
                </c:pt>
                <c:pt idx="7523">
                  <c:v>0.12732517719268799</c:v>
                </c:pt>
                <c:pt idx="7524">
                  <c:v>0.12732517719268799</c:v>
                </c:pt>
                <c:pt idx="7525">
                  <c:v>0.13315205276012421</c:v>
                </c:pt>
                <c:pt idx="7526">
                  <c:v>0.13538049161434174</c:v>
                </c:pt>
                <c:pt idx="7527">
                  <c:v>0.13398793339729309</c:v>
                </c:pt>
                <c:pt idx="7528">
                  <c:v>0.13398793339729309</c:v>
                </c:pt>
                <c:pt idx="7529">
                  <c:v>0.12909577786922455</c:v>
                </c:pt>
                <c:pt idx="7530">
                  <c:v>0.12083438038825989</c:v>
                </c:pt>
                <c:pt idx="7531">
                  <c:v>0.10985355079174042</c:v>
                </c:pt>
                <c:pt idx="7532">
                  <c:v>9.6831992268562317E-2</c:v>
                </c:pt>
                <c:pt idx="7533">
                  <c:v>9.6831992268562317E-2</c:v>
                </c:pt>
                <c:pt idx="7534">
                  <c:v>8.1973835825920105E-2</c:v>
                </c:pt>
                <c:pt idx="7535">
                  <c:v>6.6366225481033325E-2</c:v>
                </c:pt>
                <c:pt idx="7536">
                  <c:v>4.997987300157547E-2</c:v>
                </c:pt>
                <c:pt idx="7537">
                  <c:v>3.3345066010951996E-2</c:v>
                </c:pt>
                <c:pt idx="7538">
                  <c:v>3.3345066010951996E-2</c:v>
                </c:pt>
                <c:pt idx="7539">
                  <c:v>1.6910329461097717E-2</c:v>
                </c:pt>
                <c:pt idx="7540">
                  <c:v>3.7519756006076932E-4</c:v>
                </c:pt>
                <c:pt idx="7541">
                  <c:v>-1.5346750617027283E-2</c:v>
                </c:pt>
                <c:pt idx="7542">
                  <c:v>-1.5346750617027283E-2</c:v>
                </c:pt>
                <c:pt idx="7543">
                  <c:v>-3.0397821217775345E-2</c:v>
                </c:pt>
                <c:pt idx="7544">
                  <c:v>-4.4127896428108215E-2</c:v>
                </c:pt>
                <c:pt idx="7545">
                  <c:v>-7.5418822467327118E-2</c:v>
                </c:pt>
                <c:pt idx="7546">
                  <c:v>-7.5834907591342926E-2</c:v>
                </c:pt>
                <c:pt idx="7547">
                  <c:v>-7.3066622018814087E-2</c:v>
                </c:pt>
                <c:pt idx="7548">
                  <c:v>-6.7181147634983063E-2</c:v>
                </c:pt>
                <c:pt idx="7549">
                  <c:v>-5.8627989143133163E-2</c:v>
                </c:pt>
                <c:pt idx="7550">
                  <c:v>-5.8627989143133163E-2</c:v>
                </c:pt>
                <c:pt idx="7551">
                  <c:v>-4.7464523464441299E-2</c:v>
                </c:pt>
                <c:pt idx="7552">
                  <c:v>-3.431151807308197E-2</c:v>
                </c:pt>
                <c:pt idx="7553">
                  <c:v>-1.9842924550175667E-2</c:v>
                </c:pt>
                <c:pt idx="7554">
                  <c:v>-1.9842924550175667E-2</c:v>
                </c:pt>
                <c:pt idx="7555">
                  <c:v>-4.143871832638979E-3</c:v>
                </c:pt>
                <c:pt idx="7556">
                  <c:v>1.1798844672739506E-2</c:v>
                </c:pt>
                <c:pt idx="7557">
                  <c:v>2.828507125377655E-2</c:v>
                </c:pt>
                <c:pt idx="7558">
                  <c:v>4.4948849827051163E-2</c:v>
                </c:pt>
                <c:pt idx="7559">
                  <c:v>4.4948849827051163E-2</c:v>
                </c:pt>
                <c:pt idx="7560">
                  <c:v>6.1357054859399796E-2</c:v>
                </c:pt>
                <c:pt idx="7561">
                  <c:v>7.7659718692302704E-2</c:v>
                </c:pt>
                <c:pt idx="7562">
                  <c:v>9.2869773507118225E-2</c:v>
                </c:pt>
                <c:pt idx="7563">
                  <c:v>0.10663308948278427</c:v>
                </c:pt>
                <c:pt idx="7564">
                  <c:v>0.10663308948278427</c:v>
                </c:pt>
                <c:pt idx="7565">
                  <c:v>0.11841171234846115</c:v>
                </c:pt>
                <c:pt idx="7566">
                  <c:v>0.12742888927459717</c:v>
                </c:pt>
                <c:pt idx="7567">
                  <c:v>0.13329559564590454</c:v>
                </c:pt>
                <c:pt idx="7568">
                  <c:v>0.13329559564590454</c:v>
                </c:pt>
                <c:pt idx="7569">
                  <c:v>0.13563071191310883</c:v>
                </c:pt>
                <c:pt idx="7570">
                  <c:v>0.1342424601316452</c:v>
                </c:pt>
                <c:pt idx="7571">
                  <c:v>0.12925912439823151</c:v>
                </c:pt>
                <c:pt idx="7572">
                  <c:v>0.12099944800138474</c:v>
                </c:pt>
                <c:pt idx="7573">
                  <c:v>0.12099944800138474</c:v>
                </c:pt>
                <c:pt idx="7574">
                  <c:v>0.10984362661838531</c:v>
                </c:pt>
                <c:pt idx="7575">
                  <c:v>9.6577756106853485E-2</c:v>
                </c:pt>
                <c:pt idx="7576">
                  <c:v>8.1771507859230042E-2</c:v>
                </c:pt>
                <c:pt idx="7577">
                  <c:v>6.5973378717899323E-2</c:v>
                </c:pt>
                <c:pt idx="7578">
                  <c:v>6.5973378717899323E-2</c:v>
                </c:pt>
                <c:pt idx="7579">
                  <c:v>4.978233203291893E-2</c:v>
                </c:pt>
                <c:pt idx="7580">
                  <c:v>3.3242270350456238E-2</c:v>
                </c:pt>
                <c:pt idx="7581">
                  <c:v>1.6789499670267105E-2</c:v>
                </c:pt>
                <c:pt idx="7582">
                  <c:v>5.9892848366871476E-4</c:v>
                </c:pt>
                <c:pt idx="7583">
                  <c:v>5.9892848366871476E-4</c:v>
                </c:pt>
                <c:pt idx="7584">
                  <c:v>-1.5129267238080502E-2</c:v>
                </c:pt>
                <c:pt idx="7585">
                  <c:v>-2.993023581802845E-2</c:v>
                </c:pt>
                <c:pt idx="7586">
                  <c:v>-4.3606407940387726E-2</c:v>
                </c:pt>
                <c:pt idx="7587">
                  <c:v>-4.3606407940387726E-2</c:v>
                </c:pt>
                <c:pt idx="7588">
                  <c:v>-5.5453825742006302E-2</c:v>
                </c:pt>
                <c:pt idx="7589">
                  <c:v>-6.4931608736515045E-2</c:v>
                </c:pt>
                <c:pt idx="7590">
                  <c:v>-7.164977490901947E-2</c:v>
                </c:pt>
                <c:pt idx="7591">
                  <c:v>-7.5222663581371307E-2</c:v>
                </c:pt>
                <c:pt idx="7592">
                  <c:v>-7.5222663581371307E-2</c:v>
                </c:pt>
                <c:pt idx="7593">
                  <c:v>-7.5586967170238495E-2</c:v>
                </c:pt>
                <c:pt idx="7594">
                  <c:v>-7.2794504463672638E-2</c:v>
                </c:pt>
                <c:pt idx="7595">
                  <c:v>-6.691453605890274E-2</c:v>
                </c:pt>
                <c:pt idx="7596">
                  <c:v>-5.8223158121109009E-2</c:v>
                </c:pt>
                <c:pt idx="7597">
                  <c:v>-5.8223158121109009E-2</c:v>
                </c:pt>
                <c:pt idx="7598">
                  <c:v>-4.7150857746601105E-2</c:v>
                </c:pt>
                <c:pt idx="7599">
                  <c:v>-3.3976856619119644E-2</c:v>
                </c:pt>
                <c:pt idx="7600">
                  <c:v>-1.9441535696387291E-2</c:v>
                </c:pt>
                <c:pt idx="7601">
                  <c:v>-1.9441535696387291E-2</c:v>
                </c:pt>
                <c:pt idx="7602">
                  <c:v>-4.0314970538020134E-3</c:v>
                </c:pt>
                <c:pt idx="7603">
                  <c:v>1.1946138925850391E-2</c:v>
                </c:pt>
                <c:pt idx="7604">
                  <c:v>2.8130795806646347E-2</c:v>
                </c:pt>
                <c:pt idx="7605">
                  <c:v>4.4709712266921997E-2</c:v>
                </c:pt>
                <c:pt idx="7606">
                  <c:v>4.4709712266921997E-2</c:v>
                </c:pt>
                <c:pt idx="7607">
                  <c:v>6.1288356781005859E-2</c:v>
                </c:pt>
                <c:pt idx="7608">
                  <c:v>7.7472351491451263E-2</c:v>
                </c:pt>
                <c:pt idx="7609">
                  <c:v>9.281960129737854E-2</c:v>
                </c:pt>
                <c:pt idx="7610">
                  <c:v>9.281960129737854E-2</c:v>
                </c:pt>
                <c:pt idx="7611">
                  <c:v>0.10660902410745621</c:v>
                </c:pt>
                <c:pt idx="7612">
                  <c:v>0.11848729848861694</c:v>
                </c:pt>
                <c:pt idx="7613">
                  <c:v>0.12774695456027985</c:v>
                </c:pt>
                <c:pt idx="7614">
                  <c:v>0.13378658890724182</c:v>
                </c:pt>
                <c:pt idx="7615">
                  <c:v>0.13378658890724182</c:v>
                </c:pt>
                <c:pt idx="7616">
                  <c:v>0.13625022768974304</c:v>
                </c:pt>
                <c:pt idx="7617">
                  <c:v>0.13491080701351166</c:v>
                </c:pt>
                <c:pt idx="7618">
                  <c:v>0.12982882559299469</c:v>
                </c:pt>
                <c:pt idx="7619">
                  <c:v>0.12145251035690308</c:v>
                </c:pt>
                <c:pt idx="7620">
                  <c:v>0.12145251035690308</c:v>
                </c:pt>
                <c:pt idx="7621">
                  <c:v>0.11028448492288589</c:v>
                </c:pt>
                <c:pt idx="7622">
                  <c:v>9.678252786397934E-2</c:v>
                </c:pt>
                <c:pt idx="7623">
                  <c:v>8.2047909498214722E-2</c:v>
                </c:pt>
                <c:pt idx="7624">
                  <c:v>8.2047909498214722E-2</c:v>
                </c:pt>
                <c:pt idx="7625">
                  <c:v>6.6186286509037018E-2</c:v>
                </c:pt>
                <c:pt idx="7626">
                  <c:v>4.9832660704851151E-2</c:v>
                </c:pt>
                <c:pt idx="7627">
                  <c:v>3.3531967550516129E-2</c:v>
                </c:pt>
                <c:pt idx="7628">
                  <c:v>1.7140958458185196E-2</c:v>
                </c:pt>
                <c:pt idx="7629">
                  <c:v>1.7140958458185196E-2</c:v>
                </c:pt>
                <c:pt idx="7630">
                  <c:v>1.1628096690401435E-3</c:v>
                </c:pt>
                <c:pt idx="7631">
                  <c:v>-1.4532901346683502E-2</c:v>
                </c:pt>
                <c:pt idx="7632">
                  <c:v>-2.9481315985321999E-2</c:v>
                </c:pt>
                <c:pt idx="7633">
                  <c:v>-4.3186310678720474E-2</c:v>
                </c:pt>
                <c:pt idx="7634">
                  <c:v>-4.3186310678720474E-2</c:v>
                </c:pt>
                <c:pt idx="7635">
                  <c:v>-5.5174063891172409E-2</c:v>
                </c:pt>
                <c:pt idx="7636">
                  <c:v>-6.4629502594470978E-2</c:v>
                </c:pt>
                <c:pt idx="7637">
                  <c:v>-7.1373313665390015E-2</c:v>
                </c:pt>
                <c:pt idx="7638">
                  <c:v>-7.1373313665390015E-2</c:v>
                </c:pt>
                <c:pt idx="7639">
                  <c:v>-7.5073011219501495E-2</c:v>
                </c:pt>
                <c:pt idx="7640">
                  <c:v>-7.5470902025699615E-2</c:v>
                </c:pt>
                <c:pt idx="7641">
                  <c:v>-7.2620578110218048E-2</c:v>
                </c:pt>
                <c:pt idx="7642">
                  <c:v>-6.6776402294635773E-2</c:v>
                </c:pt>
                <c:pt idx="7643">
                  <c:v>-6.6776402294635773E-2</c:v>
                </c:pt>
                <c:pt idx="7644">
                  <c:v>-5.8003678917884827E-2</c:v>
                </c:pt>
                <c:pt idx="7645">
                  <c:v>-4.6837244182825089E-2</c:v>
                </c:pt>
                <c:pt idx="7646">
                  <c:v>-3.3849973231554031E-2</c:v>
                </c:pt>
                <c:pt idx="7647">
                  <c:v>-1.9196363165974617E-2</c:v>
                </c:pt>
                <c:pt idx="7648">
                  <c:v>-1.9196363165974617E-2</c:v>
                </c:pt>
                <c:pt idx="7649">
                  <c:v>-3.9711734279990196E-3</c:v>
                </c:pt>
                <c:pt idx="7650">
                  <c:v>1.1992136016488075E-2</c:v>
                </c:pt>
                <c:pt idx="7651">
                  <c:v>2.8323262929916382E-2</c:v>
                </c:pt>
                <c:pt idx="7652">
                  <c:v>2.8323262929916382E-2</c:v>
                </c:pt>
                <c:pt idx="7653">
                  <c:v>4.4703483581542969E-2</c:v>
                </c:pt>
                <c:pt idx="7654">
                  <c:v>6.1478015035390854E-2</c:v>
                </c:pt>
                <c:pt idx="7655">
                  <c:v>7.7603660523891449E-2</c:v>
                </c:pt>
                <c:pt idx="7656">
                  <c:v>9.3100562691688538E-2</c:v>
                </c:pt>
                <c:pt idx="7657">
                  <c:v>9.3100562691688538E-2</c:v>
                </c:pt>
                <c:pt idx="7658">
                  <c:v>0.10722717642784119</c:v>
                </c:pt>
                <c:pt idx="7659">
                  <c:v>0.11915689706802368</c:v>
                </c:pt>
                <c:pt idx="7660">
                  <c:v>0.12861669063568115</c:v>
                </c:pt>
                <c:pt idx="7661">
                  <c:v>0.12861669063568115</c:v>
                </c:pt>
                <c:pt idx="7662">
                  <c:v>0.13469673693180084</c:v>
                </c:pt>
                <c:pt idx="7663">
                  <c:v>0.13715212047100067</c:v>
                </c:pt>
                <c:pt idx="7664">
                  <c:v>0.13586853444576263</c:v>
                </c:pt>
                <c:pt idx="7665">
                  <c:v>0.13088880479335785</c:v>
                </c:pt>
                <c:pt idx="7666">
                  <c:v>0.13088880479335785</c:v>
                </c:pt>
                <c:pt idx="7667">
                  <c:v>0.12242165207862854</c:v>
                </c:pt>
                <c:pt idx="7668">
                  <c:v>0.11131250113248825</c:v>
                </c:pt>
                <c:pt idx="7669">
                  <c:v>9.7841650247573853E-2</c:v>
                </c:pt>
                <c:pt idx="7670">
                  <c:v>8.2842253148555756E-2</c:v>
                </c:pt>
                <c:pt idx="7671">
                  <c:v>6.7046403884887695E-2</c:v>
                </c:pt>
                <c:pt idx="7672">
                  <c:v>6.7046403884887695E-2</c:v>
                </c:pt>
                <c:pt idx="7673">
                  <c:v>5.0490565598011017E-2</c:v>
                </c:pt>
                <c:pt idx="7674">
                  <c:v>3.4189667552709579E-2</c:v>
                </c:pt>
                <c:pt idx="7675">
                  <c:v>1.7785463482141495E-2</c:v>
                </c:pt>
                <c:pt idx="7676">
                  <c:v>1.7785463482141495E-2</c:v>
                </c:pt>
                <c:pt idx="7677">
                  <c:v>1.4198683202266693E-3</c:v>
                </c:pt>
                <c:pt idx="7678">
                  <c:v>-1.4204724691808224E-2</c:v>
                </c:pt>
                <c:pt idx="7679">
                  <c:v>-2.9390383511781693E-2</c:v>
                </c:pt>
                <c:pt idx="7680">
                  <c:v>-4.3033082038164139E-2</c:v>
                </c:pt>
                <c:pt idx="7681">
                  <c:v>-4.3033082038164139E-2</c:v>
                </c:pt>
                <c:pt idx="7682">
                  <c:v>-5.4810516536235809E-2</c:v>
                </c:pt>
                <c:pt idx="7683">
                  <c:v>-6.4493902027606964E-2</c:v>
                </c:pt>
                <c:pt idx="7684">
                  <c:v>-7.1280419826507568E-2</c:v>
                </c:pt>
                <c:pt idx="7685">
                  <c:v>-7.5107105076313019E-2</c:v>
                </c:pt>
                <c:pt idx="7686">
                  <c:v>-7.5107105076313019E-2</c:v>
                </c:pt>
                <c:pt idx="7687">
                  <c:v>-7.5645029544830322E-2</c:v>
                </c:pt>
                <c:pt idx="7688">
                  <c:v>-7.2804346680641174E-2</c:v>
                </c:pt>
                <c:pt idx="7689">
                  <c:v>-6.6775985062122345E-2</c:v>
                </c:pt>
                <c:pt idx="7690">
                  <c:v>-6.6775985062122345E-2</c:v>
                </c:pt>
                <c:pt idx="7691">
                  <c:v>-5.8093387633562088E-2</c:v>
                </c:pt>
                <c:pt idx="7692">
                  <c:v>-4.6816550195217133E-2</c:v>
                </c:pt>
                <c:pt idx="7693">
                  <c:v>-3.3860750496387482E-2</c:v>
                </c:pt>
                <c:pt idx="7694">
                  <c:v>-1.9438989460468292E-2</c:v>
                </c:pt>
                <c:pt idx="7695">
                  <c:v>-1.9438989460468292E-2</c:v>
                </c:pt>
                <c:pt idx="7696">
                  <c:v>-3.8052932359278202E-3</c:v>
                </c:pt>
                <c:pt idx="7697">
                  <c:v>1.206024456769228E-2</c:v>
                </c:pt>
                <c:pt idx="7698">
                  <c:v>2.8626345098018646E-2</c:v>
                </c:pt>
                <c:pt idx="7699">
                  <c:v>2.8626345098018646E-2</c:v>
                </c:pt>
                <c:pt idx="7700">
                  <c:v>4.5059002935886383E-2</c:v>
                </c:pt>
                <c:pt idx="7701">
                  <c:v>6.1571426689624786E-2</c:v>
                </c:pt>
                <c:pt idx="7702">
                  <c:v>7.8200884163379669E-2</c:v>
                </c:pt>
                <c:pt idx="7703">
                  <c:v>9.375319629907608E-2</c:v>
                </c:pt>
                <c:pt idx="7704">
                  <c:v>9.375319629907608E-2</c:v>
                </c:pt>
                <c:pt idx="7705">
                  <c:v>0.1082259938120842</c:v>
                </c:pt>
                <c:pt idx="7706">
                  <c:v>0.12038590759038925</c:v>
                </c:pt>
                <c:pt idx="7707">
                  <c:v>0.12971176207065582</c:v>
                </c:pt>
                <c:pt idx="7708">
                  <c:v>0.13590781390666962</c:v>
                </c:pt>
                <c:pt idx="7709">
                  <c:v>0.13590781390666962</c:v>
                </c:pt>
                <c:pt idx="7710">
                  <c:v>0.13839560747146606</c:v>
                </c:pt>
                <c:pt idx="7711">
                  <c:v>0.13715779781341553</c:v>
                </c:pt>
                <c:pt idx="7712">
                  <c:v>0.13234047591686249</c:v>
                </c:pt>
                <c:pt idx="7713">
                  <c:v>9.9240809679031372E-2</c:v>
                </c:pt>
                <c:pt idx="7714">
                  <c:v>8.3924531936645508E-2</c:v>
                </c:pt>
                <c:pt idx="7715">
                  <c:v>6.7961320281028748E-2</c:v>
                </c:pt>
                <c:pt idx="7716">
                  <c:v>5.1581636071205139E-2</c:v>
                </c:pt>
                <c:pt idx="7717">
                  <c:v>3.4798633307218552E-2</c:v>
                </c:pt>
                <c:pt idx="7718">
                  <c:v>1.8438491970300674E-2</c:v>
                </c:pt>
                <c:pt idx="7719">
                  <c:v>1.8438491970300674E-2</c:v>
                </c:pt>
                <c:pt idx="7720">
                  <c:v>1.9214600324630737E-3</c:v>
                </c:pt>
                <c:pt idx="7721">
                  <c:v>-1.387204322963953E-2</c:v>
                </c:pt>
                <c:pt idx="7722">
                  <c:v>-2.8892440721392632E-2</c:v>
                </c:pt>
                <c:pt idx="7723">
                  <c:v>-4.293697327375412E-2</c:v>
                </c:pt>
                <c:pt idx="7724">
                  <c:v>-4.293697327375412E-2</c:v>
                </c:pt>
                <c:pt idx="7725">
                  <c:v>-5.4890479892492294E-2</c:v>
                </c:pt>
                <c:pt idx="7726">
                  <c:v>-6.4760148525238037E-2</c:v>
                </c:pt>
                <c:pt idx="7727">
                  <c:v>-7.1742139756679535E-2</c:v>
                </c:pt>
                <c:pt idx="7728">
                  <c:v>-7.1742139756679535E-2</c:v>
                </c:pt>
                <c:pt idx="7729">
                  <c:v>-7.5523391366004944E-2</c:v>
                </c:pt>
                <c:pt idx="7730">
                  <c:v>-7.6052255928516388E-2</c:v>
                </c:pt>
                <c:pt idx="7731">
                  <c:v>-7.3272228240966797E-2</c:v>
                </c:pt>
                <c:pt idx="7732">
                  <c:v>-6.7244701087474823E-2</c:v>
                </c:pt>
                <c:pt idx="7733">
                  <c:v>-6.7244701087474823E-2</c:v>
                </c:pt>
                <c:pt idx="7734">
                  <c:v>-5.8404374867677689E-2</c:v>
                </c:pt>
                <c:pt idx="7735">
                  <c:v>-4.7229588031768799E-2</c:v>
                </c:pt>
                <c:pt idx="7736">
                  <c:v>-3.3873513340950012E-2</c:v>
                </c:pt>
                <c:pt idx="7737">
                  <c:v>-3.3873513340950012E-2</c:v>
                </c:pt>
                <c:pt idx="7738">
                  <c:v>-1.9368473440408707E-2</c:v>
                </c:pt>
                <c:pt idx="7739">
                  <c:v>-3.7388808559626341E-3</c:v>
                </c:pt>
                <c:pt idx="7740">
                  <c:v>1.2464423663914204E-2</c:v>
                </c:pt>
                <c:pt idx="7741">
                  <c:v>2.8849929571151733E-2</c:v>
                </c:pt>
                <c:pt idx="7742">
                  <c:v>2.8849929571151733E-2</c:v>
                </c:pt>
                <c:pt idx="7743">
                  <c:v>4.5824307948350906E-2</c:v>
                </c:pt>
                <c:pt idx="7744">
                  <c:v>6.2531962990760803E-2</c:v>
                </c:pt>
                <c:pt idx="7745">
                  <c:v>7.9212121665477753E-2</c:v>
                </c:pt>
                <c:pt idx="7746">
                  <c:v>9.5144473016262054E-2</c:v>
                </c:pt>
                <c:pt idx="7747">
                  <c:v>9.5144473016262054E-2</c:v>
                </c:pt>
                <c:pt idx="7748">
                  <c:v>0.10946378856897354</c:v>
                </c:pt>
                <c:pt idx="7749">
                  <c:v>0.12189975380897522</c:v>
                </c:pt>
                <c:pt idx="7750">
                  <c:v>0.13130056858062744</c:v>
                </c:pt>
                <c:pt idx="7751">
                  <c:v>0.13130056858062744</c:v>
                </c:pt>
                <c:pt idx="7752">
                  <c:v>0.13740132749080658</c:v>
                </c:pt>
                <c:pt idx="7753">
                  <c:v>0.1399075984954834</c:v>
                </c:pt>
                <c:pt idx="7754">
                  <c:v>0.13863617181777954</c:v>
                </c:pt>
                <c:pt idx="7755">
                  <c:v>0.13368675112724304</c:v>
                </c:pt>
                <c:pt idx="7756">
                  <c:v>0.13368675112724304</c:v>
                </c:pt>
                <c:pt idx="7757">
                  <c:v>0.12550292909145355</c:v>
                </c:pt>
                <c:pt idx="7758">
                  <c:v>0.11421985924243927</c:v>
                </c:pt>
                <c:pt idx="7759">
                  <c:v>0.10058168321847916</c:v>
                </c:pt>
                <c:pt idx="7760">
                  <c:v>8.5377246141433716E-2</c:v>
                </c:pt>
                <c:pt idx="7761">
                  <c:v>8.5377246141433716E-2</c:v>
                </c:pt>
                <c:pt idx="7762">
                  <c:v>6.8850219249725342E-2</c:v>
                </c:pt>
                <c:pt idx="7763">
                  <c:v>5.2223362028598785E-2</c:v>
                </c:pt>
                <c:pt idx="7764">
                  <c:v>3.5345721989870071E-2</c:v>
                </c:pt>
                <c:pt idx="7765">
                  <c:v>3.5345721989870071E-2</c:v>
                </c:pt>
                <c:pt idx="7766">
                  <c:v>1.8574941903352737E-2</c:v>
                </c:pt>
                <c:pt idx="7767">
                  <c:v>2.2039895411580801E-3</c:v>
                </c:pt>
                <c:pt idx="7768">
                  <c:v>-1.4097737148404121E-2</c:v>
                </c:pt>
                <c:pt idx="7769">
                  <c:v>-2.931969054043293E-2</c:v>
                </c:pt>
                <c:pt idx="7770">
                  <c:v>-2.931969054043293E-2</c:v>
                </c:pt>
                <c:pt idx="7771">
                  <c:v>-4.3448470532894135E-2</c:v>
                </c:pt>
                <c:pt idx="7772">
                  <c:v>-5.5802430957555771E-2</c:v>
                </c:pt>
                <c:pt idx="7773">
                  <c:v>-6.56609907746315E-2</c:v>
                </c:pt>
                <c:pt idx="7774">
                  <c:v>-7.2875477373600006E-2</c:v>
                </c:pt>
                <c:pt idx="7775">
                  <c:v>-7.2875477373600006E-2</c:v>
                </c:pt>
                <c:pt idx="7776">
                  <c:v>-7.6791860163211823E-2</c:v>
                </c:pt>
                <c:pt idx="7777">
                  <c:v>-7.7286586165428162E-2</c:v>
                </c:pt>
                <c:pt idx="7778">
                  <c:v>-7.4418917298316956E-2</c:v>
                </c:pt>
                <c:pt idx="7779">
                  <c:v>-7.4418917298316956E-2</c:v>
                </c:pt>
                <c:pt idx="7780">
                  <c:v>-6.8324625492095947E-2</c:v>
                </c:pt>
                <c:pt idx="7781">
                  <c:v>-5.9186249971389771E-2</c:v>
                </c:pt>
                <c:pt idx="7782">
                  <c:v>-4.7793608158826828E-2</c:v>
                </c:pt>
                <c:pt idx="7783">
                  <c:v>-3.4294426441192627E-2</c:v>
                </c:pt>
                <c:pt idx="7784">
                  <c:v>-3.4294426441192627E-2</c:v>
                </c:pt>
                <c:pt idx="7785">
                  <c:v>-1.9399644806981087E-2</c:v>
                </c:pt>
                <c:pt idx="7786">
                  <c:v>-3.7238621152937412E-3</c:v>
                </c:pt>
                <c:pt idx="7787">
                  <c:v>1.2880959548056126E-2</c:v>
                </c:pt>
                <c:pt idx="7788">
                  <c:v>1.2880959548056126E-2</c:v>
                </c:pt>
                <c:pt idx="7789">
                  <c:v>2.9716342687606812E-2</c:v>
                </c:pt>
                <c:pt idx="7790">
                  <c:v>4.6822983771562576E-2</c:v>
                </c:pt>
                <c:pt idx="7791">
                  <c:v>6.4045578241348267E-2</c:v>
                </c:pt>
                <c:pt idx="7792">
                  <c:v>8.0836035311222076E-2</c:v>
                </c:pt>
                <c:pt idx="7793">
                  <c:v>9.6949532628059387E-2</c:v>
                </c:pt>
                <c:pt idx="7794">
                  <c:v>9.6949532628059387E-2</c:v>
                </c:pt>
                <c:pt idx="7795">
                  <c:v>0.11154019087553024</c:v>
                </c:pt>
                <c:pt idx="7796">
                  <c:v>0.12380892038345337</c:v>
                </c:pt>
                <c:pt idx="7797">
                  <c:v>0.1331077367067337</c:v>
                </c:pt>
                <c:pt idx="7798">
                  <c:v>0.13897506892681122</c:v>
                </c:pt>
                <c:pt idx="7799">
                  <c:v>0.13897506892681122</c:v>
                </c:pt>
                <c:pt idx="7800">
                  <c:v>0.14136259257793427</c:v>
                </c:pt>
                <c:pt idx="7801">
                  <c:v>0.14021237194538116</c:v>
                </c:pt>
                <c:pt idx="7802">
                  <c:v>0.13545122742652893</c:v>
                </c:pt>
                <c:pt idx="7803">
                  <c:v>0.13545122742652893</c:v>
                </c:pt>
                <c:pt idx="7804">
                  <c:v>0.1273164302110672</c:v>
                </c:pt>
                <c:pt idx="7805">
                  <c:v>0.1161217987537384</c:v>
                </c:pt>
                <c:pt idx="7806">
                  <c:v>0.10223343223333359</c:v>
                </c:pt>
                <c:pt idx="7807">
                  <c:v>8.6673840880393982E-2</c:v>
                </c:pt>
                <c:pt idx="7808">
                  <c:v>8.6673840880393982E-2</c:v>
                </c:pt>
                <c:pt idx="7809">
                  <c:v>7.0018142461776733E-2</c:v>
                </c:pt>
                <c:pt idx="7810">
                  <c:v>5.2851006388664246E-2</c:v>
                </c:pt>
                <c:pt idx="7811">
                  <c:v>3.5772945731878281E-2</c:v>
                </c:pt>
                <c:pt idx="7812">
                  <c:v>1.8671385943889618E-2</c:v>
                </c:pt>
                <c:pt idx="7813">
                  <c:v>1.8671385943889618E-2</c:v>
                </c:pt>
                <c:pt idx="7814">
                  <c:v>1.8581534968689084E-3</c:v>
                </c:pt>
                <c:pt idx="7815">
                  <c:v>-1.4517772942781448E-2</c:v>
                </c:pt>
                <c:pt idx="7816">
                  <c:v>-3.0158346518874168E-2</c:v>
                </c:pt>
                <c:pt idx="7817">
                  <c:v>-3.0158346518874168E-2</c:v>
                </c:pt>
                <c:pt idx="7818">
                  <c:v>-4.4426087290048599E-2</c:v>
                </c:pt>
                <c:pt idx="7819">
                  <c:v>-5.7015974074602127E-2</c:v>
                </c:pt>
                <c:pt idx="7820">
                  <c:v>-6.7196935415267944E-2</c:v>
                </c:pt>
                <c:pt idx="7821">
                  <c:v>-7.4436850845813751E-2</c:v>
                </c:pt>
                <c:pt idx="7822">
                  <c:v>-7.4436850845813751E-2</c:v>
                </c:pt>
                <c:pt idx="7823">
                  <c:v>-7.8431256115436554E-2</c:v>
                </c:pt>
                <c:pt idx="7824">
                  <c:v>-7.890695333480835E-2</c:v>
                </c:pt>
                <c:pt idx="7825">
                  <c:v>-7.588253915309906E-2</c:v>
                </c:pt>
                <c:pt idx="7826">
                  <c:v>-6.9593042135238647E-2</c:v>
                </c:pt>
                <c:pt idx="7827">
                  <c:v>-6.9593042135238647E-2</c:v>
                </c:pt>
                <c:pt idx="7828">
                  <c:v>-6.0294896364212036E-2</c:v>
                </c:pt>
                <c:pt idx="7829">
                  <c:v>-4.8477616161108017E-2</c:v>
                </c:pt>
                <c:pt idx="7830">
                  <c:v>-3.4808170050382614E-2</c:v>
                </c:pt>
                <c:pt idx="7831">
                  <c:v>-3.4808170050382614E-2</c:v>
                </c:pt>
                <c:pt idx="7832">
                  <c:v>-1.9600054249167442E-2</c:v>
                </c:pt>
                <c:pt idx="7833">
                  <c:v>-3.497447120025754E-3</c:v>
                </c:pt>
                <c:pt idx="7834">
                  <c:v>1.320329587906599E-2</c:v>
                </c:pt>
                <c:pt idx="7835">
                  <c:v>3.035050630569458E-2</c:v>
                </c:pt>
                <c:pt idx="7836">
                  <c:v>3.035050630569458E-2</c:v>
                </c:pt>
                <c:pt idx="7837">
                  <c:v>4.7641325742006302E-2</c:v>
                </c:pt>
                <c:pt idx="7838">
                  <c:v>6.5215356647968292E-2</c:v>
                </c:pt>
                <c:pt idx="7839">
                  <c:v>8.246246725320816E-2</c:v>
                </c:pt>
                <c:pt idx="7840">
                  <c:v>8.246246725320816E-2</c:v>
                </c:pt>
                <c:pt idx="7841">
                  <c:v>9.876684844493866E-2</c:v>
                </c:pt>
                <c:pt idx="7842">
                  <c:v>0.11318389326334</c:v>
                </c:pt>
                <c:pt idx="7843">
                  <c:v>0.12479671835899353</c:v>
                </c:pt>
                <c:pt idx="7844">
                  <c:v>0.13344146311283112</c:v>
                </c:pt>
                <c:pt idx="7845">
                  <c:v>0.13344146311283112</c:v>
                </c:pt>
                <c:pt idx="7846">
                  <c:v>0.13882023096084595</c:v>
                </c:pt>
                <c:pt idx="7847">
                  <c:v>0.14102557301521301</c:v>
                </c:pt>
                <c:pt idx="7848">
                  <c:v>0.14015814661979675</c:v>
                </c:pt>
                <c:pt idx="7849">
                  <c:v>0.13596278429031372</c:v>
                </c:pt>
                <c:pt idx="7850">
                  <c:v>0.13596278429031372</c:v>
                </c:pt>
                <c:pt idx="7851">
                  <c:v>0.12821072340011597</c:v>
                </c:pt>
                <c:pt idx="7852">
                  <c:v>0.11730906367301941</c:v>
                </c:pt>
                <c:pt idx="7853">
                  <c:v>0.10359149426221848</c:v>
                </c:pt>
                <c:pt idx="7854">
                  <c:v>0.10359149426221848</c:v>
                </c:pt>
                <c:pt idx="7855">
                  <c:v>8.7818808853626251E-2</c:v>
                </c:pt>
                <c:pt idx="7856">
                  <c:v>7.1049593389034271E-2</c:v>
                </c:pt>
                <c:pt idx="7857">
                  <c:v>5.3559064865112305E-2</c:v>
                </c:pt>
                <c:pt idx="7858">
                  <c:v>3.6001469939947128E-2</c:v>
                </c:pt>
                <c:pt idx="7859">
                  <c:v>3.6001469939947128E-2</c:v>
                </c:pt>
                <c:pt idx="7860">
                  <c:v>1.8653577193617821E-2</c:v>
                </c:pt>
                <c:pt idx="7861">
                  <c:v>1.6436490695923567E-3</c:v>
                </c:pt>
                <c:pt idx="7862">
                  <c:v>-1.4699749648571014E-2</c:v>
                </c:pt>
                <c:pt idx="7863">
                  <c:v>-3.0435560271143913E-2</c:v>
                </c:pt>
                <c:pt idx="7864">
                  <c:v>-3.0435560271143913E-2</c:v>
                </c:pt>
                <c:pt idx="7865">
                  <c:v>-4.4934157282114029E-2</c:v>
                </c:pt>
                <c:pt idx="7866">
                  <c:v>-5.7572450488805771E-2</c:v>
                </c:pt>
                <c:pt idx="7867">
                  <c:v>-6.777123361825943E-2</c:v>
                </c:pt>
                <c:pt idx="7868">
                  <c:v>-6.777123361825943E-2</c:v>
                </c:pt>
                <c:pt idx="7869">
                  <c:v>-7.4852101504802704E-2</c:v>
                </c:pt>
                <c:pt idx="7870">
                  <c:v>-7.8645706176757813E-2</c:v>
                </c:pt>
                <c:pt idx="7871">
                  <c:v>-7.9041831195354462E-2</c:v>
                </c:pt>
                <c:pt idx="7872">
                  <c:v>-7.6001532375812531E-2</c:v>
                </c:pt>
                <c:pt idx="7873">
                  <c:v>-7.6001532375812531E-2</c:v>
                </c:pt>
                <c:pt idx="7874">
                  <c:v>-6.9691359996795654E-2</c:v>
                </c:pt>
                <c:pt idx="7875">
                  <c:v>-6.0397300869226456E-2</c:v>
                </c:pt>
                <c:pt idx="7876">
                  <c:v>-4.8402804881334305E-2</c:v>
                </c:pt>
                <c:pt idx="7877">
                  <c:v>-4.8402804881334305E-2</c:v>
                </c:pt>
                <c:pt idx="7878">
                  <c:v>-3.4468889236450195E-2</c:v>
                </c:pt>
                <c:pt idx="7879">
                  <c:v>-1.9156092777848244E-2</c:v>
                </c:pt>
                <c:pt idx="7880">
                  <c:v>-2.9531992040574551E-3</c:v>
                </c:pt>
                <c:pt idx="7881">
                  <c:v>1.3679140247404575E-2</c:v>
                </c:pt>
                <c:pt idx="7882">
                  <c:v>1.3679140247404575E-2</c:v>
                </c:pt>
                <c:pt idx="7883">
                  <c:v>8.366268128156662E-2</c:v>
                </c:pt>
                <c:pt idx="7884">
                  <c:v>9.948287159204483E-2</c:v>
                </c:pt>
                <c:pt idx="7885">
                  <c:v>0.11319487541913986</c:v>
                </c:pt>
                <c:pt idx="7886">
                  <c:v>0.12427367269992828</c:v>
                </c:pt>
                <c:pt idx="7887">
                  <c:v>0.12427367269992828</c:v>
                </c:pt>
                <c:pt idx="7888">
                  <c:v>0.13232983648777008</c:v>
                </c:pt>
                <c:pt idx="7889">
                  <c:v>0.13741627335548401</c:v>
                </c:pt>
                <c:pt idx="7890">
                  <c:v>0.1394924521446228</c:v>
                </c:pt>
                <c:pt idx="7891">
                  <c:v>0.13843928277492523</c:v>
                </c:pt>
                <c:pt idx="7892">
                  <c:v>0.13843928277492523</c:v>
                </c:pt>
                <c:pt idx="7893">
                  <c:v>0.1343667209148407</c:v>
                </c:pt>
                <c:pt idx="7894">
                  <c:v>0.1270902007818222</c:v>
                </c:pt>
                <c:pt idx="7895">
                  <c:v>0.11668672412633896</c:v>
                </c:pt>
                <c:pt idx="7896">
                  <c:v>0.10359379649162292</c:v>
                </c:pt>
                <c:pt idx="7897">
                  <c:v>0.10359379649162292</c:v>
                </c:pt>
                <c:pt idx="7898">
                  <c:v>8.8001832365989685E-2</c:v>
                </c:pt>
                <c:pt idx="7899">
                  <c:v>7.1003317832946777E-2</c:v>
                </c:pt>
                <c:pt idx="7900">
                  <c:v>5.341494083404541E-2</c:v>
                </c:pt>
                <c:pt idx="7901">
                  <c:v>3.5724882036447525E-2</c:v>
                </c:pt>
                <c:pt idx="7902">
                  <c:v>3.5724882036447525E-2</c:v>
                </c:pt>
                <c:pt idx="7903">
                  <c:v>1.8433054909110069E-2</c:v>
                </c:pt>
                <c:pt idx="7904">
                  <c:v>1.3377652503550053E-3</c:v>
                </c:pt>
                <c:pt idx="7905">
                  <c:v>-1.5226910822093487E-2</c:v>
                </c:pt>
                <c:pt idx="7906">
                  <c:v>-1.5226910822093487E-2</c:v>
                </c:pt>
                <c:pt idx="7907">
                  <c:v>-3.0977737158536911E-2</c:v>
                </c:pt>
                <c:pt idx="7908">
                  <c:v>-4.5540709048509598E-2</c:v>
                </c:pt>
                <c:pt idx="7909">
                  <c:v>-5.7923018932342529E-2</c:v>
                </c:pt>
                <c:pt idx="7910">
                  <c:v>-6.7878633737564087E-2</c:v>
                </c:pt>
                <c:pt idx="7911">
                  <c:v>-6.7878633737564087E-2</c:v>
                </c:pt>
                <c:pt idx="7912">
                  <c:v>-7.4869640171527863E-2</c:v>
                </c:pt>
                <c:pt idx="7913">
                  <c:v>-7.8473404049873352E-2</c:v>
                </c:pt>
                <c:pt idx="7914">
                  <c:v>-7.882373034954071E-2</c:v>
                </c:pt>
                <c:pt idx="7915">
                  <c:v>-7.882373034954071E-2</c:v>
                </c:pt>
                <c:pt idx="7916">
                  <c:v>-6.9336406886577606E-2</c:v>
                </c:pt>
                <c:pt idx="7917">
                  <c:v>-6.9336406886577606E-2</c:v>
                </c:pt>
                <c:pt idx="7918">
                  <c:v>-5.9954594820737839E-2</c:v>
                </c:pt>
                <c:pt idx="7919">
                  <c:v>-4.8010572791099548E-2</c:v>
                </c:pt>
                <c:pt idx="7920">
                  <c:v>-3.407803550362587E-2</c:v>
                </c:pt>
                <c:pt idx="7921">
                  <c:v>-3.407803550362587E-2</c:v>
                </c:pt>
                <c:pt idx="7922">
                  <c:v>-1.8865805119276047E-2</c:v>
                </c:pt>
                <c:pt idx="7923">
                  <c:v>-2.5714347139000893E-3</c:v>
                </c:pt>
                <c:pt idx="7924">
                  <c:v>1.4343887567520142E-2</c:v>
                </c:pt>
                <c:pt idx="7925">
                  <c:v>3.1755387783050537E-2</c:v>
                </c:pt>
                <c:pt idx="7926">
                  <c:v>3.1755387783050537E-2</c:v>
                </c:pt>
                <c:pt idx="7927">
                  <c:v>4.9695730209350586E-2</c:v>
                </c:pt>
                <c:pt idx="7928">
                  <c:v>6.7294865846633911E-2</c:v>
                </c:pt>
                <c:pt idx="7929">
                  <c:v>8.445923775434494E-2</c:v>
                </c:pt>
                <c:pt idx="7930">
                  <c:v>9.9916547536849976E-2</c:v>
                </c:pt>
                <c:pt idx="7931">
                  <c:v>9.9916547536849976E-2</c:v>
                </c:pt>
                <c:pt idx="7932">
                  <c:v>0.11292794346809387</c:v>
                </c:pt>
                <c:pt idx="7933">
                  <c:v>0.1235382929444313</c:v>
                </c:pt>
                <c:pt idx="7934">
                  <c:v>0.13107182085514069</c:v>
                </c:pt>
                <c:pt idx="7935">
                  <c:v>0.13107182085514069</c:v>
                </c:pt>
                <c:pt idx="7936">
                  <c:v>0.13593852519989014</c:v>
                </c:pt>
                <c:pt idx="7937">
                  <c:v>0.13789671659469604</c:v>
                </c:pt>
                <c:pt idx="7938">
                  <c:v>0.13673754036426544</c:v>
                </c:pt>
                <c:pt idx="7939">
                  <c:v>0.1325334757566452</c:v>
                </c:pt>
                <c:pt idx="7940">
                  <c:v>0.1325334757566452</c:v>
                </c:pt>
                <c:pt idx="7941">
                  <c:v>0.12559112906455994</c:v>
                </c:pt>
                <c:pt idx="7942">
                  <c:v>0.1154763326048851</c:v>
                </c:pt>
                <c:pt idx="7943">
                  <c:v>0.10266580432653427</c:v>
                </c:pt>
                <c:pt idx="7944">
                  <c:v>8.7632380425930023E-2</c:v>
                </c:pt>
                <c:pt idx="7945">
                  <c:v>8.7632380425930023E-2</c:v>
                </c:pt>
                <c:pt idx="7946">
                  <c:v>7.0537485182285309E-2</c:v>
                </c:pt>
                <c:pt idx="7947">
                  <c:v>5.3102996200323105E-2</c:v>
                </c:pt>
                <c:pt idx="7948">
                  <c:v>3.5348236560821533E-2</c:v>
                </c:pt>
                <c:pt idx="7949">
                  <c:v>3.5348236560821533E-2</c:v>
                </c:pt>
                <c:pt idx="7950">
                  <c:v>1.7793811857700348E-2</c:v>
                </c:pt>
                <c:pt idx="7951">
                  <c:v>8.3784438902512193E-4</c:v>
                </c:pt>
                <c:pt idx="7952">
                  <c:v>-1.588808000087738E-2</c:v>
                </c:pt>
                <c:pt idx="7953">
                  <c:v>-3.1408865004777908E-2</c:v>
                </c:pt>
                <c:pt idx="7954">
                  <c:v>-3.1408865004777908E-2</c:v>
                </c:pt>
                <c:pt idx="7955">
                  <c:v>-4.5673392713069916E-2</c:v>
                </c:pt>
                <c:pt idx="7956">
                  <c:v>-5.7972487062215805E-2</c:v>
                </c:pt>
                <c:pt idx="7957">
                  <c:v>-6.7590251564979553E-2</c:v>
                </c:pt>
                <c:pt idx="7958">
                  <c:v>-7.4429087340831757E-2</c:v>
                </c:pt>
                <c:pt idx="7959">
                  <c:v>-7.4429087340831757E-2</c:v>
                </c:pt>
                <c:pt idx="7960">
                  <c:v>-7.7959910035133362E-2</c:v>
                </c:pt>
                <c:pt idx="7961">
                  <c:v>-7.8133448958396912E-2</c:v>
                </c:pt>
                <c:pt idx="7962">
                  <c:v>-7.5015172362327576E-2</c:v>
                </c:pt>
                <c:pt idx="7963">
                  <c:v>-6.8688668310642242E-2</c:v>
                </c:pt>
                <c:pt idx="7964">
                  <c:v>-6.8688668310642242E-2</c:v>
                </c:pt>
                <c:pt idx="7965">
                  <c:v>-5.9250164777040482E-2</c:v>
                </c:pt>
                <c:pt idx="7966">
                  <c:v>-4.7501936554908752E-2</c:v>
                </c:pt>
                <c:pt idx="7967">
                  <c:v>-3.3581726253032684E-2</c:v>
                </c:pt>
                <c:pt idx="7968">
                  <c:v>-3.3581726253032684E-2</c:v>
                </c:pt>
                <c:pt idx="7969">
                  <c:v>-1.8218336626887321E-2</c:v>
                </c:pt>
                <c:pt idx="7970">
                  <c:v>-2.0746986847370863E-3</c:v>
                </c:pt>
                <c:pt idx="7971">
                  <c:v>1.5078311786055565E-2</c:v>
                </c:pt>
                <c:pt idx="7972">
                  <c:v>3.2372128218412399E-2</c:v>
                </c:pt>
                <c:pt idx="7973">
                  <c:v>3.2372128218412399E-2</c:v>
                </c:pt>
                <c:pt idx="7974">
                  <c:v>5.0155758857727051E-2</c:v>
                </c:pt>
                <c:pt idx="7975">
                  <c:v>6.7915163934230804E-2</c:v>
                </c:pt>
                <c:pt idx="7976">
                  <c:v>8.4631651639938354E-2</c:v>
                </c:pt>
                <c:pt idx="7977">
                  <c:v>9.983738511800766E-2</c:v>
                </c:pt>
                <c:pt idx="7978">
                  <c:v>9.983738511800766E-2</c:v>
                </c:pt>
                <c:pt idx="7979">
                  <c:v>0.11250590533018112</c:v>
                </c:pt>
                <c:pt idx="7980">
                  <c:v>0.12261303514242172</c:v>
                </c:pt>
                <c:pt idx="7981">
                  <c:v>0.13004568219184875</c:v>
                </c:pt>
                <c:pt idx="7982">
                  <c:v>0.13004568219184875</c:v>
                </c:pt>
                <c:pt idx="7983">
                  <c:v>0.13474364578723907</c:v>
                </c:pt>
                <c:pt idx="7984">
                  <c:v>0.13659478724002838</c:v>
                </c:pt>
                <c:pt idx="7985">
                  <c:v>0.13541395962238312</c:v>
                </c:pt>
                <c:pt idx="7986">
                  <c:v>0.1311982125043869</c:v>
                </c:pt>
                <c:pt idx="7987">
                  <c:v>0.1311982125043869</c:v>
                </c:pt>
                <c:pt idx="7988">
                  <c:v>0.12425974011421204</c:v>
                </c:pt>
                <c:pt idx="7989">
                  <c:v>0.11449822783470154</c:v>
                </c:pt>
                <c:pt idx="7990">
                  <c:v>0.10181353241205215</c:v>
                </c:pt>
                <c:pt idx="7991">
                  <c:v>8.7121188640594482E-2</c:v>
                </c:pt>
                <c:pt idx="7992">
                  <c:v>8.7121188640594482E-2</c:v>
                </c:pt>
                <c:pt idx="7993">
                  <c:v>7.0388786494731903E-2</c:v>
                </c:pt>
                <c:pt idx="7994">
                  <c:v>5.2829332649707794E-2</c:v>
                </c:pt>
                <c:pt idx="7995">
                  <c:v>3.5295583307743073E-2</c:v>
                </c:pt>
                <c:pt idx="7996">
                  <c:v>3.5295583307743073E-2</c:v>
                </c:pt>
                <c:pt idx="7997">
                  <c:v>1.7554109916090965E-2</c:v>
                </c:pt>
                <c:pt idx="7998">
                  <c:v>6.0567510081455112E-4</c:v>
                </c:pt>
                <c:pt idx="7999">
                  <c:v>-1.5897909179329872E-2</c:v>
                </c:pt>
                <c:pt idx="8000">
                  <c:v>-3.1463257968425751E-2</c:v>
                </c:pt>
                <c:pt idx="8001">
                  <c:v>-3.1463257968425751E-2</c:v>
                </c:pt>
                <c:pt idx="8002">
                  <c:v>-4.5392196625471115E-2</c:v>
                </c:pt>
                <c:pt idx="8003">
                  <c:v>-5.7583380490541458E-2</c:v>
                </c:pt>
                <c:pt idx="8004">
                  <c:v>-6.7069217562675476E-2</c:v>
                </c:pt>
                <c:pt idx="8005">
                  <c:v>-7.3690146207809448E-2</c:v>
                </c:pt>
                <c:pt idx="8006">
                  <c:v>-7.3690146207809448E-2</c:v>
                </c:pt>
                <c:pt idx="8007">
                  <c:v>-7.7165402472019196E-2</c:v>
                </c:pt>
                <c:pt idx="8008">
                  <c:v>-7.7293612062931061E-2</c:v>
                </c:pt>
                <c:pt idx="8009">
                  <c:v>-7.4115186929702759E-2</c:v>
                </c:pt>
                <c:pt idx="8010">
                  <c:v>-7.4115186929702759E-2</c:v>
                </c:pt>
                <c:pt idx="8011">
                  <c:v>-6.789262592792511E-2</c:v>
                </c:pt>
                <c:pt idx="8012">
                  <c:v>-5.8637242764234543E-2</c:v>
                </c:pt>
                <c:pt idx="8013">
                  <c:v>-4.6717014163732529E-2</c:v>
                </c:pt>
                <c:pt idx="8014">
                  <c:v>-3.3045828342437744E-2</c:v>
                </c:pt>
                <c:pt idx="8015">
                  <c:v>-3.3045828342437744E-2</c:v>
                </c:pt>
                <c:pt idx="8016">
                  <c:v>-1.7589006572961807E-2</c:v>
                </c:pt>
                <c:pt idx="8017">
                  <c:v>-1.4827675186097622E-3</c:v>
                </c:pt>
                <c:pt idx="8018">
                  <c:v>1.531785074621439E-2</c:v>
                </c:pt>
                <c:pt idx="8019">
                  <c:v>3.2997790724039078E-2</c:v>
                </c:pt>
                <c:pt idx="8020">
                  <c:v>3.2997790724039078E-2</c:v>
                </c:pt>
                <c:pt idx="8021">
                  <c:v>5.0567127764225006E-2</c:v>
                </c:pt>
                <c:pt idx="8022">
                  <c:v>6.8420454859733582E-2</c:v>
                </c:pt>
                <c:pt idx="8023">
                  <c:v>8.4918394684791565E-2</c:v>
                </c:pt>
                <c:pt idx="8024">
                  <c:v>8.4918394684791565E-2</c:v>
                </c:pt>
                <c:pt idx="8025">
                  <c:v>9.9492736160755157E-2</c:v>
                </c:pt>
                <c:pt idx="8026">
                  <c:v>0.11209749430418015</c:v>
                </c:pt>
                <c:pt idx="8027">
                  <c:v>0.12183289974927902</c:v>
                </c:pt>
                <c:pt idx="8028">
                  <c:v>0.1292283684015274</c:v>
                </c:pt>
                <c:pt idx="8029">
                  <c:v>0.1292283684015274</c:v>
                </c:pt>
                <c:pt idx="8030">
                  <c:v>0.13391521573066711</c:v>
                </c:pt>
                <c:pt idx="8031">
                  <c:v>0.13560441136360168</c:v>
                </c:pt>
                <c:pt idx="8032">
                  <c:v>0.13430348038673401</c:v>
                </c:pt>
                <c:pt idx="8033">
                  <c:v>0.13011825084686279</c:v>
                </c:pt>
                <c:pt idx="8034">
                  <c:v>0.13011825084686279</c:v>
                </c:pt>
                <c:pt idx="8035">
                  <c:v>0.12310923635959625</c:v>
                </c:pt>
                <c:pt idx="8036">
                  <c:v>0.1135719045996666</c:v>
                </c:pt>
                <c:pt idx="8037">
                  <c:v>0.10127689689397812</c:v>
                </c:pt>
                <c:pt idx="8038">
                  <c:v>0.10127689689397812</c:v>
                </c:pt>
                <c:pt idx="8039">
                  <c:v>8.6449325084686279E-2</c:v>
                </c:pt>
                <c:pt idx="8040">
                  <c:v>7.009086012840271E-2</c:v>
                </c:pt>
                <c:pt idx="8041">
                  <c:v>5.2435178309679031E-2</c:v>
                </c:pt>
                <c:pt idx="8042">
                  <c:v>3.4969016909599304E-2</c:v>
                </c:pt>
                <c:pt idx="8043">
                  <c:v>1.7648488283157349E-2</c:v>
                </c:pt>
                <c:pt idx="8044">
                  <c:v>1.7648488283157349E-2</c:v>
                </c:pt>
                <c:pt idx="8045">
                  <c:v>3.9507297333329916E-4</c:v>
                </c:pt>
                <c:pt idx="8046">
                  <c:v>-1.5862716361880302E-2</c:v>
                </c:pt>
                <c:pt idx="8047">
                  <c:v>-3.1471405178308487E-2</c:v>
                </c:pt>
                <c:pt idx="8048">
                  <c:v>-4.5292265713214874E-2</c:v>
                </c:pt>
                <c:pt idx="8049">
                  <c:v>-4.5292265713214874E-2</c:v>
                </c:pt>
                <c:pt idx="8050">
                  <c:v>-5.7039901614189148E-2</c:v>
                </c:pt>
                <c:pt idx="8051">
                  <c:v>-6.6511936485767365E-2</c:v>
                </c:pt>
                <c:pt idx="8052">
                  <c:v>-7.2932951152324677E-2</c:v>
                </c:pt>
                <c:pt idx="8053">
                  <c:v>-6.6890917718410492E-2</c:v>
                </c:pt>
                <c:pt idx="8054">
                  <c:v>-5.7798039168119431E-2</c:v>
                </c:pt>
                <c:pt idx="8055">
                  <c:v>-5.7798039168119431E-2</c:v>
                </c:pt>
                <c:pt idx="8056">
                  <c:v>-4.6002727001905441E-2</c:v>
                </c:pt>
                <c:pt idx="8057">
                  <c:v>-3.2454486936330795E-2</c:v>
                </c:pt>
                <c:pt idx="8058">
                  <c:v>-1.7366481944918633E-2</c:v>
                </c:pt>
                <c:pt idx="8059">
                  <c:v>-9.601073688827455E-4</c:v>
                </c:pt>
                <c:pt idx="8060">
                  <c:v>-9.601073688827455E-4</c:v>
                </c:pt>
                <c:pt idx="8061">
                  <c:v>1.5795528888702393E-2</c:v>
                </c:pt>
                <c:pt idx="8062">
                  <c:v>3.3426824957132339E-2</c:v>
                </c:pt>
                <c:pt idx="8063">
                  <c:v>5.0940390676259995E-2</c:v>
                </c:pt>
                <c:pt idx="8064">
                  <c:v>6.8334750831127167E-2</c:v>
                </c:pt>
                <c:pt idx="8065">
                  <c:v>6.8334750831127167E-2</c:v>
                </c:pt>
                <c:pt idx="8066">
                  <c:v>8.4885232150554657E-2</c:v>
                </c:pt>
                <c:pt idx="8067">
                  <c:v>9.9287569522857666E-2</c:v>
                </c:pt>
                <c:pt idx="8068">
                  <c:v>0.11171979457139969</c:v>
                </c:pt>
                <c:pt idx="8069">
                  <c:v>0.11171979457139969</c:v>
                </c:pt>
                <c:pt idx="8070">
                  <c:v>0.12132429331541061</c:v>
                </c:pt>
                <c:pt idx="8071">
                  <c:v>0.12844216823577881</c:v>
                </c:pt>
                <c:pt idx="8072">
                  <c:v>0.13308095932006836</c:v>
                </c:pt>
                <c:pt idx="8073">
                  <c:v>0.13476809859275818</c:v>
                </c:pt>
                <c:pt idx="8074">
                  <c:v>0.13476809859275818</c:v>
                </c:pt>
                <c:pt idx="8075">
                  <c:v>0.1334686279296875</c:v>
                </c:pt>
                <c:pt idx="8076">
                  <c:v>0.12931767106056213</c:v>
                </c:pt>
                <c:pt idx="8077">
                  <c:v>0.12240827828645706</c:v>
                </c:pt>
                <c:pt idx="8078">
                  <c:v>0.1126592829823494</c:v>
                </c:pt>
                <c:pt idx="8079">
                  <c:v>0.1126592829823494</c:v>
                </c:pt>
                <c:pt idx="8080">
                  <c:v>0.10050752758979797</c:v>
                </c:pt>
                <c:pt idx="8081">
                  <c:v>8.5825495421886444E-2</c:v>
                </c:pt>
                <c:pt idx="8082">
                  <c:v>6.9617718458175659E-2</c:v>
                </c:pt>
                <c:pt idx="8083">
                  <c:v>5.2394162863492966E-2</c:v>
                </c:pt>
                <c:pt idx="8084">
                  <c:v>5.2394162863492966E-2</c:v>
                </c:pt>
                <c:pt idx="8085">
                  <c:v>3.463340550661087E-2</c:v>
                </c:pt>
                <c:pt idx="8086">
                  <c:v>1.7384687438607216E-2</c:v>
                </c:pt>
                <c:pt idx="8087">
                  <c:v>1.9348914793226868E-4</c:v>
                </c:pt>
                <c:pt idx="8088">
                  <c:v>1.9348914793226868E-4</c:v>
                </c:pt>
                <c:pt idx="8089">
                  <c:v>-1.5989623963832855E-2</c:v>
                </c:pt>
                <c:pt idx="8090">
                  <c:v>-3.1137604266405106E-2</c:v>
                </c:pt>
                <c:pt idx="8091">
                  <c:v>-4.5067202299833298E-2</c:v>
                </c:pt>
                <c:pt idx="8092">
                  <c:v>-5.671117827296257E-2</c:v>
                </c:pt>
                <c:pt idx="8093">
                  <c:v>-5.671117827296257E-2</c:v>
                </c:pt>
                <c:pt idx="8094">
                  <c:v>-6.6087774932384491E-2</c:v>
                </c:pt>
                <c:pt idx="8095">
                  <c:v>-7.2460830211639404E-2</c:v>
                </c:pt>
                <c:pt idx="8096">
                  <c:v>-7.5630605220794678E-2</c:v>
                </c:pt>
                <c:pt idx="8097">
                  <c:v>-7.5638353824615479E-2</c:v>
                </c:pt>
                <c:pt idx="8098">
                  <c:v>-7.5638353824615479E-2</c:v>
                </c:pt>
                <c:pt idx="8099">
                  <c:v>-7.2476163506507874E-2</c:v>
                </c:pt>
                <c:pt idx="8100">
                  <c:v>-6.6125527024269104E-2</c:v>
                </c:pt>
                <c:pt idx="8101">
                  <c:v>-5.7106006890535355E-2</c:v>
                </c:pt>
                <c:pt idx="8102">
                  <c:v>-5.7106006890535355E-2</c:v>
                </c:pt>
                <c:pt idx="8103">
                  <c:v>-4.5550040900707245E-2</c:v>
                </c:pt>
                <c:pt idx="8104">
                  <c:v>-3.1755447387695313E-2</c:v>
                </c:pt>
                <c:pt idx="8105">
                  <c:v>-1.6763437539339066E-2</c:v>
                </c:pt>
                <c:pt idx="8106">
                  <c:v>-4.2735142051242292E-4</c:v>
                </c:pt>
                <c:pt idx="8107">
                  <c:v>-4.2735142051242292E-4</c:v>
                </c:pt>
                <c:pt idx="8108">
                  <c:v>1.6261346638202667E-2</c:v>
                </c:pt>
                <c:pt idx="8109">
                  <c:v>3.3472690731287003E-2</c:v>
                </c:pt>
                <c:pt idx="8110">
                  <c:v>5.1282260566949844E-2</c:v>
                </c:pt>
                <c:pt idx="8111">
                  <c:v>6.8560920655727386E-2</c:v>
                </c:pt>
                <c:pt idx="8112">
                  <c:v>6.8560920655727386E-2</c:v>
                </c:pt>
                <c:pt idx="8113">
                  <c:v>8.4980197250843048E-2</c:v>
                </c:pt>
                <c:pt idx="8114">
                  <c:v>9.9263578653335571E-2</c:v>
                </c:pt>
                <c:pt idx="8115">
                  <c:v>0.11122474819421768</c:v>
                </c:pt>
                <c:pt idx="8116">
                  <c:v>0.11122474819421768</c:v>
                </c:pt>
                <c:pt idx="8117">
                  <c:v>0.12087322771549225</c:v>
                </c:pt>
                <c:pt idx="8118">
                  <c:v>0.1279577761888504</c:v>
                </c:pt>
                <c:pt idx="8119">
                  <c:v>0.13256745040416718</c:v>
                </c:pt>
                <c:pt idx="8120">
                  <c:v>0.1342187225818634</c:v>
                </c:pt>
                <c:pt idx="8121">
                  <c:v>0.1342187225818634</c:v>
                </c:pt>
                <c:pt idx="8122">
                  <c:v>0.1328413337469101</c:v>
                </c:pt>
                <c:pt idx="8123">
                  <c:v>0.12853549420833588</c:v>
                </c:pt>
                <c:pt idx="8124">
                  <c:v>0.12168911099433899</c:v>
                </c:pt>
                <c:pt idx="8125">
                  <c:v>0.11204235255718231</c:v>
                </c:pt>
                <c:pt idx="8126">
                  <c:v>0.11204235255718231</c:v>
                </c:pt>
                <c:pt idx="8127">
                  <c:v>9.9791839718818665E-2</c:v>
                </c:pt>
                <c:pt idx="8128">
                  <c:v>8.5402175784111023E-2</c:v>
                </c:pt>
                <c:pt idx="8129">
                  <c:v>6.8911492824554443E-2</c:v>
                </c:pt>
                <c:pt idx="8130">
                  <c:v>6.8911492824554443E-2</c:v>
                </c:pt>
                <c:pt idx="8131">
                  <c:v>5.1786575466394424E-2</c:v>
                </c:pt>
                <c:pt idx="8132">
                  <c:v>3.428887203335762E-2</c:v>
                </c:pt>
                <c:pt idx="8133">
                  <c:v>1.6927897930145264E-2</c:v>
                </c:pt>
                <c:pt idx="8134">
                  <c:v>1.7940417455974966E-4</c:v>
                </c:pt>
                <c:pt idx="8135">
                  <c:v>1.7940417455974966E-4</c:v>
                </c:pt>
                <c:pt idx="8136">
                  <c:v>-1.6252085566520691E-2</c:v>
                </c:pt>
                <c:pt idx="8137">
                  <c:v>-3.1328450888395309E-2</c:v>
                </c:pt>
                <c:pt idx="8138">
                  <c:v>-4.500136524438858E-2</c:v>
                </c:pt>
                <c:pt idx="8139">
                  <c:v>-5.6671448051929474E-2</c:v>
                </c:pt>
                <c:pt idx="8140">
                  <c:v>-5.6671448051929474E-2</c:v>
                </c:pt>
                <c:pt idx="8141">
                  <c:v>-6.5704174339771271E-2</c:v>
                </c:pt>
                <c:pt idx="8142">
                  <c:v>-7.2055324912071228E-2</c:v>
                </c:pt>
                <c:pt idx="8143">
                  <c:v>-7.5215592980384827E-2</c:v>
                </c:pt>
                <c:pt idx="8144">
                  <c:v>-7.5215592980384827E-2</c:v>
                </c:pt>
                <c:pt idx="8145">
                  <c:v>-7.5135059654712677E-2</c:v>
                </c:pt>
                <c:pt idx="8146">
                  <c:v>-7.1889832615852356E-2</c:v>
                </c:pt>
                <c:pt idx="8147">
                  <c:v>-6.5576687455177307E-2</c:v>
                </c:pt>
                <c:pt idx="8148">
                  <c:v>-5.6302707642316818E-2</c:v>
                </c:pt>
                <c:pt idx="8149">
                  <c:v>-5.6302707642316818E-2</c:v>
                </c:pt>
                <c:pt idx="8150">
                  <c:v>-4.4796265661716461E-2</c:v>
                </c:pt>
                <c:pt idx="8151">
                  <c:v>-3.1149273738265038E-2</c:v>
                </c:pt>
                <c:pt idx="8152">
                  <c:v>-1.6029784455895424E-2</c:v>
                </c:pt>
                <c:pt idx="8153">
                  <c:v>-1.6029784455895424E-2</c:v>
                </c:pt>
                <c:pt idx="8154">
                  <c:v>-6.2219791288953274E-5</c:v>
                </c:pt>
                <c:pt idx="8155">
                  <c:v>1.6939282417297363E-2</c:v>
                </c:pt>
                <c:pt idx="8156">
                  <c:v>3.4082300961017609E-2</c:v>
                </c:pt>
                <c:pt idx="8157">
                  <c:v>5.1639638841152191E-2</c:v>
                </c:pt>
                <c:pt idx="8158">
                  <c:v>6.9047056138515472E-2</c:v>
                </c:pt>
                <c:pt idx="8159">
                  <c:v>6.9047056138515472E-2</c:v>
                </c:pt>
                <c:pt idx="8160">
                  <c:v>8.5031874477863312E-2</c:v>
                </c:pt>
                <c:pt idx="8161">
                  <c:v>9.9483191967010498E-2</c:v>
                </c:pt>
                <c:pt idx="8162">
                  <c:v>0.11140263080596924</c:v>
                </c:pt>
                <c:pt idx="8163">
                  <c:v>0.11140263080596924</c:v>
                </c:pt>
                <c:pt idx="8164">
                  <c:v>0.12082354724407196</c:v>
                </c:pt>
                <c:pt idx="8165">
                  <c:v>0.12791512906551361</c:v>
                </c:pt>
                <c:pt idx="8166">
                  <c:v>0.13229481875896454</c:v>
                </c:pt>
                <c:pt idx="8167">
                  <c:v>0.13389299809932709</c:v>
                </c:pt>
                <c:pt idx="8168">
                  <c:v>0.13251867890357971</c:v>
                </c:pt>
                <c:pt idx="8169">
                  <c:v>0.13251867890357971</c:v>
                </c:pt>
                <c:pt idx="8170">
                  <c:v>0.12817515432834625</c:v>
                </c:pt>
                <c:pt idx="8171">
                  <c:v>0.1212235614657402</c:v>
                </c:pt>
                <c:pt idx="8172">
                  <c:v>0.11159621179103851</c:v>
                </c:pt>
                <c:pt idx="8173">
                  <c:v>9.9136076867580414E-2</c:v>
                </c:pt>
                <c:pt idx="8174">
                  <c:v>9.9136076867580414E-2</c:v>
                </c:pt>
                <c:pt idx="8175">
                  <c:v>8.4723904728889465E-2</c:v>
                </c:pt>
                <c:pt idx="8176">
                  <c:v>6.8320706486701965E-2</c:v>
                </c:pt>
                <c:pt idx="8177">
                  <c:v>5.1045604050159454E-2</c:v>
                </c:pt>
                <c:pt idx="8178">
                  <c:v>5.1045604050159454E-2</c:v>
                </c:pt>
                <c:pt idx="8179">
                  <c:v>3.3779364079236984E-2</c:v>
                </c:pt>
                <c:pt idx="8180">
                  <c:v>1.629827544093132E-2</c:v>
                </c:pt>
                <c:pt idx="8181">
                  <c:v>-3.8558227242901921E-4</c:v>
                </c:pt>
                <c:pt idx="8182">
                  <c:v>-1.6568582504987717E-2</c:v>
                </c:pt>
                <c:pt idx="8183">
                  <c:v>-1.6568582504987717E-2</c:v>
                </c:pt>
                <c:pt idx="8184">
                  <c:v>-3.1737800687551498E-2</c:v>
                </c:pt>
                <c:pt idx="8185">
                  <c:v>-4.5197945088148117E-2</c:v>
                </c:pt>
                <c:pt idx="8186">
                  <c:v>-5.6896436959505081E-2</c:v>
                </c:pt>
                <c:pt idx="8187">
                  <c:v>-6.5890803933143616E-2</c:v>
                </c:pt>
                <c:pt idx="8188">
                  <c:v>-6.5890803933143616E-2</c:v>
                </c:pt>
                <c:pt idx="8189">
                  <c:v>-7.2044119238853455E-2</c:v>
                </c:pt>
                <c:pt idx="8190">
                  <c:v>-7.5125105679035187E-2</c:v>
                </c:pt>
                <c:pt idx="8191">
                  <c:v>-7.4935182929039001E-2</c:v>
                </c:pt>
                <c:pt idx="8192">
                  <c:v>-7.152915745973587E-2</c:v>
                </c:pt>
                <c:pt idx="8193">
                  <c:v>-7.152915745973587E-2</c:v>
                </c:pt>
                <c:pt idx="8194">
                  <c:v>-6.5163947641849518E-2</c:v>
                </c:pt>
                <c:pt idx="8195">
                  <c:v>-5.5850502103567123E-2</c:v>
                </c:pt>
                <c:pt idx="8196">
                  <c:v>-4.4134940952062607E-2</c:v>
                </c:pt>
                <c:pt idx="8197">
                  <c:v>-4.4134940952062607E-2</c:v>
                </c:pt>
                <c:pt idx="8198">
                  <c:v>-3.0581157654523849E-2</c:v>
                </c:pt>
                <c:pt idx="8199">
                  <c:v>-1.5299907885491848E-2</c:v>
                </c:pt>
                <c:pt idx="8200">
                  <c:v>6.2540994258597493E-4</c:v>
                </c:pt>
                <c:pt idx="8201">
                  <c:v>1.7412958666682243E-2</c:v>
                </c:pt>
                <c:pt idx="8202">
                  <c:v>1.7412958666682243E-2</c:v>
                </c:pt>
                <c:pt idx="8203">
                  <c:v>3.4699633717536926E-2</c:v>
                </c:pt>
                <c:pt idx="8204">
                  <c:v>5.2030235528945923E-2</c:v>
                </c:pt>
                <c:pt idx="8205">
                  <c:v>6.9555602967739105E-2</c:v>
                </c:pt>
                <c:pt idx="8206">
                  <c:v>6.9555602967739105E-2</c:v>
                </c:pt>
                <c:pt idx="8207">
                  <c:v>8.5568532347679138E-2</c:v>
                </c:pt>
                <c:pt idx="8208">
                  <c:v>9.9843472242355347E-2</c:v>
                </c:pt>
                <c:pt idx="8209">
                  <c:v>0.11187732964754105</c:v>
                </c:pt>
                <c:pt idx="8210">
                  <c:v>0.12116554379463196</c:v>
                </c:pt>
                <c:pt idx="8211">
                  <c:v>0.12116554379463196</c:v>
                </c:pt>
                <c:pt idx="8212">
                  <c:v>0.1282280832529068</c:v>
                </c:pt>
                <c:pt idx="8213">
                  <c:v>0.13257171213626862</c:v>
                </c:pt>
                <c:pt idx="8214">
                  <c:v>0.13402961194515228</c:v>
                </c:pt>
                <c:pt idx="8215">
                  <c:v>0.13254565000534058</c:v>
                </c:pt>
                <c:pt idx="8216">
                  <c:v>0.13254565000534058</c:v>
                </c:pt>
                <c:pt idx="8217">
                  <c:v>0.12817047536373138</c:v>
                </c:pt>
                <c:pt idx="8218">
                  <c:v>0.12103787809610367</c:v>
                </c:pt>
                <c:pt idx="8219">
                  <c:v>0.11126802861690521</c:v>
                </c:pt>
                <c:pt idx="8220">
                  <c:v>0.11126802861690521</c:v>
                </c:pt>
                <c:pt idx="8221">
                  <c:v>9.8725162446498871E-2</c:v>
                </c:pt>
                <c:pt idx="8222">
                  <c:v>8.398214727640152E-2</c:v>
                </c:pt>
                <c:pt idx="8223">
                  <c:v>1.556539349257946E-2</c:v>
                </c:pt>
                <c:pt idx="8224">
                  <c:v>-1.2235974427312613E-3</c:v>
                </c:pt>
                <c:pt idx="8225">
                  <c:v>-1.7178859561681747E-2</c:v>
                </c:pt>
                <c:pt idx="8226">
                  <c:v>-1.7178859561681747E-2</c:v>
                </c:pt>
                <c:pt idx="8227">
                  <c:v>-3.2266665250062943E-2</c:v>
                </c:pt>
                <c:pt idx="8228">
                  <c:v>-4.5842833817005157E-2</c:v>
                </c:pt>
                <c:pt idx="8229">
                  <c:v>-5.737067386507988E-2</c:v>
                </c:pt>
                <c:pt idx="8230">
                  <c:v>-6.6413834691047668E-2</c:v>
                </c:pt>
                <c:pt idx="8231">
                  <c:v>-7.2447262704372406E-2</c:v>
                </c:pt>
                <c:pt idx="8232">
                  <c:v>-7.2447262704372406E-2</c:v>
                </c:pt>
                <c:pt idx="8233">
                  <c:v>-7.5346782803535461E-2</c:v>
                </c:pt>
                <c:pt idx="8234">
                  <c:v>-7.505161315202713E-2</c:v>
                </c:pt>
                <c:pt idx="8235">
                  <c:v>-7.1525052189826965E-2</c:v>
                </c:pt>
                <c:pt idx="8236">
                  <c:v>-6.493869423866272E-2</c:v>
                </c:pt>
                <c:pt idx="8237">
                  <c:v>-6.493869423866272E-2</c:v>
                </c:pt>
                <c:pt idx="8238">
                  <c:v>-5.5581323802471161E-2</c:v>
                </c:pt>
                <c:pt idx="8239">
                  <c:v>-4.3668746948242188E-2</c:v>
                </c:pt>
                <c:pt idx="8240">
                  <c:v>-2.9874339699745178E-2</c:v>
                </c:pt>
                <c:pt idx="8241">
                  <c:v>-2.9874339699745178E-2</c:v>
                </c:pt>
                <c:pt idx="8242">
                  <c:v>-1.4694969169795513E-2</c:v>
                </c:pt>
                <c:pt idx="8243">
                  <c:v>1.3903770595788956E-3</c:v>
                </c:pt>
                <c:pt idx="8244">
                  <c:v>1.7951700836420059E-2</c:v>
                </c:pt>
                <c:pt idx="8245">
                  <c:v>3.5194467753171921E-2</c:v>
                </c:pt>
                <c:pt idx="8246">
                  <c:v>3.5194467753171921E-2</c:v>
                </c:pt>
                <c:pt idx="8247">
                  <c:v>5.2676655352115631E-2</c:v>
                </c:pt>
                <c:pt idx="8248">
                  <c:v>7.0028074085712433E-2</c:v>
                </c:pt>
                <c:pt idx="8249">
                  <c:v>8.6331672966480255E-2</c:v>
                </c:pt>
                <c:pt idx="8250">
                  <c:v>0.10057743638753891</c:v>
                </c:pt>
                <c:pt idx="8251">
                  <c:v>0.10057743638753891</c:v>
                </c:pt>
                <c:pt idx="8252">
                  <c:v>0.11264896392822266</c:v>
                </c:pt>
                <c:pt idx="8253">
                  <c:v>0.12211833149194717</c:v>
                </c:pt>
                <c:pt idx="8254">
                  <c:v>0.12902887165546417</c:v>
                </c:pt>
                <c:pt idx="8255">
                  <c:v>0.12902887165546417</c:v>
                </c:pt>
                <c:pt idx="8256">
                  <c:v>0.13334441184997559</c:v>
                </c:pt>
                <c:pt idx="8257">
                  <c:v>0.13470998406410217</c:v>
                </c:pt>
                <c:pt idx="8258">
                  <c:v>0.13305127620697021</c:v>
                </c:pt>
                <c:pt idx="8259">
                  <c:v>0.12853597104549408</c:v>
                </c:pt>
                <c:pt idx="8260">
                  <c:v>0.12853597104549408</c:v>
                </c:pt>
                <c:pt idx="8261">
                  <c:v>0.121244877576828</c:v>
                </c:pt>
                <c:pt idx="8262">
                  <c:v>0.11105626076459885</c:v>
                </c:pt>
                <c:pt idx="8263">
                  <c:v>9.83596071600914E-2</c:v>
                </c:pt>
                <c:pt idx="8264">
                  <c:v>8.3279147744178772E-2</c:v>
                </c:pt>
                <c:pt idx="8265">
                  <c:v>8.3279147744178772E-2</c:v>
                </c:pt>
                <c:pt idx="8266">
                  <c:v>6.6589087247848511E-2</c:v>
                </c:pt>
                <c:pt idx="8267">
                  <c:v>4.9311842769384384E-2</c:v>
                </c:pt>
                <c:pt idx="8268">
                  <c:v>3.192828968167305E-2</c:v>
                </c:pt>
                <c:pt idx="8269">
                  <c:v>3.192828968167305E-2</c:v>
                </c:pt>
                <c:pt idx="8270">
                  <c:v>1.4936981722712517E-2</c:v>
                </c:pt>
                <c:pt idx="8271">
                  <c:v>-1.7834400059655309E-3</c:v>
                </c:pt>
                <c:pt idx="8272">
                  <c:v>-1.788029633462429E-2</c:v>
                </c:pt>
                <c:pt idx="8273">
                  <c:v>-3.2996520400047302E-2</c:v>
                </c:pt>
                <c:pt idx="8274">
                  <c:v>-3.2996520400047302E-2</c:v>
                </c:pt>
                <c:pt idx="8275">
                  <c:v>-4.6721722930669785E-2</c:v>
                </c:pt>
                <c:pt idx="8276">
                  <c:v>-5.8164153248071671E-2</c:v>
                </c:pt>
                <c:pt idx="8277">
                  <c:v>-6.7136406898498535E-2</c:v>
                </c:pt>
                <c:pt idx="8278">
                  <c:v>-7.3187939822673798E-2</c:v>
                </c:pt>
                <c:pt idx="8279">
                  <c:v>-7.3187939822673798E-2</c:v>
                </c:pt>
                <c:pt idx="8280">
                  <c:v>-7.5964510440826416E-2</c:v>
                </c:pt>
                <c:pt idx="8281">
                  <c:v>-7.5495295226573944E-2</c:v>
                </c:pt>
                <c:pt idx="8282">
                  <c:v>-7.1833781898021698E-2</c:v>
                </c:pt>
                <c:pt idx="8283">
                  <c:v>-7.1833781898021698E-2</c:v>
                </c:pt>
                <c:pt idx="8284">
                  <c:v>-6.4964711666107178E-2</c:v>
                </c:pt>
                <c:pt idx="8285">
                  <c:v>-5.5297788232564926E-2</c:v>
                </c:pt>
                <c:pt idx="8286">
                  <c:v>-4.3322384357452393E-2</c:v>
                </c:pt>
                <c:pt idx="8287">
                  <c:v>-2.9224725440144539E-2</c:v>
                </c:pt>
                <c:pt idx="8288">
                  <c:v>-1.4122342690825462E-2</c:v>
                </c:pt>
                <c:pt idx="8289">
                  <c:v>-1.4122342690825462E-2</c:v>
                </c:pt>
                <c:pt idx="8290">
                  <c:v>2.0038485527038574E-3</c:v>
                </c:pt>
                <c:pt idx="8291">
                  <c:v>1.8731594085693359E-2</c:v>
                </c:pt>
                <c:pt idx="8292">
                  <c:v>3.5749144852161407E-2</c:v>
                </c:pt>
                <c:pt idx="8293">
                  <c:v>5.3386226296424866E-2</c:v>
                </c:pt>
                <c:pt idx="8294">
                  <c:v>5.3386226296424866E-2</c:v>
                </c:pt>
                <c:pt idx="8295">
                  <c:v>7.0571109652519226E-2</c:v>
                </c:pt>
                <c:pt idx="8296">
                  <c:v>8.7053179740905762E-2</c:v>
                </c:pt>
                <c:pt idx="8297">
                  <c:v>0.10168210417032242</c:v>
                </c:pt>
                <c:pt idx="8298">
                  <c:v>0.10168210417032242</c:v>
                </c:pt>
                <c:pt idx="8299">
                  <c:v>0.11384403705596924</c:v>
                </c:pt>
                <c:pt idx="8300">
                  <c:v>0.12358991056680679</c:v>
                </c:pt>
                <c:pt idx="8301">
                  <c:v>0.13040488958358765</c:v>
                </c:pt>
                <c:pt idx="8302">
                  <c:v>0.13459888100624084</c:v>
                </c:pt>
                <c:pt idx="8303">
                  <c:v>0.13459888100624084</c:v>
                </c:pt>
                <c:pt idx="8304">
                  <c:v>0.13584369421005249</c:v>
                </c:pt>
                <c:pt idx="8305">
                  <c:v>0.13410468399524689</c:v>
                </c:pt>
                <c:pt idx="8306">
                  <c:v>0.12940315902233124</c:v>
                </c:pt>
                <c:pt idx="8307">
                  <c:v>0.12940315902233124</c:v>
                </c:pt>
                <c:pt idx="8308">
                  <c:v>0.12185509502887726</c:v>
                </c:pt>
                <c:pt idx="8309">
                  <c:v>0.11123586446046829</c:v>
                </c:pt>
                <c:pt idx="8310">
                  <c:v>9.7787484526634216E-2</c:v>
                </c:pt>
                <c:pt idx="8311">
                  <c:v>8.2434237003326416E-2</c:v>
                </c:pt>
                <c:pt idx="8312">
                  <c:v>8.2434237003326416E-2</c:v>
                </c:pt>
                <c:pt idx="8313">
                  <c:v>6.5404735505580902E-2</c:v>
                </c:pt>
                <c:pt idx="8314">
                  <c:v>4.8249188810586929E-2</c:v>
                </c:pt>
                <c:pt idx="8315">
                  <c:v>3.105185367166996E-2</c:v>
                </c:pt>
                <c:pt idx="8316">
                  <c:v>1.3742861337959766E-2</c:v>
                </c:pt>
                <c:pt idx="8317">
                  <c:v>1.3742861337959766E-2</c:v>
                </c:pt>
                <c:pt idx="8318">
                  <c:v>-2.7658704202622175E-3</c:v>
                </c:pt>
                <c:pt idx="8319">
                  <c:v>-1.9014352932572365E-2</c:v>
                </c:pt>
                <c:pt idx="8320">
                  <c:v>-3.4015588462352753E-2</c:v>
                </c:pt>
                <c:pt idx="8321">
                  <c:v>-3.4015588462352753E-2</c:v>
                </c:pt>
                <c:pt idx="8322">
                  <c:v>-4.7497190535068512E-2</c:v>
                </c:pt>
                <c:pt idx="8323">
                  <c:v>-5.9183709323406219E-2</c:v>
                </c:pt>
                <c:pt idx="8324">
                  <c:v>-6.8076774477958679E-2</c:v>
                </c:pt>
                <c:pt idx="8325">
                  <c:v>-7.4127957224845886E-2</c:v>
                </c:pt>
                <c:pt idx="8326">
                  <c:v>-7.4127957224845886E-2</c:v>
                </c:pt>
                <c:pt idx="8327">
                  <c:v>-7.6876439154148102E-2</c:v>
                </c:pt>
                <c:pt idx="8328">
                  <c:v>-7.62043297290802E-2</c:v>
                </c:pt>
                <c:pt idx="8329">
                  <c:v>-7.2211690247058868E-2</c:v>
                </c:pt>
                <c:pt idx="8330">
                  <c:v>-6.5188199281692505E-2</c:v>
                </c:pt>
                <c:pt idx="8331">
                  <c:v>-6.5188199281692505E-2</c:v>
                </c:pt>
                <c:pt idx="8332">
                  <c:v>-5.5151849985122681E-2</c:v>
                </c:pt>
                <c:pt idx="8333">
                  <c:v>-4.2981497943401337E-2</c:v>
                </c:pt>
                <c:pt idx="8334">
                  <c:v>-2.896362729370594E-2</c:v>
                </c:pt>
                <c:pt idx="8335">
                  <c:v>-2.896362729370594E-2</c:v>
                </c:pt>
                <c:pt idx="8336">
                  <c:v>-1.3430101796984673E-2</c:v>
                </c:pt>
                <c:pt idx="8337">
                  <c:v>2.5688055902719498E-3</c:v>
                </c:pt>
                <c:pt idx="8338">
                  <c:v>1.9486371427774429E-2</c:v>
                </c:pt>
                <c:pt idx="8339">
                  <c:v>3.6480676382780075E-2</c:v>
                </c:pt>
                <c:pt idx="8340">
                  <c:v>3.6480676382780075E-2</c:v>
                </c:pt>
                <c:pt idx="8341">
                  <c:v>5.3750492632389069E-2</c:v>
                </c:pt>
                <c:pt idx="8342">
                  <c:v>7.1286343038082123E-2</c:v>
                </c:pt>
                <c:pt idx="8343">
                  <c:v>8.7810121476650238E-2</c:v>
                </c:pt>
                <c:pt idx="8344">
                  <c:v>8.7810121476650238E-2</c:v>
                </c:pt>
                <c:pt idx="8345">
                  <c:v>0.10295764356851578</c:v>
                </c:pt>
                <c:pt idx="8346">
                  <c:v>0.11562716215848923</c:v>
                </c:pt>
                <c:pt idx="8347">
                  <c:v>0.12543562054634094</c:v>
                </c:pt>
                <c:pt idx="8348">
                  <c:v>0.13247765600681305</c:v>
                </c:pt>
                <c:pt idx="8349">
                  <c:v>0.13247765600681305</c:v>
                </c:pt>
                <c:pt idx="8350">
                  <c:v>0.13658885657787323</c:v>
                </c:pt>
                <c:pt idx="8351">
                  <c:v>0.13772609829902649</c:v>
                </c:pt>
                <c:pt idx="8352">
                  <c:v>0.13585416972637177</c:v>
                </c:pt>
                <c:pt idx="8353">
                  <c:v>0.13093562424182892</c:v>
                </c:pt>
                <c:pt idx="8354">
                  <c:v>0.13093562424182892</c:v>
                </c:pt>
                <c:pt idx="8355">
                  <c:v>0.12262779474258423</c:v>
                </c:pt>
                <c:pt idx="8356">
                  <c:v>0.11152175068855286</c:v>
                </c:pt>
                <c:pt idx="8357">
                  <c:v>9.7616948187351227E-2</c:v>
                </c:pt>
                <c:pt idx="8358">
                  <c:v>8.1671759486198425E-2</c:v>
                </c:pt>
                <c:pt idx="8359">
                  <c:v>8.1671759486198425E-2</c:v>
                </c:pt>
                <c:pt idx="8360">
                  <c:v>6.4849227666854858E-2</c:v>
                </c:pt>
                <c:pt idx="8361">
                  <c:v>4.7269035130739212E-2</c:v>
                </c:pt>
                <c:pt idx="8362">
                  <c:v>2.9882786795496941E-2</c:v>
                </c:pt>
                <c:pt idx="8363">
                  <c:v>2.9882786795496941E-2</c:v>
                </c:pt>
                <c:pt idx="8364">
                  <c:v>1.2772400863468647E-2</c:v>
                </c:pt>
                <c:pt idx="8365">
                  <c:v>-3.9284755475819111E-3</c:v>
                </c:pt>
                <c:pt idx="8366">
                  <c:v>-1.9861778244376183E-2</c:v>
                </c:pt>
                <c:pt idx="8367">
                  <c:v>-3.5021837800741196E-2</c:v>
                </c:pt>
                <c:pt idx="8368">
                  <c:v>-3.5021837800741196E-2</c:v>
                </c:pt>
                <c:pt idx="8369">
                  <c:v>-4.8737403005361557E-2</c:v>
                </c:pt>
                <c:pt idx="8370">
                  <c:v>-5.761965736746788E-2</c:v>
                </c:pt>
                <c:pt idx="8371">
                  <c:v>-6.7443788051605225E-2</c:v>
                </c:pt>
                <c:pt idx="8372">
                  <c:v>-7.4130736291408539E-2</c:v>
                </c:pt>
                <c:pt idx="8373">
                  <c:v>-7.4130736291408539E-2</c:v>
                </c:pt>
                <c:pt idx="8374">
                  <c:v>-7.7560953795909882E-2</c:v>
                </c:pt>
                <c:pt idx="8375">
                  <c:v>-7.7633768320083618E-2</c:v>
                </c:pt>
                <c:pt idx="8376">
                  <c:v>-7.4312910437583923E-2</c:v>
                </c:pt>
                <c:pt idx="8377">
                  <c:v>-7.4312910437583923E-2</c:v>
                </c:pt>
                <c:pt idx="8378">
                  <c:v>-6.766936182975769E-2</c:v>
                </c:pt>
                <c:pt idx="8379">
                  <c:v>-5.8247197419404984E-2</c:v>
                </c:pt>
                <c:pt idx="8380">
                  <c:v>-4.6203780919313431E-2</c:v>
                </c:pt>
                <c:pt idx="8381">
                  <c:v>-3.228452056646347E-2</c:v>
                </c:pt>
                <c:pt idx="8382">
                  <c:v>-3.228452056646347E-2</c:v>
                </c:pt>
                <c:pt idx="8383">
                  <c:v>-1.7206268385052681E-2</c:v>
                </c:pt>
                <c:pt idx="8384">
                  <c:v>-9.5479958690702915E-4</c:v>
                </c:pt>
                <c:pt idx="8385">
                  <c:v>1.5523905865848064E-2</c:v>
                </c:pt>
                <c:pt idx="8386">
                  <c:v>1.5523905865848064E-2</c:v>
                </c:pt>
                <c:pt idx="8387">
                  <c:v>3.2619453966617584E-2</c:v>
                </c:pt>
                <c:pt idx="8388">
                  <c:v>5.002744123339653E-2</c:v>
                </c:pt>
                <c:pt idx="8389">
                  <c:v>6.7282505333423615E-2</c:v>
                </c:pt>
                <c:pt idx="8390">
                  <c:v>8.4467582404613495E-2</c:v>
                </c:pt>
                <c:pt idx="8391">
                  <c:v>8.4467582404613495E-2</c:v>
                </c:pt>
                <c:pt idx="8392">
                  <c:v>0.10038866102695465</c:v>
                </c:pt>
                <c:pt idx="8393">
                  <c:v>0.1383981853723526</c:v>
                </c:pt>
                <c:pt idx="8394">
                  <c:v>0.14026044309139252</c:v>
                </c:pt>
                <c:pt idx="8395">
                  <c:v>0.13901834189891815</c:v>
                </c:pt>
                <c:pt idx="8396">
                  <c:v>0.13443408906459808</c:v>
                </c:pt>
                <c:pt idx="8397">
                  <c:v>0.13443408906459808</c:v>
                </c:pt>
                <c:pt idx="8398">
                  <c:v>0.12645268440246582</c:v>
                </c:pt>
                <c:pt idx="8399">
                  <c:v>0.11517871171236038</c:v>
                </c:pt>
                <c:pt idx="8400">
                  <c:v>0.10116957873106003</c:v>
                </c:pt>
                <c:pt idx="8401">
                  <c:v>0.10116957873106003</c:v>
                </c:pt>
                <c:pt idx="8402">
                  <c:v>8.5264056921005249E-2</c:v>
                </c:pt>
                <c:pt idx="8403">
                  <c:v>6.8128101527690887E-2</c:v>
                </c:pt>
                <c:pt idx="8404">
                  <c:v>5.0888314843177795E-2</c:v>
                </c:pt>
                <c:pt idx="8405">
                  <c:v>3.3450610935688019E-2</c:v>
                </c:pt>
                <c:pt idx="8406">
                  <c:v>3.3450610935688019E-2</c:v>
                </c:pt>
                <c:pt idx="8407">
                  <c:v>1.6241554170846939E-2</c:v>
                </c:pt>
                <c:pt idx="8408">
                  <c:v>-4.301767039578408E-4</c:v>
                </c:pt>
                <c:pt idx="8409">
                  <c:v>-1.6942048445343971E-2</c:v>
                </c:pt>
                <c:pt idx="8410">
                  <c:v>-3.2299872487783432E-2</c:v>
                </c:pt>
                <c:pt idx="8411">
                  <c:v>-4.6493828296661377E-2</c:v>
                </c:pt>
                <c:pt idx="8412">
                  <c:v>-4.6493828296661377E-2</c:v>
                </c:pt>
                <c:pt idx="8413">
                  <c:v>-5.8796562254428864E-2</c:v>
                </c:pt>
                <c:pt idx="8414">
                  <c:v>-6.8434253334999084E-2</c:v>
                </c:pt>
                <c:pt idx="8415">
                  <c:v>-7.5245402753353119E-2</c:v>
                </c:pt>
                <c:pt idx="8416">
                  <c:v>-7.8665971755981445E-2</c:v>
                </c:pt>
                <c:pt idx="8417">
                  <c:v>-7.8665971755981445E-2</c:v>
                </c:pt>
                <c:pt idx="8418">
                  <c:v>-7.860875129699707E-2</c:v>
                </c:pt>
                <c:pt idx="8419">
                  <c:v>-7.5157798826694489E-2</c:v>
                </c:pt>
                <c:pt idx="8420">
                  <c:v>-6.8443894386291504E-2</c:v>
                </c:pt>
                <c:pt idx="8421">
                  <c:v>-5.8639645576477051E-2</c:v>
                </c:pt>
                <c:pt idx="8422">
                  <c:v>-5.8639645576477051E-2</c:v>
                </c:pt>
                <c:pt idx="8423">
                  <c:v>-4.6621263027191162E-2</c:v>
                </c:pt>
                <c:pt idx="8424">
                  <c:v>-3.2578032463788986E-2</c:v>
                </c:pt>
                <c:pt idx="8425">
                  <c:v>-1.7256837338209152E-2</c:v>
                </c:pt>
                <c:pt idx="8426">
                  <c:v>-1.7256837338209152E-2</c:v>
                </c:pt>
                <c:pt idx="8427">
                  <c:v>-1.2436489341780543E-3</c:v>
                </c:pt>
                <c:pt idx="8428">
                  <c:v>1.5668554231524467E-2</c:v>
                </c:pt>
                <c:pt idx="8429">
                  <c:v>3.2600894570350647E-2</c:v>
                </c:pt>
                <c:pt idx="8430">
                  <c:v>4.9988534301519394E-2</c:v>
                </c:pt>
                <c:pt idx="8431">
                  <c:v>4.9988534301519394E-2</c:v>
                </c:pt>
                <c:pt idx="8432">
                  <c:v>6.7437723278999329E-2</c:v>
                </c:pt>
                <c:pt idx="8433">
                  <c:v>8.4341220557689667E-2</c:v>
                </c:pt>
                <c:pt idx="8434">
                  <c:v>0.10064699500799179</c:v>
                </c:pt>
                <c:pt idx="8435">
                  <c:v>0.10064699500799179</c:v>
                </c:pt>
                <c:pt idx="8436">
                  <c:v>0.11501406878232956</c:v>
                </c:pt>
                <c:pt idx="8437">
                  <c:v>0.12696853280067444</c:v>
                </c:pt>
                <c:pt idx="8438">
                  <c:v>0.13589729368686676</c:v>
                </c:pt>
                <c:pt idx="8439">
                  <c:v>0.14132149517536163</c:v>
                </c:pt>
                <c:pt idx="8440">
                  <c:v>0.14132149517536163</c:v>
                </c:pt>
                <c:pt idx="8441">
                  <c:v>0.14329427480697632</c:v>
                </c:pt>
                <c:pt idx="8442">
                  <c:v>0.14165765047073364</c:v>
                </c:pt>
                <c:pt idx="8443">
                  <c:v>0.13632312417030334</c:v>
                </c:pt>
                <c:pt idx="8444">
                  <c:v>0.12739770114421844</c:v>
                </c:pt>
                <c:pt idx="8445">
                  <c:v>0.12739770114421844</c:v>
                </c:pt>
                <c:pt idx="8446">
                  <c:v>0.11555071175098419</c:v>
                </c:pt>
                <c:pt idx="8447">
                  <c:v>0.1010134369134903</c:v>
                </c:pt>
                <c:pt idx="8448">
                  <c:v>8.5098467767238617E-2</c:v>
                </c:pt>
                <c:pt idx="8449">
                  <c:v>6.8174473941326141E-2</c:v>
                </c:pt>
                <c:pt idx="8450">
                  <c:v>6.8174473941326141E-2</c:v>
                </c:pt>
                <c:pt idx="8451">
                  <c:v>5.0513949245214462E-2</c:v>
                </c:pt>
                <c:pt idx="8452">
                  <c:v>3.3224202692508698E-2</c:v>
                </c:pt>
                <c:pt idx="8453">
                  <c:v>1.5735654160380363E-2</c:v>
                </c:pt>
                <c:pt idx="8454">
                  <c:v>1.5735654160380363E-2</c:v>
                </c:pt>
                <c:pt idx="8455">
                  <c:v>-1.2872351799160242E-3</c:v>
                </c:pt>
                <c:pt idx="8456">
                  <c:v>-1.7653675749897957E-2</c:v>
                </c:pt>
                <c:pt idx="8457">
                  <c:v>-3.3518780022859573E-2</c:v>
                </c:pt>
                <c:pt idx="8458">
                  <c:v>-4.7747377306222916E-2</c:v>
                </c:pt>
                <c:pt idx="8459">
                  <c:v>-4.7747377306222916E-2</c:v>
                </c:pt>
                <c:pt idx="8460">
                  <c:v>-6.0166493058204651E-2</c:v>
                </c:pt>
                <c:pt idx="8461">
                  <c:v>-7.0114739239215851E-2</c:v>
                </c:pt>
                <c:pt idx="8462">
                  <c:v>-7.6956070959568024E-2</c:v>
                </c:pt>
                <c:pt idx="8463">
                  <c:v>-7.6956070959568024E-2</c:v>
                </c:pt>
                <c:pt idx="8464">
                  <c:v>-8.0591484904289246E-2</c:v>
                </c:pt>
                <c:pt idx="8465">
                  <c:v>-8.0684356391429901E-2</c:v>
                </c:pt>
                <c:pt idx="8466">
                  <c:v>-7.7208675444126129E-2</c:v>
                </c:pt>
                <c:pt idx="8467">
                  <c:v>-7.0464901626110077E-2</c:v>
                </c:pt>
                <c:pt idx="8468">
                  <c:v>-7.0464901626110077E-2</c:v>
                </c:pt>
                <c:pt idx="8469">
                  <c:v>-6.0839090496301651E-2</c:v>
                </c:pt>
                <c:pt idx="8470">
                  <c:v>-4.8563707619905472E-2</c:v>
                </c:pt>
                <c:pt idx="8471">
                  <c:v>-3.4623969346284866E-2</c:v>
                </c:pt>
                <c:pt idx="8472">
                  <c:v>-1.9127063453197479E-2</c:v>
                </c:pt>
                <c:pt idx="8473">
                  <c:v>-1.9127063453197479E-2</c:v>
                </c:pt>
                <c:pt idx="8474">
                  <c:v>-2.7523890603333712E-3</c:v>
                </c:pt>
                <c:pt idx="8475">
                  <c:v>1.3982533477246761E-2</c:v>
                </c:pt>
                <c:pt idx="8476">
                  <c:v>3.1426560133695602E-2</c:v>
                </c:pt>
                <c:pt idx="8477">
                  <c:v>3.1426560133695602E-2</c:v>
                </c:pt>
                <c:pt idx="8478">
                  <c:v>4.89240363240242E-2</c:v>
                </c:pt>
                <c:pt idx="8479">
                  <c:v>6.6518925130367279E-2</c:v>
                </c:pt>
                <c:pt idx="8480">
                  <c:v>8.3893664181232452E-2</c:v>
                </c:pt>
                <c:pt idx="8481">
                  <c:v>0.1002473458647728</c:v>
                </c:pt>
                <c:pt idx="8482">
                  <c:v>0.1002473458647728</c:v>
                </c:pt>
                <c:pt idx="8483">
                  <c:v>0.11515416949987411</c:v>
                </c:pt>
                <c:pt idx="8484">
                  <c:v>0.12773242592811584</c:v>
                </c:pt>
                <c:pt idx="8485">
                  <c:v>0.13728238642215729</c:v>
                </c:pt>
                <c:pt idx="8486">
                  <c:v>0.13728238642215729</c:v>
                </c:pt>
                <c:pt idx="8487">
                  <c:v>0.14334720373153687</c:v>
                </c:pt>
                <c:pt idx="8488">
                  <c:v>0.14550668001174927</c:v>
                </c:pt>
                <c:pt idx="8489">
                  <c:v>0.14371639490127563</c:v>
                </c:pt>
                <c:pt idx="8490">
                  <c:v>0.13815367221832275</c:v>
                </c:pt>
                <c:pt idx="8491">
                  <c:v>0.13815367221832275</c:v>
                </c:pt>
                <c:pt idx="8492">
                  <c:v>0.12904240190982819</c:v>
                </c:pt>
                <c:pt idx="8493">
                  <c:v>0.11689219623804092</c:v>
                </c:pt>
                <c:pt idx="8494">
                  <c:v>0.10242581367492676</c:v>
                </c:pt>
                <c:pt idx="8495">
                  <c:v>8.6113326251506805E-2</c:v>
                </c:pt>
                <c:pt idx="8496">
                  <c:v>8.6113326251506805E-2</c:v>
                </c:pt>
                <c:pt idx="8497">
                  <c:v>6.8881355226039886E-2</c:v>
                </c:pt>
                <c:pt idx="8498">
                  <c:v>5.1318157464265823E-2</c:v>
                </c:pt>
                <c:pt idx="8499">
                  <c:v>3.377927839756012E-2</c:v>
                </c:pt>
                <c:pt idx="8500">
                  <c:v>3.377927839756012E-2</c:v>
                </c:pt>
                <c:pt idx="8501">
                  <c:v>1.6554195433855057E-2</c:v>
                </c:pt>
                <c:pt idx="8502">
                  <c:v>-6.3145143212750554E-4</c:v>
                </c:pt>
                <c:pt idx="8503">
                  <c:v>-1.7384354025125504E-2</c:v>
                </c:pt>
                <c:pt idx="8504">
                  <c:v>-3.3337283879518509E-2</c:v>
                </c:pt>
                <c:pt idx="8505">
                  <c:v>-3.3337283879518509E-2</c:v>
                </c:pt>
                <c:pt idx="8506">
                  <c:v>-4.7961641103029251E-2</c:v>
                </c:pt>
                <c:pt idx="8507">
                  <c:v>-6.0500938445329666E-2</c:v>
                </c:pt>
                <c:pt idx="8508">
                  <c:v>-7.0670321583747864E-2</c:v>
                </c:pt>
                <c:pt idx="8509">
                  <c:v>-7.7923409640789032E-2</c:v>
                </c:pt>
                <c:pt idx="8510">
                  <c:v>-7.7923409640789032E-2</c:v>
                </c:pt>
                <c:pt idx="8511">
                  <c:v>-8.1844538450241089E-2</c:v>
                </c:pt>
                <c:pt idx="8512">
                  <c:v>-8.217998594045639E-2</c:v>
                </c:pt>
                <c:pt idx="8513">
                  <c:v>-7.9035624861717224E-2</c:v>
                </c:pt>
                <c:pt idx="8514">
                  <c:v>-7.9035624861717224E-2</c:v>
                </c:pt>
                <c:pt idx="8515">
                  <c:v>-7.2459056973457336E-2</c:v>
                </c:pt>
                <c:pt idx="8516">
                  <c:v>-6.295408308506012E-2</c:v>
                </c:pt>
                <c:pt idx="8517">
                  <c:v>-5.1026549190282822E-2</c:v>
                </c:pt>
                <c:pt idx="8518">
                  <c:v>-3.6835357546806335E-2</c:v>
                </c:pt>
                <c:pt idx="8519">
                  <c:v>-3.6835357546806335E-2</c:v>
                </c:pt>
                <c:pt idx="8520">
                  <c:v>-2.14956384152174E-2</c:v>
                </c:pt>
                <c:pt idx="8521">
                  <c:v>-5.0534801557660103E-3</c:v>
                </c:pt>
                <c:pt idx="8522">
                  <c:v>1.1924647726118565E-2</c:v>
                </c:pt>
                <c:pt idx="8523">
                  <c:v>1.1924647726118565E-2</c:v>
                </c:pt>
                <c:pt idx="8524">
                  <c:v>2.9067559167742729E-2</c:v>
                </c:pt>
                <c:pt idx="8525">
                  <c:v>4.680546373128891E-2</c:v>
                </c:pt>
                <c:pt idx="8526">
                  <c:v>6.4287744462490082E-2</c:v>
                </c:pt>
                <c:pt idx="8527">
                  <c:v>8.1787467002868652E-2</c:v>
                </c:pt>
                <c:pt idx="8528">
                  <c:v>8.1787467002868652E-2</c:v>
                </c:pt>
                <c:pt idx="8529">
                  <c:v>9.8546788096427917E-2</c:v>
                </c:pt>
                <c:pt idx="8530">
                  <c:v>0.11364167183637619</c:v>
                </c:pt>
                <c:pt idx="8531">
                  <c:v>0.12679782509803772</c:v>
                </c:pt>
                <c:pt idx="8532">
                  <c:v>0.13678264617919922</c:v>
                </c:pt>
                <c:pt idx="8533">
                  <c:v>0.13678264617919922</c:v>
                </c:pt>
                <c:pt idx="8534">
                  <c:v>0.14325933158397675</c:v>
                </c:pt>
                <c:pt idx="8535">
                  <c:v>0.14589983224868774</c:v>
                </c:pt>
                <c:pt idx="8536">
                  <c:v>0.14447684586048126</c:v>
                </c:pt>
                <c:pt idx="8537">
                  <c:v>0.14447684586048126</c:v>
                </c:pt>
                <c:pt idx="8538">
                  <c:v>0.1390855610370636</c:v>
                </c:pt>
                <c:pt idx="8539">
                  <c:v>0.1302478164434433</c:v>
                </c:pt>
                <c:pt idx="8540">
                  <c:v>0.11815228313207626</c:v>
                </c:pt>
                <c:pt idx="8541">
                  <c:v>0.10346927493810654</c:v>
                </c:pt>
                <c:pt idx="8542">
                  <c:v>8.7441258132457733E-2</c:v>
                </c:pt>
                <c:pt idx="8543">
                  <c:v>8.7441258132457733E-2</c:v>
                </c:pt>
                <c:pt idx="8544">
                  <c:v>7.0109881460666656E-2</c:v>
                </c:pt>
                <c:pt idx="8545">
                  <c:v>5.2763357758522034E-2</c:v>
                </c:pt>
                <c:pt idx="8546">
                  <c:v>3.5409372299909592E-2</c:v>
                </c:pt>
                <c:pt idx="8547">
                  <c:v>1.7783243209123611E-2</c:v>
                </c:pt>
                <c:pt idx="8548">
                  <c:v>1.7783243209123611E-2</c:v>
                </c:pt>
                <c:pt idx="8549">
                  <c:v>7.2969729080796242E-4</c:v>
                </c:pt>
                <c:pt idx="8550">
                  <c:v>-1.6273930668830872E-2</c:v>
                </c:pt>
                <c:pt idx="8551">
                  <c:v>-3.2213799655437469E-2</c:v>
                </c:pt>
                <c:pt idx="8552">
                  <c:v>-3.2213799655437469E-2</c:v>
                </c:pt>
                <c:pt idx="8553">
                  <c:v>-4.6829856932163239E-2</c:v>
                </c:pt>
                <c:pt idx="8554">
                  <c:v>-5.9833809733390808E-2</c:v>
                </c:pt>
                <c:pt idx="8555">
                  <c:v>-7.0177651941776276E-2</c:v>
                </c:pt>
                <c:pt idx="8556">
                  <c:v>-7.7795363962650299E-2</c:v>
                </c:pt>
                <c:pt idx="8557">
                  <c:v>-7.7795363962650299E-2</c:v>
                </c:pt>
                <c:pt idx="8558">
                  <c:v>-8.202873170375824E-2</c:v>
                </c:pt>
                <c:pt idx="8559">
                  <c:v>-8.2676969468593597E-2</c:v>
                </c:pt>
                <c:pt idx="8560">
                  <c:v>-7.9832471907138824E-2</c:v>
                </c:pt>
                <c:pt idx="8561">
                  <c:v>-7.3757007718086243E-2</c:v>
                </c:pt>
                <c:pt idx="8562">
                  <c:v>-7.3757007718086243E-2</c:v>
                </c:pt>
                <c:pt idx="8563">
                  <c:v>-2.3766703903675079E-2</c:v>
                </c:pt>
                <c:pt idx="8564">
                  <c:v>-7.6635126024484634E-3</c:v>
                </c:pt>
                <c:pt idx="8565">
                  <c:v>9.3844486400485039E-3</c:v>
                </c:pt>
                <c:pt idx="8566">
                  <c:v>2.6447713375091553E-2</c:v>
                </c:pt>
                <c:pt idx="8567">
                  <c:v>4.377230629324913E-2</c:v>
                </c:pt>
                <c:pt idx="8568">
                  <c:v>4.377230629324913E-2</c:v>
                </c:pt>
                <c:pt idx="8569">
                  <c:v>6.1578221619129181E-2</c:v>
                </c:pt>
                <c:pt idx="8570">
                  <c:v>7.8809969127178192E-2</c:v>
                </c:pt>
                <c:pt idx="8571">
                  <c:v>9.5696315169334412E-2</c:v>
                </c:pt>
                <c:pt idx="8572">
                  <c:v>0.11104439198970795</c:v>
                </c:pt>
                <c:pt idx="8573">
                  <c:v>0.11104439198970795</c:v>
                </c:pt>
                <c:pt idx="8574">
                  <c:v>0.12413205951452255</c:v>
                </c:pt>
                <c:pt idx="8575">
                  <c:v>0.13464289903640747</c:v>
                </c:pt>
                <c:pt idx="8576">
                  <c:v>0.14152809977531433</c:v>
                </c:pt>
                <c:pt idx="8577">
                  <c:v>0.14453314244747162</c:v>
                </c:pt>
                <c:pt idx="8578">
                  <c:v>0.14453314244747162</c:v>
                </c:pt>
                <c:pt idx="8579">
                  <c:v>0.14354445040225983</c:v>
                </c:pt>
                <c:pt idx="8580">
                  <c:v>0.13858573138713837</c:v>
                </c:pt>
                <c:pt idx="8581">
                  <c:v>0.12988351285457611</c:v>
                </c:pt>
                <c:pt idx="8582">
                  <c:v>0.11830509454011917</c:v>
                </c:pt>
                <c:pt idx="8583">
                  <c:v>0.11830509454011917</c:v>
                </c:pt>
                <c:pt idx="8584">
                  <c:v>0.1041637659072876</c:v>
                </c:pt>
                <c:pt idx="8585">
                  <c:v>8.8366366922855377E-2</c:v>
                </c:pt>
                <c:pt idx="8586">
                  <c:v>7.172490656375885E-2</c:v>
                </c:pt>
                <c:pt idx="8587">
                  <c:v>5.4250806570053101E-2</c:v>
                </c:pt>
                <c:pt idx="8588">
                  <c:v>5.4250806570053101E-2</c:v>
                </c:pt>
                <c:pt idx="8589">
                  <c:v>3.7026342004537582E-2</c:v>
                </c:pt>
                <c:pt idx="8590">
                  <c:v>1.9710753113031387E-2</c:v>
                </c:pt>
                <c:pt idx="8591">
                  <c:v>2.6028135325759649E-3</c:v>
                </c:pt>
                <c:pt idx="8592">
                  <c:v>2.6028135325759649E-3</c:v>
                </c:pt>
                <c:pt idx="8593">
                  <c:v>-1.3935011811554432E-2</c:v>
                </c:pt>
                <c:pt idx="8594">
                  <c:v>-3.0125981196761131E-2</c:v>
                </c:pt>
                <c:pt idx="8595">
                  <c:v>-4.4820073992013931E-2</c:v>
                </c:pt>
                <c:pt idx="8596">
                  <c:v>-5.782708153128624E-2</c:v>
                </c:pt>
                <c:pt idx="8597">
                  <c:v>-5.782708153128624E-2</c:v>
                </c:pt>
                <c:pt idx="8598">
                  <c:v>-6.8464756011962891E-2</c:v>
                </c:pt>
                <c:pt idx="8599">
                  <c:v>-7.6089434325695038E-2</c:v>
                </c:pt>
                <c:pt idx="8600">
                  <c:v>-8.0647476017475128E-2</c:v>
                </c:pt>
                <c:pt idx="8601">
                  <c:v>-8.0647476017475128E-2</c:v>
                </c:pt>
                <c:pt idx="8602">
                  <c:v>-8.1763260066509247E-2</c:v>
                </c:pt>
                <c:pt idx="8603">
                  <c:v>-7.9423829913139343E-2</c:v>
                </c:pt>
                <c:pt idx="8604">
                  <c:v>-7.384132593870163E-2</c:v>
                </c:pt>
                <c:pt idx="8605">
                  <c:v>-6.5261274576187134E-2</c:v>
                </c:pt>
                <c:pt idx="8606">
                  <c:v>-6.5261274576187134E-2</c:v>
                </c:pt>
                <c:pt idx="8607">
                  <c:v>-5.3862009197473526E-2</c:v>
                </c:pt>
                <c:pt idx="8608">
                  <c:v>-4.056839644908905E-2</c:v>
                </c:pt>
                <c:pt idx="8609">
                  <c:v>-2.5538139045238495E-2</c:v>
                </c:pt>
                <c:pt idx="8610">
                  <c:v>-9.5201004296541214E-3</c:v>
                </c:pt>
                <c:pt idx="8611">
                  <c:v>-9.5201004296541214E-3</c:v>
                </c:pt>
                <c:pt idx="8612">
                  <c:v>6.9687026552855968E-3</c:v>
                </c:pt>
                <c:pt idx="8613">
                  <c:v>2.423531748354435E-2</c:v>
                </c:pt>
                <c:pt idx="8614">
                  <c:v>4.15998175740242E-2</c:v>
                </c:pt>
                <c:pt idx="8615">
                  <c:v>4.15998175740242E-2</c:v>
                </c:pt>
                <c:pt idx="8616">
                  <c:v>5.9051394462585449E-2</c:v>
                </c:pt>
                <c:pt idx="8617">
                  <c:v>7.6245501637458801E-2</c:v>
                </c:pt>
                <c:pt idx="8618">
                  <c:v>9.2525072395801544E-2</c:v>
                </c:pt>
                <c:pt idx="8619">
                  <c:v>0.10763078927993774</c:v>
                </c:pt>
                <c:pt idx="8620">
                  <c:v>0.10763078927993774</c:v>
                </c:pt>
                <c:pt idx="8621">
                  <c:v>0.12078232318162918</c:v>
                </c:pt>
                <c:pt idx="8622">
                  <c:v>0.13126525282859802</c:v>
                </c:pt>
                <c:pt idx="8623">
                  <c:v>0.13848540186882019</c:v>
                </c:pt>
                <c:pt idx="8624">
                  <c:v>0.14184755086898804</c:v>
                </c:pt>
                <c:pt idx="8625">
                  <c:v>0.14184755086898804</c:v>
                </c:pt>
                <c:pt idx="8626">
                  <c:v>0.14120961725711823</c:v>
                </c:pt>
                <c:pt idx="8627">
                  <c:v>0.13671323657035828</c:v>
                </c:pt>
                <c:pt idx="8628">
                  <c:v>0.12861785292625427</c:v>
                </c:pt>
                <c:pt idx="8629">
                  <c:v>0.12861785292625427</c:v>
                </c:pt>
                <c:pt idx="8630">
                  <c:v>0.1175025999546051</c:v>
                </c:pt>
                <c:pt idx="8631">
                  <c:v>0.10411321371793747</c:v>
                </c:pt>
                <c:pt idx="8632">
                  <c:v>8.8864080607891083E-2</c:v>
                </c:pt>
                <c:pt idx="8633">
                  <c:v>7.2534576058387756E-2</c:v>
                </c:pt>
                <c:pt idx="8634">
                  <c:v>7.2534576058387756E-2</c:v>
                </c:pt>
                <c:pt idx="8635">
                  <c:v>5.5581793189048767E-2</c:v>
                </c:pt>
                <c:pt idx="8636">
                  <c:v>3.8393430411815643E-2</c:v>
                </c:pt>
                <c:pt idx="8637">
                  <c:v>2.1426761522889137E-2</c:v>
                </c:pt>
                <c:pt idx="8638">
                  <c:v>4.4737569987773895E-3</c:v>
                </c:pt>
                <c:pt idx="8639">
                  <c:v>4.4737569987773895E-3</c:v>
                </c:pt>
                <c:pt idx="8640">
                  <c:v>-1.2098737992346287E-2</c:v>
                </c:pt>
                <c:pt idx="8641">
                  <c:v>-2.8002608567476273E-2</c:v>
                </c:pt>
                <c:pt idx="8642">
                  <c:v>-4.2799152433872223E-2</c:v>
                </c:pt>
                <c:pt idx="8643">
                  <c:v>-4.2799152433872223E-2</c:v>
                </c:pt>
                <c:pt idx="8644">
                  <c:v>-5.5673137307167053E-2</c:v>
                </c:pt>
                <c:pt idx="8645">
                  <c:v>-6.6276371479034424E-2</c:v>
                </c:pt>
                <c:pt idx="8646">
                  <c:v>-7.406991720199585E-2</c:v>
                </c:pt>
                <c:pt idx="8647">
                  <c:v>-7.8726358711719513E-2</c:v>
                </c:pt>
                <c:pt idx="8648">
                  <c:v>-7.8726358711719513E-2</c:v>
                </c:pt>
                <c:pt idx="8649">
                  <c:v>-8.0058842897415161E-2</c:v>
                </c:pt>
                <c:pt idx="8650">
                  <c:v>-7.812093198299408E-2</c:v>
                </c:pt>
                <c:pt idx="8651">
                  <c:v>-7.2912350296974182E-2</c:v>
                </c:pt>
                <c:pt idx="8652">
                  <c:v>-6.4755827188491821E-2</c:v>
                </c:pt>
                <c:pt idx="8653">
                  <c:v>-6.4755827188491821E-2</c:v>
                </c:pt>
                <c:pt idx="8654">
                  <c:v>-5.4007630795240402E-2</c:v>
                </c:pt>
                <c:pt idx="8655">
                  <c:v>-4.0830198675394058E-2</c:v>
                </c:pt>
                <c:pt idx="8656">
                  <c:v>-2.6288518682122231E-2</c:v>
                </c:pt>
                <c:pt idx="8657">
                  <c:v>-2.6288518682122231E-2</c:v>
                </c:pt>
                <c:pt idx="8658">
                  <c:v>-1.0478046722710133E-2</c:v>
                </c:pt>
                <c:pt idx="8659">
                  <c:v>6.0057202354073524E-3</c:v>
                </c:pt>
                <c:pt idx="8660">
                  <c:v>2.2761557251214981E-2</c:v>
                </c:pt>
                <c:pt idx="8661">
                  <c:v>4.0134787559509277E-2</c:v>
                </c:pt>
                <c:pt idx="8662">
                  <c:v>5.7175122201442719E-2</c:v>
                </c:pt>
                <c:pt idx="8663">
                  <c:v>5.7175122201442719E-2</c:v>
                </c:pt>
                <c:pt idx="8664">
                  <c:v>7.407127320766449E-2</c:v>
                </c:pt>
                <c:pt idx="8665">
                  <c:v>9.0193778276443481E-2</c:v>
                </c:pt>
                <c:pt idx="8666">
                  <c:v>0.10480258613824844</c:v>
                </c:pt>
                <c:pt idx="8667">
                  <c:v>0.10480258613824844</c:v>
                </c:pt>
                <c:pt idx="8668">
                  <c:v>0.11777795851230621</c:v>
                </c:pt>
                <c:pt idx="8669">
                  <c:v>0.12799814343452454</c:v>
                </c:pt>
                <c:pt idx="8670">
                  <c:v>0.13511349260807037</c:v>
                </c:pt>
                <c:pt idx="8671">
                  <c:v>0.13866262137889862</c:v>
                </c:pt>
                <c:pt idx="8672">
                  <c:v>0.13866262137889862</c:v>
                </c:pt>
                <c:pt idx="8673">
                  <c:v>0.13833184540271759</c:v>
                </c:pt>
                <c:pt idx="8674">
                  <c:v>0.13420721888542175</c:v>
                </c:pt>
                <c:pt idx="8675">
                  <c:v>0.12674202024936676</c:v>
                </c:pt>
                <c:pt idx="8676">
                  <c:v>0.11616700142621994</c:v>
                </c:pt>
                <c:pt idx="8677">
                  <c:v>0.11616700142621994</c:v>
                </c:pt>
                <c:pt idx="8678">
                  <c:v>0.10327421128749847</c:v>
                </c:pt>
                <c:pt idx="8679">
                  <c:v>8.8767893612384796E-2</c:v>
                </c:pt>
                <c:pt idx="8680">
                  <c:v>7.275506854057312E-2</c:v>
                </c:pt>
                <c:pt idx="8681">
                  <c:v>7.275506854057312E-2</c:v>
                </c:pt>
                <c:pt idx="8682">
                  <c:v>5.6371089071035385E-2</c:v>
                </c:pt>
                <c:pt idx="8683">
                  <c:v>3.9469353854656219E-2</c:v>
                </c:pt>
                <c:pt idx="8684">
                  <c:v>2.2321140393614769E-2</c:v>
                </c:pt>
                <c:pt idx="8685">
                  <c:v>5.6902794167399406E-3</c:v>
                </c:pt>
                <c:pt idx="8686">
                  <c:v>5.6902794167399406E-3</c:v>
                </c:pt>
                <c:pt idx="8687">
                  <c:v>-1.0917012579739094E-2</c:v>
                </c:pt>
                <c:pt idx="8688">
                  <c:v>-2.6513250544667244E-2</c:v>
                </c:pt>
                <c:pt idx="8689">
                  <c:v>-4.0887180715799332E-2</c:v>
                </c:pt>
                <c:pt idx="8690">
                  <c:v>-5.3759068250656128E-2</c:v>
                </c:pt>
                <c:pt idx="8691">
                  <c:v>-5.3759068250656128E-2</c:v>
                </c:pt>
                <c:pt idx="8692">
                  <c:v>-6.4087614417076111E-2</c:v>
                </c:pt>
                <c:pt idx="8693">
                  <c:v>-7.1863405406475067E-2</c:v>
                </c:pt>
                <c:pt idx="8694">
                  <c:v>-7.6519779860973358E-2</c:v>
                </c:pt>
                <c:pt idx="8695">
                  <c:v>-7.6519779860973358E-2</c:v>
                </c:pt>
                <c:pt idx="8696">
                  <c:v>-7.7905833721160889E-2</c:v>
                </c:pt>
                <c:pt idx="8697">
                  <c:v>-7.6095141470432281E-2</c:v>
                </c:pt>
                <c:pt idx="8698">
                  <c:v>-7.1249499917030334E-2</c:v>
                </c:pt>
                <c:pt idx="8699">
                  <c:v>-6.3376098871231079E-2</c:v>
                </c:pt>
                <c:pt idx="8700">
                  <c:v>-6.3376098871231079E-2</c:v>
                </c:pt>
                <c:pt idx="8701">
                  <c:v>-5.3109046071767807E-2</c:v>
                </c:pt>
                <c:pt idx="8702">
                  <c:v>-4.0572196245193481E-2</c:v>
                </c:pt>
                <c:pt idx="8703">
                  <c:v>-2.6042617857456207E-2</c:v>
                </c:pt>
                <c:pt idx="8704">
                  <c:v>-1.0593894869089127E-2</c:v>
                </c:pt>
                <c:pt idx="8705">
                  <c:v>-1.0593894869089127E-2</c:v>
                </c:pt>
                <c:pt idx="8706">
                  <c:v>5.9535522013902664E-3</c:v>
                </c:pt>
                <c:pt idx="8707">
                  <c:v>2.2766880691051483E-2</c:v>
                </c:pt>
                <c:pt idx="8708">
                  <c:v>3.9587348699569702E-2</c:v>
                </c:pt>
                <c:pt idx="8709">
                  <c:v>3.9587348699569702E-2</c:v>
                </c:pt>
                <c:pt idx="8710">
                  <c:v>5.6664284318685532E-2</c:v>
                </c:pt>
                <c:pt idx="8711">
                  <c:v>7.2998151183128357E-2</c:v>
                </c:pt>
                <c:pt idx="8712">
                  <c:v>8.8658317923545837E-2</c:v>
                </c:pt>
                <c:pt idx="8713">
                  <c:v>0.10297784209251404</c:v>
                </c:pt>
                <c:pt idx="8714">
                  <c:v>0.10297784209251404</c:v>
                </c:pt>
                <c:pt idx="8715">
                  <c:v>0.11524262279272079</c:v>
                </c:pt>
                <c:pt idx="8716">
                  <c:v>0.12527689337730408</c:v>
                </c:pt>
                <c:pt idx="8717">
                  <c:v>0.13213856518268585</c:v>
                </c:pt>
                <c:pt idx="8718">
                  <c:v>0.13556556403636932</c:v>
                </c:pt>
                <c:pt idx="8719">
                  <c:v>0.13556556403636932</c:v>
                </c:pt>
                <c:pt idx="8720">
                  <c:v>0.1353934109210968</c:v>
                </c:pt>
                <c:pt idx="8721">
                  <c:v>0.13157692551612854</c:v>
                </c:pt>
                <c:pt idx="8722">
                  <c:v>0.12434132397174835</c:v>
                </c:pt>
                <c:pt idx="8723">
                  <c:v>0.1143963560461998</c:v>
                </c:pt>
                <c:pt idx="8724">
                  <c:v>0.1143963560461998</c:v>
                </c:pt>
                <c:pt idx="8725">
                  <c:v>0.10198254883289337</c:v>
                </c:pt>
                <c:pt idx="8726">
                  <c:v>8.7844781577587128E-2</c:v>
                </c:pt>
                <c:pt idx="8727">
                  <c:v>7.2591818869113922E-2</c:v>
                </c:pt>
                <c:pt idx="8728">
                  <c:v>5.6237135082483292E-2</c:v>
                </c:pt>
                <c:pt idx="8729">
                  <c:v>5.6237135082483292E-2</c:v>
                </c:pt>
                <c:pt idx="8730">
                  <c:v>3.9604302495718002E-2</c:v>
                </c:pt>
                <c:pt idx="8731">
                  <c:v>-2.5725463405251503E-2</c:v>
                </c:pt>
                <c:pt idx="8732">
                  <c:v>-4.0005903691053391E-2</c:v>
                </c:pt>
                <c:pt idx="8733">
                  <c:v>-5.2448384463787079E-2</c:v>
                </c:pt>
                <c:pt idx="8734">
                  <c:v>-6.2627807259559631E-2</c:v>
                </c:pt>
                <c:pt idx="8735">
                  <c:v>-7.0030249655246735E-2</c:v>
                </c:pt>
                <c:pt idx="8736">
                  <c:v>-7.4517913162708282E-2</c:v>
                </c:pt>
                <c:pt idx="8737">
                  <c:v>-7.4517913162708282E-2</c:v>
                </c:pt>
                <c:pt idx="8738">
                  <c:v>-7.5941771268844604E-2</c:v>
                </c:pt>
                <c:pt idx="8739">
                  <c:v>-7.4209779500961304E-2</c:v>
                </c:pt>
                <c:pt idx="8740">
                  <c:v>-6.9455385208129883E-2</c:v>
                </c:pt>
                <c:pt idx="8741">
                  <c:v>-6.1909545212984085E-2</c:v>
                </c:pt>
                <c:pt idx="8742">
                  <c:v>-6.1909545212984085E-2</c:v>
                </c:pt>
                <c:pt idx="8743">
                  <c:v>-5.1697790622711182E-2</c:v>
                </c:pt>
                <c:pt idx="8744">
                  <c:v>-3.9314992725849152E-2</c:v>
                </c:pt>
                <c:pt idx="8745">
                  <c:v>-2.5147998705506325E-2</c:v>
                </c:pt>
                <c:pt idx="8746">
                  <c:v>-2.5147998705506325E-2</c:v>
                </c:pt>
                <c:pt idx="8747">
                  <c:v>-9.6599077805876732E-3</c:v>
                </c:pt>
                <c:pt idx="8748">
                  <c:v>6.5230717882514E-3</c:v>
                </c:pt>
                <c:pt idx="8749">
                  <c:v>2.3302150890231133E-2</c:v>
                </c:pt>
                <c:pt idx="8750">
                  <c:v>4.016600176692009E-2</c:v>
                </c:pt>
                <c:pt idx="8751">
                  <c:v>4.016600176692009E-2</c:v>
                </c:pt>
                <c:pt idx="8752">
                  <c:v>5.6825831532478333E-2</c:v>
                </c:pt>
                <c:pt idx="8753">
                  <c:v>7.297186553478241E-2</c:v>
                </c:pt>
                <c:pt idx="8754">
                  <c:v>8.803761750459671E-2</c:v>
                </c:pt>
                <c:pt idx="8755">
                  <c:v>0.10186057537794113</c:v>
                </c:pt>
                <c:pt idx="8756">
                  <c:v>0.10186057537794113</c:v>
                </c:pt>
                <c:pt idx="8757">
                  <c:v>0.11380769312381744</c:v>
                </c:pt>
                <c:pt idx="8758">
                  <c:v>0.12333657592535019</c:v>
                </c:pt>
                <c:pt idx="8759">
                  <c:v>0.12998618185520172</c:v>
                </c:pt>
                <c:pt idx="8760">
                  <c:v>0.12998618185520172</c:v>
                </c:pt>
                <c:pt idx="8761">
                  <c:v>0.13323488831520081</c:v>
                </c:pt>
                <c:pt idx="8762">
                  <c:v>0.13294368982315063</c:v>
                </c:pt>
                <c:pt idx="8763">
                  <c:v>0.12921176850795746</c:v>
                </c:pt>
                <c:pt idx="8764">
                  <c:v>0.12225598841905594</c:v>
                </c:pt>
                <c:pt idx="8765">
                  <c:v>0.12225598841905594</c:v>
                </c:pt>
                <c:pt idx="8766">
                  <c:v>0.11253766715526581</c:v>
                </c:pt>
                <c:pt idx="8767">
                  <c:v>0.1006387323141098</c:v>
                </c:pt>
                <c:pt idx="8768">
                  <c:v>8.6847893893718719E-2</c:v>
                </c:pt>
                <c:pt idx="8769">
                  <c:v>7.1819677948951721E-2</c:v>
                </c:pt>
                <c:pt idx="8770">
                  <c:v>7.1819677948951721E-2</c:v>
                </c:pt>
                <c:pt idx="8771">
                  <c:v>5.5934928357601166E-2</c:v>
                </c:pt>
                <c:pt idx="8772">
                  <c:v>3.9495017379522324E-2</c:v>
                </c:pt>
                <c:pt idx="8773">
                  <c:v>2.2934474050998688E-2</c:v>
                </c:pt>
                <c:pt idx="8774">
                  <c:v>2.2934474050998688E-2</c:v>
                </c:pt>
                <c:pt idx="8775">
                  <c:v>6.2082502990961075E-3</c:v>
                </c:pt>
                <c:pt idx="8776">
                  <c:v>-1.0113594122231007E-2</c:v>
                </c:pt>
                <c:pt idx="8777">
                  <c:v>-2.5534722954034805E-2</c:v>
                </c:pt>
                <c:pt idx="8778">
                  <c:v>-3.9569787681102753E-2</c:v>
                </c:pt>
                <c:pt idx="8779">
                  <c:v>-3.9569787681102753E-2</c:v>
                </c:pt>
                <c:pt idx="8780">
                  <c:v>-5.1572166383266449E-2</c:v>
                </c:pt>
                <c:pt idx="8781">
                  <c:v>-6.1385124921798706E-2</c:v>
                </c:pt>
                <c:pt idx="8782">
                  <c:v>-6.8624705076217651E-2</c:v>
                </c:pt>
                <c:pt idx="8783">
                  <c:v>-7.2990737855434418E-2</c:v>
                </c:pt>
                <c:pt idx="8784">
                  <c:v>-7.4347488582134247E-2</c:v>
                </c:pt>
                <c:pt idx="8785">
                  <c:v>-7.4347488582134247E-2</c:v>
                </c:pt>
                <c:pt idx="8786">
                  <c:v>-7.2584226727485657E-2</c:v>
                </c:pt>
                <c:pt idx="8787">
                  <c:v>-6.7755438387393951E-2</c:v>
                </c:pt>
                <c:pt idx="8788">
                  <c:v>-6.0170311480760574E-2</c:v>
                </c:pt>
                <c:pt idx="8789">
                  <c:v>-6.0170311480760574E-2</c:v>
                </c:pt>
                <c:pt idx="8790">
                  <c:v>-5.0091944634914398E-2</c:v>
                </c:pt>
                <c:pt idx="8791">
                  <c:v>-3.7683654576539993E-2</c:v>
                </c:pt>
                <c:pt idx="8792">
                  <c:v>-2.3772524669766426E-2</c:v>
                </c:pt>
                <c:pt idx="8793">
                  <c:v>-8.3238687366247177E-3</c:v>
                </c:pt>
                <c:pt idx="8794">
                  <c:v>-8.3238687366247177E-3</c:v>
                </c:pt>
                <c:pt idx="8795">
                  <c:v>8.0476300790905952E-3</c:v>
                </c:pt>
                <c:pt idx="8796">
                  <c:v>2.4670222774147987E-2</c:v>
                </c:pt>
                <c:pt idx="8797">
                  <c:v>4.1641604155302048E-2</c:v>
                </c:pt>
                <c:pt idx="8798">
                  <c:v>5.7918693870306015E-2</c:v>
                </c:pt>
                <c:pt idx="8799">
                  <c:v>5.7918693870306015E-2</c:v>
                </c:pt>
                <c:pt idx="8800">
                  <c:v>7.367590069770813E-2</c:v>
                </c:pt>
                <c:pt idx="8801">
                  <c:v>8.8435031473636627E-2</c:v>
                </c:pt>
                <c:pt idx="8802">
                  <c:v>0.10161472856998444</c:v>
                </c:pt>
                <c:pt idx="8803">
                  <c:v>0.10161472856998444</c:v>
                </c:pt>
                <c:pt idx="8804">
                  <c:v>0.11318057775497437</c:v>
                </c:pt>
                <c:pt idx="8805">
                  <c:v>0.12218316644430161</c:v>
                </c:pt>
                <c:pt idx="8806">
                  <c:v>0.12838859856128693</c:v>
                </c:pt>
                <c:pt idx="8807">
                  <c:v>0.13142137229442596</c:v>
                </c:pt>
                <c:pt idx="8808">
                  <c:v>0.13142137229442596</c:v>
                </c:pt>
                <c:pt idx="8809">
                  <c:v>0.13098150491714478</c:v>
                </c:pt>
                <c:pt idx="8810">
                  <c:v>0.12715514004230499</c:v>
                </c:pt>
                <c:pt idx="8811">
                  <c:v>0.12035239487886429</c:v>
                </c:pt>
                <c:pt idx="8812">
                  <c:v>0.11074882745742798</c:v>
                </c:pt>
                <c:pt idx="8813">
                  <c:v>0.11074882745742798</c:v>
                </c:pt>
                <c:pt idx="8814">
                  <c:v>9.8987869918346405E-2</c:v>
                </c:pt>
                <c:pt idx="8815">
                  <c:v>8.5636436939239502E-2</c:v>
                </c:pt>
                <c:pt idx="8816">
                  <c:v>7.0741757750511169E-2</c:v>
                </c:pt>
                <c:pt idx="8817">
                  <c:v>7.0741757750511169E-2</c:v>
                </c:pt>
                <c:pt idx="8818">
                  <c:v>5.5227562785148621E-2</c:v>
                </c:pt>
                <c:pt idx="8819">
                  <c:v>3.8837380707263947E-2</c:v>
                </c:pt>
                <c:pt idx="8820">
                  <c:v>2.207690104842186E-2</c:v>
                </c:pt>
                <c:pt idx="8821">
                  <c:v>5.4874438792467117E-3</c:v>
                </c:pt>
                <c:pt idx="8822">
                  <c:v>5.4874438792467117E-3</c:v>
                </c:pt>
                <c:pt idx="8823">
                  <c:v>-1.0948047041893005E-2</c:v>
                </c:pt>
                <c:pt idx="8824">
                  <c:v>-2.6033801957964897E-2</c:v>
                </c:pt>
                <c:pt idx="8825">
                  <c:v>-3.9780158549547195E-2</c:v>
                </c:pt>
                <c:pt idx="8826">
                  <c:v>-5.1640566438436508E-2</c:v>
                </c:pt>
                <c:pt idx="8827">
                  <c:v>-5.1640566438436508E-2</c:v>
                </c:pt>
                <c:pt idx="8828">
                  <c:v>-6.1079472303390503E-2</c:v>
                </c:pt>
                <c:pt idx="8829">
                  <c:v>-6.8103499710559845E-2</c:v>
                </c:pt>
                <c:pt idx="8830">
                  <c:v>-7.217097282409668E-2</c:v>
                </c:pt>
                <c:pt idx="8831">
                  <c:v>-7.217097282409668E-2</c:v>
                </c:pt>
                <c:pt idx="8832">
                  <c:v>-7.3233187198638916E-2</c:v>
                </c:pt>
                <c:pt idx="8833">
                  <c:v>-7.1280941367149353E-2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B-4AE7-A84C-FAE3BBB1A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4070088"/>
        <c:axId val="1024061888"/>
      </c:scatterChart>
      <c:valAx>
        <c:axId val="1024070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4061888"/>
        <c:crosses val="autoZero"/>
        <c:crossBetween val="midCat"/>
      </c:valAx>
      <c:valAx>
        <c:axId val="102406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407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730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t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227513" cy="3730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t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4613"/>
            <a:ext cx="4310063" cy="3730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b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24613"/>
            <a:ext cx="4227513" cy="3730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b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fld id="{9833432B-1C73-4075-8B9F-7F920D3D1E58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323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309563"/>
            <a:ext cx="7937500" cy="5535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9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138" y="5848350"/>
            <a:ext cx="944403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3" tIns="47512" rIns="95023" bIns="47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text styles</a:t>
            </a:r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4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resentation Title"/>
          <p:cNvSpPr>
            <a:spLocks noGrp="1" noChangeArrowheads="1"/>
          </p:cNvSpPr>
          <p:nvPr>
            <p:ph type="ctrTitle" sz="quarter"/>
            <p:custDataLst>
              <p:tags r:id="rId1"/>
            </p:custDataLst>
          </p:nvPr>
        </p:nvSpPr>
        <p:spPr bwMode="auto">
          <a:xfrm>
            <a:off x="685800" y="4783138"/>
            <a:ext cx="9448800" cy="519112"/>
          </a:xfrm>
        </p:spPr>
        <p:txBody>
          <a:bodyPr lIns="90799" tIns="45400" rIns="90799" bIns="45400" anchor="b">
            <a:spAutoFit/>
          </a:bodyPr>
          <a:lstStyle>
            <a:lvl1pPr>
              <a:defRPr sz="2800" noProof="1"/>
            </a:lvl1pPr>
          </a:lstStyle>
          <a:p>
            <a:endParaRPr lang="de-CH" noProof="1"/>
          </a:p>
        </p:txBody>
      </p:sp>
      <p:sp>
        <p:nvSpPr>
          <p:cNvPr id="3075" name="Sub Title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685800" y="5297488"/>
            <a:ext cx="9442450" cy="366712"/>
          </a:xfrm>
        </p:spPr>
        <p:txBody>
          <a:bodyPr lIns="90799" tIns="45400" rIns="90799" bIns="45400">
            <a:spAutoFit/>
          </a:bodyPr>
          <a:lstStyle>
            <a:lvl1pPr marL="0" indent="0">
              <a:spcBef>
                <a:spcPct val="0"/>
              </a:spcBef>
              <a:buFont typeface="Verdana" pitchFamily="34" charset="0"/>
              <a:buNone/>
              <a:defRPr sz="1800" b="1" noProof="1">
                <a:solidFill>
                  <a:srgbClr val="0099FF"/>
                </a:solidFill>
              </a:defRPr>
            </a:lvl1pPr>
          </a:lstStyle>
          <a:p>
            <a:endParaRPr lang="de-CH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639FA1-3704-43B0-A88F-E86B6182F1BC}" type="slidenum">
              <a:rPr lang="de-CH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645025"/>
            <a:ext cx="8807450" cy="1435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3063875"/>
            <a:ext cx="8807450" cy="158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5891D3-2970-4D4F-86CE-AA5AF09B67FD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1408113"/>
            <a:ext cx="4748212" cy="540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799" y="1408113"/>
            <a:ext cx="4748213" cy="540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8ED66A-E102-44B9-8843-70395FD91B36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366BCA-B865-41BA-9336-D2299C41543B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49AE0C-DE6A-4140-8197-0035E02856A8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06400"/>
            <a:ext cx="8694737" cy="484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7189" y="1408113"/>
            <a:ext cx="9648824" cy="54086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7188" y="7053263"/>
            <a:ext cx="200025" cy="122237"/>
          </a:xfrm>
        </p:spPr>
        <p:txBody>
          <a:bodyPr/>
          <a:lstStyle>
            <a:lvl1pPr>
              <a:defRPr/>
            </a:lvl1pPr>
          </a:lstStyle>
          <a:p>
            <a:fld id="{7B6B4946-7FCF-4B76-AD67-8A140640DF89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06400"/>
            <a:ext cx="8694737" cy="484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7189" y="1408113"/>
            <a:ext cx="4748212" cy="540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799" y="1408113"/>
            <a:ext cx="4748213" cy="540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7188" y="7053263"/>
            <a:ext cx="200025" cy="122237"/>
          </a:xfrm>
        </p:spPr>
        <p:txBody>
          <a:bodyPr/>
          <a:lstStyle>
            <a:lvl1pPr>
              <a:defRPr/>
            </a:lvl1pPr>
          </a:lstStyle>
          <a:p>
            <a:fld id="{3125CB56-6990-486A-9619-378C854F0AAD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 userDrawn="1"/>
        </p:nvSpPr>
        <p:spPr bwMode="white">
          <a:xfrm>
            <a:off x="0" y="0"/>
            <a:ext cx="10363200" cy="7227888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algn="ctr" defTabSz="981075"/>
            <a:endParaRPr lang="de-DE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9" y="1408113"/>
            <a:ext cx="9648824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792" tIns="46792" rIns="46792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1"/>
              <a:t>Click to edit master text styles</a:t>
            </a:r>
          </a:p>
          <a:p>
            <a:pPr lvl="1"/>
            <a:r>
              <a:rPr lang="de-CH" noProof="1"/>
              <a:t>Second level</a:t>
            </a:r>
          </a:p>
          <a:p>
            <a:pPr lvl="2"/>
            <a:r>
              <a:rPr lang="de-CH" noProof="1"/>
              <a:t>Third level</a:t>
            </a:r>
            <a:endParaRPr lang="en-CA" altLang="zh-CN" dirty="0"/>
          </a:p>
          <a:p>
            <a:pPr lvl="3"/>
            <a:r>
              <a:rPr lang="en-CA" altLang="zh-CN" dirty="0"/>
              <a:t>Fourth level</a:t>
            </a:r>
            <a:endParaRPr lang="en-CA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7053263"/>
            <a:ext cx="200025" cy="1222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800" noProof="1"/>
            </a:lvl1pPr>
          </a:lstStyle>
          <a:p>
            <a:fld id="{2B9E5107-0D03-4999-999C-5E24B6BFD000}" type="slidenum">
              <a:rPr/>
              <a:pPr/>
              <a:t>‹#›</a:t>
            </a:fld>
            <a:endParaRPr lang="de-CH"/>
          </a:p>
        </p:txBody>
      </p:sp>
      <p:sp>
        <p:nvSpPr>
          <p:cNvPr id="2204" name="Text Box 1180"/>
          <p:cNvSpPr txBox="1">
            <a:spLocks noChangeArrowheads="1"/>
          </p:cNvSpPr>
          <p:nvPr userDrawn="1"/>
        </p:nvSpPr>
        <p:spPr bwMode="auto">
          <a:xfrm>
            <a:off x="652463" y="7053263"/>
            <a:ext cx="6770687" cy="1222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800" b="0"/>
              <a:t>This information is confidential to Optotune and is not to be copied or forwarded to any 3rd party without our prior written consent.</a:t>
            </a:r>
            <a:endParaRPr lang="zh-CN" altLang="en-US" sz="800" b="0">
              <a:ea typeface="SimSun" pitchFamily="2" charset="-122"/>
            </a:endParaRPr>
          </a:p>
        </p:txBody>
      </p:sp>
      <p:sp>
        <p:nvSpPr>
          <p:cNvPr id="1026" name="Title1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white">
          <a:xfrm>
            <a:off x="357189" y="406400"/>
            <a:ext cx="86217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1985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CH" noProof="1"/>
          </a:p>
        </p:txBody>
      </p:sp>
      <p:sp>
        <p:nvSpPr>
          <p:cNvPr id="2252" name="Line 1228"/>
          <p:cNvSpPr>
            <a:spLocks noChangeShapeType="1"/>
          </p:cNvSpPr>
          <p:nvPr userDrawn="1"/>
        </p:nvSpPr>
        <p:spPr bwMode="gray">
          <a:xfrm>
            <a:off x="0" y="1165225"/>
            <a:ext cx="10363200" cy="0"/>
          </a:xfrm>
          <a:prstGeom prst="line">
            <a:avLst/>
          </a:prstGeom>
          <a:noFill/>
          <a:ln w="50800">
            <a:solidFill>
              <a:srgbClr val="0099FF"/>
            </a:solidFill>
            <a:round/>
            <a:headEnd/>
            <a:tailEnd/>
          </a:ln>
          <a:effectLst/>
        </p:spPr>
        <p:txBody>
          <a:bodyPr lIns="46800" tIns="46800" rIns="46800" bIns="46800" anchor="ctr"/>
          <a:lstStyle/>
          <a:p>
            <a:endParaRPr lang="en-US"/>
          </a:p>
        </p:txBody>
      </p:sp>
      <p:pic>
        <p:nvPicPr>
          <p:cNvPr id="2258" name="Picture 1234" descr="Logo_Kreise"/>
          <p:cNvPicPr>
            <a:picLocks noChangeAspect="1" noChangeArrowheads="1"/>
          </p:cNvPicPr>
          <p:nvPr userDrawn="1"/>
        </p:nvPicPr>
        <p:blipFill>
          <a:blip r:embed="rId11" cstate="print"/>
          <a:srcRect l="21394" t="45763" r="38208" b="17232"/>
          <a:stretch>
            <a:fillRect/>
          </a:stretch>
        </p:blipFill>
        <p:spPr bwMode="auto">
          <a:xfrm>
            <a:off x="8978900" y="0"/>
            <a:ext cx="1384300" cy="1025525"/>
          </a:xfrm>
          <a:prstGeom prst="rect">
            <a:avLst/>
          </a:prstGeom>
          <a:noFill/>
        </p:spPr>
      </p:pic>
      <p:pic>
        <p:nvPicPr>
          <p:cNvPr id="12" name="Picture 2" descr="C:\SVN\04-00-Marketing\07-Marketing Material\03-Logos\Optotune logo\Optotune logo (NO SLOGAN, 400x153, for PPT template)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09" y="6836617"/>
            <a:ext cx="960738" cy="36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61" r:id="rId8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71463" indent="-271463" algn="l" defTabSz="981075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63513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2pPr>
      <a:lvl3pPr marL="1052513" indent="-288925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600">
          <a:solidFill>
            <a:schemeClr val="tx1"/>
          </a:solidFill>
          <a:latin typeface="+mn-lt"/>
        </a:defRPr>
      </a:lvl3pPr>
      <a:lvl4pPr marL="1447800" indent="-204788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600">
          <a:solidFill>
            <a:schemeClr val="tx1"/>
          </a:solidFill>
          <a:latin typeface="+mn-lt"/>
        </a:defRPr>
      </a:lvl4pPr>
      <a:lvl5pPr marL="21574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5pPr>
      <a:lvl6pPr marL="26146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6pPr>
      <a:lvl7pPr marL="30718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7pPr>
      <a:lvl8pPr marL="35290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8pPr>
      <a:lvl9pPr marL="39862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ptotune.com/MR-E-2_Firmware_Documentation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SVN\04-00-Marketing\07-Marketing Material\04-Pictures\Marketing images\Eye-for-PPT-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568566" cy="33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4030882"/>
            <a:ext cx="7707573" cy="522574"/>
          </a:xfrm>
        </p:spPr>
        <p:txBody>
          <a:bodyPr/>
          <a:lstStyle/>
          <a:p>
            <a:r>
              <a:rPr lang="en-US" dirty="0"/>
              <a:t>SPI Code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4548694"/>
            <a:ext cx="7702393" cy="368686"/>
          </a:xfrm>
        </p:spPr>
        <p:txBody>
          <a:bodyPr/>
          <a:lstStyle/>
          <a:p>
            <a:r>
              <a:rPr lang="en-US" dirty="0"/>
              <a:t>MR-E-2 + Raspberry Pi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gray">
          <a:xfrm>
            <a:off x="685800" y="5674199"/>
            <a:ext cx="7439025" cy="119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92" tIns="45397" rIns="90792" bIns="45397" anchor="b">
            <a:spAutoFit/>
          </a:bodyPr>
          <a:lstStyle/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Zurich, 04.10.2019</a:t>
            </a: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endParaRPr lang="en-US" sz="12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Panagiotis Tsolakos</a:t>
            </a: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endParaRPr lang="en-US" sz="12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Bernstrasse 388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CH-8953 Dietikon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 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Switzerland</a:t>
            </a:r>
          </a:p>
          <a:p>
            <a:pPr algn="just"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Phone +41 58 856 3000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ea typeface="Times New Roman" pitchFamily="18" charset="0"/>
                <a:cs typeface="Arial" charset="0"/>
              </a:rPr>
              <a:t>www.optotune.com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ea typeface="Times New Roman" pitchFamily="18" charset="0"/>
                <a:cs typeface="Arial" charset="0"/>
              </a:rPr>
              <a:t>info@optotune.com</a:t>
            </a:r>
          </a:p>
        </p:txBody>
      </p:sp>
      <p:pic>
        <p:nvPicPr>
          <p:cNvPr id="13" name="Picture 2" descr="C:\SVN\04-00-Marketing\07-Marketing Material\03-Logos\Optotune logo\Optotune logo (945x437, 300dpi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 bwMode="auto">
          <a:xfrm>
            <a:off x="8094277" y="145129"/>
            <a:ext cx="2013335" cy="7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8B5A-FDEA-462C-9B97-AF9E531D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overview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3F10-7182-4298-AFB5-69A8B1981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564F76-4360-4FFA-A4D5-5F1DE4DF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97" y="1408113"/>
            <a:ext cx="6590207" cy="5408612"/>
          </a:xfrm>
        </p:spPr>
      </p:pic>
    </p:spTree>
    <p:extLst>
      <p:ext uri="{BB962C8B-B14F-4D97-AF65-F5344CB8AC3E}">
        <p14:creationId xmlns:p14="http://schemas.microsoft.com/office/powerpoint/2010/main" val="367002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E0A3-1231-4CED-B266-18D30550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</a:t>
            </a:r>
            <a:r>
              <a:rPr lang="en-GB" dirty="0"/>
              <a:t>PI bus in MR-E-2 I/O Connector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7AE83-3340-489E-AB54-F61F81DDC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8C66-5964-4E3E-897A-327C7016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00" y="1447217"/>
            <a:ext cx="4788000" cy="43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FF0-2285-40AD-8FA3-9D923557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protocol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6608-9BD8-4BAE-8B94-DFB49928C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BBBCA-589C-41C5-B824-E4E964F2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MR-E-2 firmware documentation (includes documentation on SPI):</a:t>
            </a:r>
            <a:br>
              <a:rPr lang="en-GB" dirty="0"/>
            </a:br>
            <a:r>
              <a:rPr lang="en-GB" dirty="0">
                <a:hlinkClick r:id="rId2"/>
              </a:rPr>
              <a:t>https://archive.optotune.com/MR-E-2_Firmware_Documentation.zip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3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BCE3-F126-480A-96E6-8C3445B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control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FD03-5137-4BB2-A12E-5064EDA1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i="1" dirty="0"/>
              <a:t>./</a:t>
            </a:r>
            <a:r>
              <a:rPr lang="en-US" i="1" dirty="0"/>
              <a:t>SPI example with raspberry pi</a:t>
            </a:r>
            <a:r>
              <a:rPr lang="en-US" dirty="0"/>
              <a:t> contains python example code to control the MR-E-2 driver through SPI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SPIDevice.py </a:t>
            </a:r>
            <a:r>
              <a:rPr lang="en-US" dirty="0"/>
              <a:t>: Utility module that implements MR-E-2 SPI protocol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mr1030.py </a:t>
            </a:r>
            <a:r>
              <a:rPr lang="en-US" dirty="0"/>
              <a:t>: Configures MR-E-2 and logs the Optical Feedback in a file</a:t>
            </a:r>
            <a:endParaRPr lang="en-GB" i="1" dirty="0"/>
          </a:p>
          <a:p>
            <a:pPr>
              <a:lnSpc>
                <a:spcPct val="150000"/>
              </a:lnSpc>
            </a:pPr>
            <a:r>
              <a:rPr lang="en-GB" dirty="0"/>
              <a:t>Connect MR-E-2 SPI bus with raspberry pi SPI bus 0, device 0</a:t>
            </a:r>
          </a:p>
          <a:p>
            <a:pPr>
              <a:lnSpc>
                <a:spcPct val="150000"/>
              </a:lnSpc>
            </a:pPr>
            <a:r>
              <a:rPr lang="en-GB" dirty="0"/>
              <a:t>Run </a:t>
            </a:r>
            <a:r>
              <a:rPr lang="en-GB" i="1" dirty="0"/>
              <a:t>python3 MR_E_2.py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The script configures the MR-E-2 to perform a sine wave (frequency to be adjusted) in the resonant axis in open loop control and a low frequency triangular wave in the quasi-static axis in optical feedback closed loop control. Works with </a:t>
            </a:r>
            <a:r>
              <a:rPr lang="en-US"/>
              <a:t>both the MR-10-30 and the MR-15-30.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2CF0-4868-4398-904E-8BFB85BD4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90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9B0-12E2-4FDF-8CF1-F3386517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0ACE-EC84-4342-B56E-DADB67951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6</a:t>
            </a:fld>
            <a:endParaRPr lang="de-CH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7981DF-B603-4FFE-A65F-07A1A5376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891198"/>
              </p:ext>
            </p:extLst>
          </p:nvPr>
        </p:nvGraphicFramePr>
        <p:xfrm>
          <a:off x="1590582" y="1633491"/>
          <a:ext cx="7182035" cy="466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3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588-0619-4F0E-8426-F6733957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point to point control at 10kHz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9D64-9EC1-442F-A885-21A7E0D6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above example the raspberry pi is configuring the MR-E-2 to generate the desired waveforms and logs the optical feedback.</a:t>
            </a:r>
          </a:p>
          <a:p>
            <a:r>
              <a:rPr lang="en-GB" dirty="0"/>
              <a:t>The SPI clock of the raspberry pi is configured so that the logging frequency is as close as possible to the 10kHz control frequency of the MR-E-2 driver</a:t>
            </a:r>
          </a:p>
          <a:p>
            <a:r>
              <a:rPr lang="en-GB" dirty="0"/>
              <a:t>This example with the raspberry pi and the waveform generation capability of the MR-E-2 was chosen as a simple demonstration of the MR-E-2 SPI interface. For accurate time synchronisation and point to point control at 10kHz, a hardware trigger on the DATA_NRDY has to be used. An example using a ST </a:t>
            </a:r>
            <a:r>
              <a:rPr lang="en-GB" dirty="0" err="1"/>
              <a:t>Nucleo</a:t>
            </a:r>
            <a:r>
              <a:rPr lang="en-GB" dirty="0"/>
              <a:t> development board can be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09705-163D-42D6-8B6E-B9379913E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1959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PERSIZE" val="A4"/>
  <p:tag name="BACKGROUNDCOLOR" val="16777215"/>
  <p:tag name="BACKGROUNDINTENSITY" val="LIGHT"/>
  <p:tag name="PRESENTATIONTYPE" val="BOARDWHITE"/>
  <p:tag name="LOGO" val="FALSE"/>
  <p:tag name="OFFICECODE" val="TRUE"/>
  <p:tag name="FOOTER" val="TRUE"/>
  <p:tag name="OFFICE" val="Munich (English)"/>
  <p:tag name="VERSION" val="3.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Presentation &amp;Title:"/>
  <p:tag name="FILL" val="true"/>
  <p:tag name="OPTIONAL" val="false"/>
  <p:tag name="NAME" val="Presentation Title"/>
  <p:tag name="HEIGHT" val="1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2"/>
  <p:tag name="MULTI-LINE" val="true"/>
  <p:tag name="TEXT" val="Presentation &amp;Subtitle:"/>
  <p:tag name="FILL" val="true"/>
  <p:tag name="OPTIONAL" val="true"/>
  <p:tag name="NAME" val="Sub Title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EAEAEA"/>
      </a:lt1>
      <a:dk2>
        <a:srgbClr val="0099FF"/>
      </a:dk2>
      <a:lt2>
        <a:srgbClr val="99FF99"/>
      </a:lt2>
      <a:accent1>
        <a:srgbClr val="97D5FF"/>
      </a:accent1>
      <a:accent2>
        <a:srgbClr val="FFCC33"/>
      </a:accent2>
      <a:accent3>
        <a:srgbClr val="F3F3F3"/>
      </a:accent3>
      <a:accent4>
        <a:srgbClr val="000000"/>
      </a:accent4>
      <a:accent5>
        <a:srgbClr val="C9E7FF"/>
      </a:accent5>
      <a:accent6>
        <a:srgbClr val="E7B92D"/>
      </a:accent6>
      <a:hlink>
        <a:srgbClr val="0099FF"/>
      </a:hlink>
      <a:folHlink>
        <a:srgbClr val="0033FF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81075" rtl="0" eaLnBrk="0" fontAlgn="base" latinLnBrk="0" hangingPunct="0">
          <a:lnSpc>
            <a:spcPct val="9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81075" rtl="0" eaLnBrk="0" fontAlgn="base" latinLnBrk="0" hangingPunct="0">
          <a:lnSpc>
            <a:spcPct val="9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D5D5D5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DDDDDD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EBEBEB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EAEAEA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EAEAEA"/>
        </a:lt1>
        <a:dk2>
          <a:srgbClr val="FFFFFF"/>
        </a:dk2>
        <a:lt2>
          <a:srgbClr val="FF3300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EAEAEA"/>
        </a:lt1>
        <a:dk2>
          <a:srgbClr val="FFFFFF"/>
        </a:dk2>
        <a:lt2>
          <a:srgbClr val="99FF99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EAEAEA"/>
        </a:lt1>
        <a:dk2>
          <a:srgbClr val="0099FF"/>
        </a:dk2>
        <a:lt2>
          <a:srgbClr val="99FF99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0B1D40518D944AD2B1688E6A031FA" ma:contentTypeVersion="11" ma:contentTypeDescription="Create a new document." ma:contentTypeScope="" ma:versionID="ca8dc4787cdb72cbac003145f519a120">
  <xsd:schema xmlns:xsd="http://www.w3.org/2001/XMLSchema" xmlns:xs="http://www.w3.org/2001/XMLSchema" xmlns:p="http://schemas.microsoft.com/office/2006/metadata/properties" xmlns:ns2="fc78f96d-d858-4428-a9e1-01d132bba51e" targetNamespace="http://schemas.microsoft.com/office/2006/metadata/properties" ma:root="true" ma:fieldsID="cae6aa650eefd1c08d647f64531614ed" ns2:_="">
    <xsd:import namespace="fc78f96d-d858-4428-a9e1-01d132bba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f96d-d858-4428-a9e1-01d132bba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9D3772-8981-4DC6-9908-BFDD2B01A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6FA9F-2804-475A-9FC5-F6D493969719}"/>
</file>

<file path=customXml/itemProps3.xml><?xml version="1.0" encoding="utf-8"?>
<ds:datastoreItem xmlns:ds="http://schemas.openxmlformats.org/officeDocument/2006/customXml" ds:itemID="{E75183C0-5D02-497E-B733-F716997CEB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Marlett</vt:lpstr>
      <vt:lpstr>Verdana</vt:lpstr>
      <vt:lpstr>Default Design</vt:lpstr>
      <vt:lpstr>SPI Code Example</vt:lpstr>
      <vt:lpstr>System overview</vt:lpstr>
      <vt:lpstr>SPI bus in MR-E-2 I/O Connector</vt:lpstr>
      <vt:lpstr>SPI protocol documentation</vt:lpstr>
      <vt:lpstr>SPI control with Raspberry pi</vt:lpstr>
      <vt:lpstr>Data</vt:lpstr>
      <vt:lpstr>SPI point to point control at 10kHz</vt:lpstr>
    </vt:vector>
  </TitlesOfParts>
  <Company>Optotune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Optotune</dc:title>
  <dc:creator/>
  <cp:lastModifiedBy>Andreas Amrein</cp:lastModifiedBy>
  <cp:revision>1422</cp:revision>
  <cp:lastPrinted>2004-06-01T13:29:51Z</cp:lastPrinted>
  <dcterms:created xsi:type="dcterms:W3CDTF">1996-11-19T17:06:52Z</dcterms:created>
  <dcterms:modified xsi:type="dcterms:W3CDTF">2021-07-20T15:05:12Z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Type">
    <vt:lpwstr>BoardWhite</vt:lpwstr>
  </property>
  <property fmtid="{D5CDD505-2E9C-101B-9397-08002B2CF9AE}" pid="3" name="PaperSize">
    <vt:lpwstr>A4</vt:lpwstr>
  </property>
  <property fmtid="{D5CDD505-2E9C-101B-9397-08002B2CF9AE}" pid="4" name="BackgroundIntensity">
    <vt:lpwstr>Light</vt:lpwstr>
  </property>
  <property fmtid="{D5CDD505-2E9C-101B-9397-08002B2CF9AE}" pid="5" name="BackgroundColor">
    <vt:lpwstr>255,255,255</vt:lpwstr>
  </property>
  <property fmtid="{D5CDD505-2E9C-101B-9397-08002B2CF9AE}" pid="6" name="Logo">
    <vt:lpwstr>False</vt:lpwstr>
  </property>
  <property fmtid="{D5CDD505-2E9C-101B-9397-08002B2CF9AE}" pid="7" name="OfficeCode">
    <vt:lpwstr>True</vt:lpwstr>
  </property>
  <property fmtid="{D5CDD505-2E9C-101B-9397-08002B2CF9AE}" pid="8" name="Footer">
    <vt:lpwstr>True</vt:lpwstr>
  </property>
  <property fmtid="{D5CDD505-2E9C-101B-9397-08002B2CF9AE}" pid="9" name="RequireDisclaimer">
    <vt:bool>true</vt:bool>
  </property>
  <property fmtid="{D5CDD505-2E9C-101B-9397-08002B2CF9AE}" pid="10" name="NumberOfSlides">
    <vt:i4>146</vt:i4>
  </property>
  <property fmtid="{D5CDD505-2E9C-101B-9397-08002B2CF9AE}" pid="11" name="RevisionCount">
    <vt:i4>466</vt:i4>
  </property>
  <property fmtid="{D5CDD505-2E9C-101B-9397-08002B2CF9AE}" pid="12" name="AgendaType">
    <vt:i4>1</vt:i4>
  </property>
  <property fmtid="{D5CDD505-2E9C-101B-9397-08002B2CF9AE}" pid="13" name="ContentTypeId">
    <vt:lpwstr>0x010100E6E0B1D40518D944AD2B1688E6A031FA</vt:lpwstr>
  </property>
  <property fmtid="{D5CDD505-2E9C-101B-9397-08002B2CF9AE}" pid="14" name="Order">
    <vt:r8>2477600</vt:r8>
  </property>
</Properties>
</file>