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C994-EE64-A247-0C26-F65E4FEA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6EAD4-F102-2056-BD95-F5FF2F62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EE692-2610-70BA-E524-B06C037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3EFE0-6E07-B858-A700-00211F4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B7248-664F-58C5-8BA7-8F37E23C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9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5A5E7-B0D2-5D21-AFB4-CE7C229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BC504-32E1-F3F4-D592-4A2EC5F6D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1865-4544-AA0A-D748-C79A95E7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042F8-0944-BEA5-A070-793DBDDD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4A6C3-33E3-1C6C-18B4-2E51AE58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80E753-0D15-A081-A3E5-6067865FB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CC6CE-5474-C8F8-21D1-86F128F6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2DCF9-7554-EDFE-745F-2FDDEB96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F916E-4F28-D402-9875-7BB1A811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60A43-BB33-C3E7-CF1B-CCADA247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0F01-2C27-9F74-1169-5865C64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ABBAB-562A-37A0-703F-1C7B5B65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E6D1B-EBDC-DDC6-D7DD-00C02652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33CB3-1990-6775-2317-39C34423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AF866-E622-5BD0-4314-575313E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4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4B6F-0B65-BECC-BF02-82AF62D0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C7040-155E-145C-84E0-F9A59EE2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DBA33-A55C-C6EF-E3A3-D6369FE9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5BDD-4303-03E8-B6AF-00D2609C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85BC-BF59-D618-BF0F-D6749809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FA314-585D-6B48-521B-129F246B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37AB5-2CBB-E43B-AA80-0F3FEDE2E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9A50A-FC48-4DEF-F56A-C7214008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CB263-0ABF-644D-374C-89C08435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D0A09-4FB9-E18C-FA1A-A82CF614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4089C-8BCA-F46C-F268-B4966051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F0EF1-4762-60A3-C01F-A4500FEE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0265B-5564-FFBB-7552-B6485467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4B215-B7B0-FA27-BD87-AA9F87A3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16163-9A56-0CA7-102B-E9314B413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77281-50B0-8CCC-C4F3-F6BF85CFE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A425E0-4364-D4B9-E55D-ECB4E09C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02EDD-21CF-E40C-E798-BA4F9D44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CF7289-35A5-126E-6175-C22EB24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5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E5E7-A741-D988-8A15-A3E5D2D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9EDDB2-7EDC-DF84-2750-3361D95E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40D70E-7E9F-BB61-A003-E5837FF3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722ED9-F7DD-0D4B-0659-D1565DD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A5AC1-B659-4A2B-1F08-A372FA76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C9E1A0-5D23-6190-F5A1-53FF629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8BBB2-4EC3-C08A-9BD6-FBCD681C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C65F-0584-413B-4E7D-6BBF54C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38EF-6009-C401-DDBC-7F31F7BC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EAEDB-CC9B-E503-7CF4-A28FD33F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044AA-441C-D5D9-1A4E-D97E7A1D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22B27-22DB-84F3-8990-10F061BD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5586D-58A8-E82B-4A98-65A2CC70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BBEB-172E-68F6-38D9-48C03A7D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CEDD9-DCB5-593E-7C2D-2077E7A48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0788D-C84B-A13B-2A07-DE4DD657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34027-3BCD-3A3E-966C-A2F7735E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07863-37C0-DD63-75A8-951FF5E9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4141-5507-9822-1AA6-0D84744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20320-CB69-3D0A-1A37-D373B79F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E170D-6117-61D3-1D45-26D8D60F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E11D9-4BEC-CD45-3C0C-C6ACA08B8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DF16-06BF-496C-A05F-C9AEE279B73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4197C-D8CF-679B-A3C5-865A0307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9EA86-0C16-2C31-9183-ECA4C584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BDB0-F02F-4EDC-BE99-5D34CC1E38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mijs/fath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375357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yjs.gitee.io/zh-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0428412" TargetMode="External"/><Relationship Id="rId2" Type="http://schemas.openxmlformats.org/officeDocument/2006/relationships/hyperlink" Target="https://developer.mozilla.org/zh-CN/docs/Web/API/XMLHttpRequ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cn/post/71785002895220408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55EDE-2FE0-A647-2EE5-B509CC144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node_modules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EF4E2-3CC2-FB0C-6D1A-C45ECCCF9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9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DA38-C72E-E308-51D5-85F5E042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发布自己的包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87D55-433D-849E-4079-F6E51AF7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father.js</a:t>
            </a:r>
            <a:r>
              <a:rPr lang="zh-CN" altLang="en-US" dirty="0"/>
              <a:t>进行操作，模仿</a:t>
            </a:r>
            <a:r>
              <a:rPr lang="en-US" altLang="zh-CN" dirty="0" err="1"/>
              <a:t>theling-jyfw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GitHub - </a:t>
            </a:r>
            <a:r>
              <a:rPr lang="en-US" altLang="zh-CN" dirty="0" err="1">
                <a:hlinkClick r:id="rId2"/>
              </a:rPr>
              <a:t>umijs</a:t>
            </a:r>
            <a:r>
              <a:rPr lang="en-US" altLang="zh-CN" dirty="0">
                <a:hlinkClick r:id="rId2"/>
              </a:rPr>
              <a:t>/father: NPM package development tool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D5A02-CA94-5B71-8A25-A50B2393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78" y="2971657"/>
            <a:ext cx="6562085" cy="35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75FD4-0763-01B3-9593-F18B235F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安装的方式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07EA-5251-8BBD-8D4E-6952E4D6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全局安装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 xxx –g</a:t>
            </a:r>
          </a:p>
          <a:p>
            <a:pPr marL="0" indent="0">
              <a:buNone/>
            </a:pPr>
            <a:r>
              <a:rPr lang="zh-CN" altLang="en-US" dirty="0"/>
              <a:t>本项目生产包安装</a:t>
            </a:r>
            <a:r>
              <a:rPr lang="en-US" altLang="zh-CN" dirty="0"/>
              <a:t>(</a:t>
            </a:r>
            <a:r>
              <a:rPr lang="zh-CN" altLang="en-US" dirty="0"/>
              <a:t>参与项目的编译和发布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npm</a:t>
            </a:r>
            <a:r>
              <a:rPr lang="en-US" altLang="zh-CN" dirty="0"/>
              <a:t> I –S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本项目开发包安装（不参与项目的编译和发布）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Npm</a:t>
            </a:r>
            <a:r>
              <a:rPr lang="en-US" altLang="zh-CN" dirty="0"/>
              <a:t> I –D 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82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89038-BAEC-A28C-46D1-B99A694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Node_module</a:t>
            </a:r>
            <a:r>
              <a:rPr lang="zh-CN" altLang="en-US" dirty="0"/>
              <a:t>的缺点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AFBC4-8346-D9F2-0543-4B22B63F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node_modules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困境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FA37-66AC-2517-8984-E7FE1BDE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 err="1"/>
              <a:t>node_modules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4BA94-9E5F-A630-4950-74A48F28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node_modules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 err="1"/>
              <a:t>node_modules</a:t>
            </a:r>
            <a:r>
              <a:rPr lang="zh-CN" altLang="en-US" dirty="0"/>
              <a:t>其实就是通过</a:t>
            </a:r>
            <a:r>
              <a:rPr lang="en-US" altLang="zh-CN" dirty="0" err="1"/>
              <a:t>npm</a:t>
            </a:r>
            <a:r>
              <a:rPr lang="zh-CN" altLang="en-US" dirty="0"/>
              <a:t>下载的模块和插件文件存放的文件夹。</a:t>
            </a:r>
            <a:endParaRPr lang="en-US" altLang="zh-CN" dirty="0"/>
          </a:p>
          <a:p>
            <a:r>
              <a:rPr lang="zh-CN" altLang="en-US" dirty="0"/>
              <a:t>项目内的</a:t>
            </a:r>
            <a:r>
              <a:rPr lang="en-US" altLang="zh-CN" dirty="0" err="1"/>
              <a:t>node_modules</a:t>
            </a:r>
            <a:r>
              <a:rPr lang="zh-CN" altLang="en-US" dirty="0"/>
              <a:t>是非全局下载的模块和插件。</a:t>
            </a:r>
            <a:endParaRPr lang="en-US" altLang="zh-CN" dirty="0"/>
          </a:p>
          <a:p>
            <a:r>
              <a:rPr lang="zh-CN" altLang="en-US" dirty="0"/>
              <a:t>而全局下载的则会存放在默认或手动设置的特定的位置处的</a:t>
            </a:r>
            <a:r>
              <a:rPr lang="en-US" altLang="zh-CN" dirty="0" err="1"/>
              <a:t>node_modules</a:t>
            </a:r>
            <a:r>
              <a:rPr lang="zh-CN" altLang="en-US" dirty="0"/>
              <a:t>里。</a:t>
            </a:r>
          </a:p>
        </p:txBody>
      </p:sp>
    </p:spTree>
    <p:extLst>
      <p:ext uri="{BB962C8B-B14F-4D97-AF65-F5344CB8AC3E}">
        <p14:creationId xmlns:p14="http://schemas.microsoft.com/office/powerpoint/2010/main" val="36335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CB51-E8AD-C46F-FCD2-F3872358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zh-CN" altLang="en-US" dirty="0"/>
              <a:t>（</a:t>
            </a:r>
            <a:r>
              <a:rPr lang="en-US" altLang="zh-CN" dirty="0"/>
              <a:t>node package manage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838B1-29C2-DD5B-FACD-29C04FA8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NPM</a:t>
            </a:r>
            <a:r>
              <a:rPr lang="zh-CN" altLang="en-US" dirty="0"/>
              <a:t>是随同</a:t>
            </a:r>
            <a:r>
              <a:rPr lang="en-US" altLang="zh-CN" dirty="0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/>
              <a:t>NodeJS</a:t>
            </a:r>
            <a:r>
              <a:rPr lang="zh-CN" altLang="en-US" dirty="0"/>
              <a:t>代码部署上的很多问题，常见的使用场景有以下几种：</a:t>
            </a:r>
            <a:endParaRPr lang="en-US" altLang="zh-CN" dirty="0"/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服务器供别人使用。</a:t>
            </a:r>
          </a:p>
        </p:txBody>
      </p:sp>
    </p:spTree>
    <p:extLst>
      <p:ext uri="{BB962C8B-B14F-4D97-AF65-F5344CB8AC3E}">
        <p14:creationId xmlns:p14="http://schemas.microsoft.com/office/powerpoint/2010/main" val="33252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6214-5653-F1AD-1CCD-5174365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npm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47AF-4CDC-595A-3F1F-0562B109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is lots of things.</a:t>
            </a:r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is the package manager for Node.js. It was created in 2009 as an open source project to help JavaScript developers easily share packaged modules of code.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npm</a:t>
            </a:r>
            <a:r>
              <a:rPr lang="en-US" altLang="zh-CN" dirty="0"/>
              <a:t> Registry is a public collection of packages of open-source code for Node.js, front-end web apps, mobile apps, robots, routers, and countless other needs of the JavaScript community.</a:t>
            </a:r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en-US" altLang="zh-CN" dirty="0"/>
              <a:t> is the command line client that allows developers to install and publish those packages.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A8E73-53CF-F250-1018-31D2393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在项目中安装</a:t>
            </a:r>
            <a:r>
              <a:rPr lang="en-US" altLang="zh-CN" dirty="0" err="1"/>
              <a:t>dayjs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98D13-658C-C790-5556-9FE7C0DC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https://dayjs.gitee.io/zh-CN/</a:t>
            </a:r>
            <a:endParaRPr lang="en-US" altLang="zh-CN" dirty="0"/>
          </a:p>
          <a:p>
            <a:r>
              <a:rPr lang="zh-CN" altLang="en-US" dirty="0"/>
              <a:t>点击开始使用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C2BD95-6343-60BD-26EA-DA1FF620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7859"/>
            <a:ext cx="4959605" cy="2006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D218BB-FECB-2380-831A-24D92B85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575" y="2267548"/>
            <a:ext cx="6124911" cy="28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EB70-2AD3-2E48-F469-2592B915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  <a:r>
              <a:rPr lang="zh-CN" altLang="en-US" dirty="0"/>
              <a:t>和</a:t>
            </a:r>
            <a:r>
              <a:rPr lang="en-US" altLang="zh-CN" dirty="0"/>
              <a:t>import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9B63-7DAD-B04C-F8EC-F9DA52CB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var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SFMono-Regular"/>
              </a:rPr>
              <a:t>dayOfYear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Mono-Regular"/>
              </a:rPr>
              <a:t> = </a:t>
            </a:r>
            <a:r>
              <a:rPr lang="en-US" altLang="zh-CN" b="0" i="0" dirty="0">
                <a:solidFill>
                  <a:srgbClr val="0086B3"/>
                </a:solidFill>
                <a:effectLst/>
                <a:latin typeface="SFMono-Regular"/>
              </a:rPr>
              <a:t>require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DD1144"/>
                </a:solidFill>
                <a:effectLst/>
                <a:latin typeface="SFMono-Regular"/>
              </a:rPr>
              <a:t>'</a:t>
            </a:r>
            <a:r>
              <a:rPr lang="en-US" altLang="zh-CN" b="0" i="0" dirty="0" err="1">
                <a:solidFill>
                  <a:srgbClr val="DD1144"/>
                </a:solidFill>
                <a:effectLst/>
                <a:latin typeface="SFMono-Regular"/>
              </a:rPr>
              <a:t>dayjs</a:t>
            </a:r>
            <a:r>
              <a:rPr lang="en-US" altLang="zh-CN" b="0" i="0" dirty="0">
                <a:solidFill>
                  <a:srgbClr val="DD1144"/>
                </a:solidFill>
                <a:effectLst/>
                <a:latin typeface="SFMono-Regular"/>
              </a:rPr>
              <a:t>/plugin/</a:t>
            </a:r>
            <a:r>
              <a:rPr lang="en-US" altLang="zh-CN" b="0" i="0" dirty="0" err="1">
                <a:solidFill>
                  <a:srgbClr val="DD1144"/>
                </a:solidFill>
                <a:effectLst/>
                <a:latin typeface="SFMono-Regular"/>
              </a:rPr>
              <a:t>dayOfYear</a:t>
            </a:r>
            <a:r>
              <a:rPr lang="en-US" altLang="zh-CN" b="0" i="0" dirty="0">
                <a:solidFill>
                  <a:srgbClr val="DD1144"/>
                </a:solidFill>
                <a:effectLst/>
                <a:latin typeface="SFMono-Regular"/>
              </a:rPr>
              <a:t>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FMono-Regular"/>
              </a:rPr>
              <a:t>)</a:t>
            </a:r>
          </a:p>
          <a:p>
            <a:endParaRPr lang="en-US" altLang="zh-CN" dirty="0">
              <a:solidFill>
                <a:srgbClr val="333333"/>
              </a:solidFill>
              <a:latin typeface="SFMono-Regular"/>
            </a:endParaRPr>
          </a:p>
          <a:p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altLang="zh-CN" sz="1800" i="1" dirty="0" err="1">
                <a:solidFill>
                  <a:srgbClr val="080808"/>
                </a:solidFill>
                <a:effectLst/>
                <a:latin typeface="JetBrains Mono"/>
              </a:rPr>
              <a:t>dayOfYear</a:t>
            </a:r>
            <a:r>
              <a:rPr lang="en-US" altLang="zh-CN" sz="1800" i="1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8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altLang="zh-CN" sz="1800" dirty="0" err="1">
                <a:solidFill>
                  <a:srgbClr val="067D17"/>
                </a:solidFill>
                <a:effectLst/>
                <a:latin typeface="JetBrains Mono"/>
              </a:rPr>
              <a:t>dayjs</a:t>
            </a:r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/plugin/</a:t>
            </a:r>
            <a:r>
              <a:rPr lang="en-US" altLang="zh-CN" sz="1800" dirty="0" err="1">
                <a:solidFill>
                  <a:srgbClr val="067D17"/>
                </a:solidFill>
                <a:effectLst/>
                <a:latin typeface="JetBrains Mono"/>
              </a:rPr>
              <a:t>dayOfYear</a:t>
            </a:r>
            <a:r>
              <a:rPr lang="en-US" altLang="zh-C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803DD-DF45-15D2-3BB3-D2888150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axios</a:t>
            </a:r>
            <a:r>
              <a:rPr lang="zh-CN" altLang="en-US" dirty="0"/>
              <a:t>获取数据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59313-A09F-A3C0-0065-EE541475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fetch</a:t>
            </a:r>
            <a:r>
              <a:rPr lang="zh-CN" altLang="en-US" dirty="0"/>
              <a:t>的区别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类型不一样一个</a:t>
            </a:r>
            <a:r>
              <a:rPr lang="en-US" altLang="zh-CN" dirty="0"/>
              <a:t>fetch</a:t>
            </a:r>
            <a:r>
              <a:rPr lang="zh-CN" altLang="en-US" dirty="0"/>
              <a:t>一个是</a:t>
            </a:r>
            <a:r>
              <a:rPr lang="en-US" altLang="zh-CN" dirty="0" err="1"/>
              <a:t>xhr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一个需要引入，一个不需要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</a:t>
            </a:r>
            <a:r>
              <a:rPr lang="en-US" altLang="zh-CN" dirty="0"/>
              <a:t>XHR</a:t>
            </a:r>
            <a:r>
              <a:rPr lang="zh-CN" altLang="en-US" dirty="0"/>
              <a:t>的知识点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en-US" altLang="zh-CN" dirty="0" err="1">
                <a:hlinkClick r:id="rId2"/>
              </a:rPr>
              <a:t>XMLHttpRequest</a:t>
            </a:r>
            <a:r>
              <a:rPr lang="en-US" altLang="zh-CN" dirty="0">
                <a:hlinkClick r:id="rId2"/>
              </a:rPr>
              <a:t> - Web API </a:t>
            </a:r>
            <a:r>
              <a:rPr lang="zh-CN" altLang="en-US" dirty="0">
                <a:hlinkClick r:id="rId2"/>
              </a:rPr>
              <a:t>接口参考 </a:t>
            </a:r>
            <a:r>
              <a:rPr lang="en-US" altLang="zh-CN" dirty="0">
                <a:hlinkClick r:id="rId2"/>
              </a:rPr>
              <a:t>| MDN (mozilla.org)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>
                <a:hlinkClick r:id="rId3"/>
              </a:rPr>
              <a:t>Fetch</a:t>
            </a:r>
            <a:r>
              <a:rPr lang="zh-CN" altLang="en-US" dirty="0">
                <a:hlinkClick r:id="rId3"/>
              </a:rPr>
              <a:t>还是</a:t>
            </a:r>
            <a:r>
              <a:rPr lang="en-US" altLang="zh-CN" dirty="0" err="1">
                <a:hlinkClick r:id="rId3"/>
              </a:rPr>
              <a:t>Axios</a:t>
            </a:r>
            <a:r>
              <a:rPr lang="en-US" altLang="zh-CN" dirty="0">
                <a:hlinkClick r:id="rId3"/>
              </a:rPr>
              <a:t>——</a:t>
            </a:r>
            <a:r>
              <a:rPr lang="zh-CN" altLang="en-US" dirty="0">
                <a:hlinkClick r:id="rId3"/>
              </a:rPr>
              <a:t>哪个更适合</a:t>
            </a:r>
            <a:r>
              <a:rPr lang="en-US" altLang="zh-CN" dirty="0">
                <a:hlinkClick r:id="rId3"/>
              </a:rPr>
              <a:t>HTTP</a:t>
            </a:r>
            <a:r>
              <a:rPr lang="zh-CN" altLang="en-US" dirty="0">
                <a:hlinkClick r:id="rId3"/>
              </a:rPr>
              <a:t>请求？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E21165-2561-3A15-E28D-50821116B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704" y="590683"/>
            <a:ext cx="4242018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8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E7363-A5B2-DF77-CF1D-4F651F30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lodash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41818-C298-9CE9-0A8B-0DD6C329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Lodash</a:t>
            </a:r>
            <a:r>
              <a:rPr lang="en-US" altLang="zh-CN" dirty="0"/>
              <a:t> </a:t>
            </a:r>
            <a:r>
              <a:rPr lang="zh-CN" altLang="en-US" dirty="0"/>
              <a:t>是一个一致性、模块化、高性能的 </a:t>
            </a:r>
            <a:r>
              <a:rPr lang="en-US" altLang="zh-CN" dirty="0"/>
              <a:t>JavaScript </a:t>
            </a:r>
            <a:r>
              <a:rPr lang="zh-CN" altLang="en-US" dirty="0"/>
              <a:t>实用工具库。</a:t>
            </a:r>
            <a:endParaRPr lang="en-US" altLang="zh-CN" dirty="0"/>
          </a:p>
          <a:p>
            <a:r>
              <a:rPr lang="en-US" altLang="zh-CN" dirty="0" err="1"/>
              <a:t>Lodash</a:t>
            </a:r>
            <a:r>
              <a:rPr lang="zh-CN" altLang="en-US" dirty="0"/>
              <a:t>项目在</a:t>
            </a:r>
            <a:r>
              <a:rPr lang="en-US" altLang="zh-CN" dirty="0" err="1"/>
              <a:t>ts</a:t>
            </a:r>
            <a:r>
              <a:rPr lang="zh-CN" altLang="en-US" dirty="0"/>
              <a:t>的项目中使用的时候，会缺少</a:t>
            </a:r>
            <a:r>
              <a:rPr lang="en-US" altLang="zh-CN" dirty="0"/>
              <a:t>types</a:t>
            </a:r>
            <a:r>
              <a:rPr lang="zh-CN" altLang="en-US" dirty="0"/>
              <a:t>的声明，需要单独安装一个</a:t>
            </a:r>
            <a:r>
              <a:rPr lang="en-US" altLang="zh-CN" sz="1800" dirty="0">
                <a:solidFill>
                  <a:srgbClr val="871094"/>
                </a:solidFill>
                <a:effectLst/>
                <a:latin typeface="JetBrains Mono"/>
              </a:rPr>
              <a:t>@types/lodash</a:t>
            </a:r>
            <a:r>
              <a:rPr lang="zh-CN" altLang="en-US" sz="1800" dirty="0">
                <a:solidFill>
                  <a:srgbClr val="871094"/>
                </a:solidFill>
                <a:effectLst/>
                <a:latin typeface="JetBrains Mono"/>
              </a:rPr>
              <a:t>，这个在之前纯</a:t>
            </a:r>
            <a:r>
              <a:rPr lang="en-US" altLang="zh-CN" sz="1800" dirty="0" err="1">
                <a:solidFill>
                  <a:srgbClr val="871094"/>
                </a:solidFill>
                <a:effectLst/>
                <a:latin typeface="JetBrains Mono"/>
              </a:rPr>
              <a:t>js</a:t>
            </a:r>
            <a:r>
              <a:rPr lang="zh-CN" altLang="en-US" sz="1800" dirty="0">
                <a:solidFill>
                  <a:srgbClr val="871094"/>
                </a:solidFill>
                <a:effectLst/>
                <a:latin typeface="JetBrains Mono"/>
              </a:rPr>
              <a:t>项目中是很常见，一般新的项目或者依赖，是不需要安装这个</a:t>
            </a:r>
            <a:r>
              <a:rPr lang="en-US" altLang="zh-CN" sz="1800" dirty="0">
                <a:solidFill>
                  <a:srgbClr val="871094"/>
                </a:solidFill>
                <a:effectLst/>
                <a:latin typeface="JetBrains Mono"/>
              </a:rPr>
              <a:t>@types</a:t>
            </a:r>
            <a:r>
              <a:rPr lang="zh-CN" altLang="en-US" sz="1800" dirty="0">
                <a:solidFill>
                  <a:srgbClr val="871094"/>
                </a:solidFill>
                <a:effectLst/>
                <a:latin typeface="JetBrains Mono"/>
              </a:rPr>
              <a:t>开头的包</a:t>
            </a:r>
            <a:endParaRPr lang="en-US" altLang="zh-CN" sz="1800" dirty="0">
              <a:solidFill>
                <a:srgbClr val="871094"/>
              </a:solidFill>
              <a:effectLst/>
              <a:latin typeface="JetBrains Mono"/>
            </a:endParaRPr>
          </a:p>
          <a:p>
            <a:r>
              <a:rPr lang="zh-CN" altLang="en-US" sz="1200" dirty="0">
                <a:hlinkClick r:id="rId2"/>
              </a:rPr>
              <a:t>用 </a:t>
            </a:r>
            <a:r>
              <a:rPr lang="en-US" altLang="zh-CN" sz="1200" dirty="0">
                <a:hlinkClick r:id="rId2"/>
              </a:rPr>
              <a:t>@types </a:t>
            </a:r>
            <a:r>
              <a:rPr lang="zh-CN" altLang="en-US" sz="1200" dirty="0">
                <a:hlinkClick r:id="rId2"/>
              </a:rPr>
              <a:t>前缀的包是什么？有什么用？ </a:t>
            </a:r>
            <a:r>
              <a:rPr lang="en-US" altLang="zh-CN" sz="1200" dirty="0">
                <a:hlinkClick r:id="rId2"/>
              </a:rPr>
              <a:t>- </a:t>
            </a:r>
            <a:r>
              <a:rPr lang="zh-CN" altLang="en-US" sz="1200" dirty="0">
                <a:hlinkClick r:id="rId2"/>
              </a:rPr>
              <a:t>掘金 </a:t>
            </a:r>
            <a:r>
              <a:rPr lang="en-US" altLang="zh-CN" sz="1200" dirty="0">
                <a:hlinkClick r:id="rId2"/>
              </a:rPr>
              <a:t>(juejin.cn)</a:t>
            </a:r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044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08BAA-1F4D-BE71-E152-242AA00A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如何查找需要的包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5F83D-F466-E51F-2527-AB32E959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去</a:t>
            </a:r>
            <a:r>
              <a:rPr lang="en-US" altLang="zh-CN" dirty="0" err="1"/>
              <a:t>npm</a:t>
            </a:r>
            <a:r>
              <a:rPr lang="zh-CN" altLang="en-US" dirty="0"/>
              <a:t>的网站中搜索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npm</a:t>
            </a:r>
            <a:r>
              <a:rPr lang="en-US" altLang="zh-CN" dirty="0">
                <a:hlinkClick r:id="rId2"/>
              </a:rPr>
              <a:t> (npmjs.com)</a:t>
            </a:r>
            <a:endParaRPr lang="en-US" altLang="zh-CN" dirty="0"/>
          </a:p>
          <a:p>
            <a:r>
              <a:rPr lang="zh-CN" altLang="en-US" dirty="0"/>
              <a:t>找到需要的包名，然后执行命令安装即可</a:t>
            </a:r>
            <a:endParaRPr lang="en-US" altLang="zh-CN" dirty="0"/>
          </a:p>
          <a:p>
            <a:r>
              <a:rPr lang="en-US" altLang="zh-CN" dirty="0"/>
              <a:t>Yarn add </a:t>
            </a:r>
            <a:r>
              <a:rPr lang="en-US" altLang="zh-CN" dirty="0" err="1"/>
              <a:t>xxxx</a:t>
            </a:r>
            <a:endParaRPr lang="en-US" altLang="zh-CN" dirty="0"/>
          </a:p>
          <a:p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搜索</a:t>
            </a:r>
            <a:r>
              <a:rPr lang="en-US" altLang="zh-CN" dirty="0"/>
              <a:t>(</a:t>
            </a:r>
            <a:r>
              <a:rPr lang="zh-CN" altLang="en-US" dirty="0"/>
              <a:t>实际用的很少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1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576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JetBrains Mono</vt:lpstr>
      <vt:lpstr>SFMono-Regular</vt:lpstr>
      <vt:lpstr>等线</vt:lpstr>
      <vt:lpstr>等线 Light</vt:lpstr>
      <vt:lpstr>Arial</vt:lpstr>
      <vt:lpstr>Office 主题​​</vt:lpstr>
      <vt:lpstr>node_modules</vt:lpstr>
      <vt:lpstr>了解node_modules</vt:lpstr>
      <vt:lpstr>Npm（node package manage）</vt:lpstr>
      <vt:lpstr>About npm</vt:lpstr>
      <vt:lpstr>在项目中安装dayjs</vt:lpstr>
      <vt:lpstr>Require和import的区别</vt:lpstr>
      <vt:lpstr>使用axios获取数据</vt:lpstr>
      <vt:lpstr>lodash</vt:lpstr>
      <vt:lpstr>如何查找需要的包</vt:lpstr>
      <vt:lpstr>发布自己的包</vt:lpstr>
      <vt:lpstr>Npm安装的方式</vt:lpstr>
      <vt:lpstr>Node_module的缺点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node_modules</dc:title>
  <dc:creator>Allah bin</dc:creator>
  <cp:lastModifiedBy>Allah bin</cp:lastModifiedBy>
  <cp:revision>12</cp:revision>
  <dcterms:created xsi:type="dcterms:W3CDTF">2023-05-25T13:28:24Z</dcterms:created>
  <dcterms:modified xsi:type="dcterms:W3CDTF">2023-05-25T14:39:39Z</dcterms:modified>
</cp:coreProperties>
</file>