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B3C831-45B9-4A36-887B-B3EF50E59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2F8D2B0-7340-4AC7-A661-7254621AE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3AB88BC-3FD1-4E43-858C-A01408AA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7B5B-5ED7-44F6-99A6-26A96DAEDA9B}" type="datetimeFigureOut">
              <a:rPr lang="he-IL" smtClean="0"/>
              <a:t>א'/שבט/תשפ"א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4E34A10-CA85-4631-8A6C-D9C07D9F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770E60E-924F-4837-A348-304943A3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3088-EE5F-4DEF-A00A-2907D95ED6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928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20A79C-A451-421D-9120-23CD423D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DCC627E-F046-4F92-8542-5B9ADD321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1E5DAA7-584B-4679-835F-AD6442E3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7B5B-5ED7-44F6-99A6-26A96DAEDA9B}" type="datetimeFigureOut">
              <a:rPr lang="he-IL" smtClean="0"/>
              <a:t>א'/שבט/תשפ"א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1A21BF7-8E85-4438-B8B3-8B36A402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9ACBF8C-0A14-41F4-A056-DF0949A5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3088-EE5F-4DEF-A00A-2907D95ED6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351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4247EE7-B676-4980-83FC-CF32825C3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D5FD244-A815-47C1-A287-CEB6E48DE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2A127D9-C810-4284-AEFF-FB883267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7B5B-5ED7-44F6-99A6-26A96DAEDA9B}" type="datetimeFigureOut">
              <a:rPr lang="he-IL" smtClean="0"/>
              <a:t>א'/שבט/תשפ"א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D6D287A-AF7C-4611-BFA3-36EB551C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1A7C426-8611-4B0C-923E-C7DC21F4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3088-EE5F-4DEF-A00A-2907D95ED6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44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62E0EA-32C3-4615-B12E-EF684E4C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CA6967D-38A2-46DE-AC58-EF385DF4B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1371938-5B09-4F48-9E38-538A5ACD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7B5B-5ED7-44F6-99A6-26A96DAEDA9B}" type="datetimeFigureOut">
              <a:rPr lang="he-IL" smtClean="0"/>
              <a:t>א'/שבט/תשפ"א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E1F916A-CBF9-44A9-82A6-27AA8EDF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8E6B632-4E38-44BD-A3E2-D305B756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3088-EE5F-4DEF-A00A-2907D95ED6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954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3348D8-D8AA-4A16-A98A-38FB8A58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B6F6C9B-447C-4F26-BC56-BF24ECB03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F616962-5EA1-45F0-A30D-FACAF701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7B5B-5ED7-44F6-99A6-26A96DAEDA9B}" type="datetimeFigureOut">
              <a:rPr lang="he-IL" smtClean="0"/>
              <a:t>א'/שבט/תשפ"א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4390D65-7B53-4239-B087-E7BECF1E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E3115E-D9A2-4D6B-8438-847AB0FE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3088-EE5F-4DEF-A00A-2907D95ED6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151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E2B3EC-6D25-4F90-92AF-44718B53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F15253-E39D-406F-AE60-704BC1521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DE521A9-C92B-4F33-84B6-0CE4D63E4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8F133C7-0217-428D-8DFC-F4EC426A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7B5B-5ED7-44F6-99A6-26A96DAEDA9B}" type="datetimeFigureOut">
              <a:rPr lang="he-IL" smtClean="0"/>
              <a:t>א'/שבט/תשפ"א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2C591AF-CF47-4294-89F9-398D67D2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878BCBC-E5CF-4309-939C-875FF3F1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3088-EE5F-4DEF-A00A-2907D95ED6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371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40D69D-542F-4A35-AA8A-A9971FE16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FA25522-0724-4551-94D3-0F635C3A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D6B7886-CD71-47FE-B7EA-B384AB28B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46D3BDF-EA48-4E8A-842C-DC3412746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69E0F3F-354E-4C04-B0EB-28E76B2D1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2E9B467-ACE2-4B0A-81C5-CB6E7156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7B5B-5ED7-44F6-99A6-26A96DAEDA9B}" type="datetimeFigureOut">
              <a:rPr lang="he-IL" smtClean="0"/>
              <a:t>א'/שבט/תשפ"א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7599C8C-AEF4-4FEA-BD74-86549329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7DF1D5D-3A81-44C6-B0EE-AC96149B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3088-EE5F-4DEF-A00A-2907D95ED6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810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A2E19B-EA4E-4933-B4BD-C3951126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7EFBC14-B370-43A4-AA55-7173590F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7B5B-5ED7-44F6-99A6-26A96DAEDA9B}" type="datetimeFigureOut">
              <a:rPr lang="he-IL" smtClean="0"/>
              <a:t>א'/שבט/תשפ"א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A1A9CD0-5B96-43C9-B5FB-0E3B2E57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1656F4B-77CD-4499-8318-6B6035DF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3088-EE5F-4DEF-A00A-2907D95ED6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742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BC35EA7-20CD-4996-9AC4-73576925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7B5B-5ED7-44F6-99A6-26A96DAEDA9B}" type="datetimeFigureOut">
              <a:rPr lang="he-IL" smtClean="0"/>
              <a:t>א'/שבט/תשפ"א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965042B-0B41-4BE9-916F-DDB633A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393F38B-2AD1-4F57-9D73-997B73CD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3088-EE5F-4DEF-A00A-2907D95ED6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736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4490FF-6499-46EF-8200-0CF5BB88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CAB17B-B380-4B9D-9887-9E91A3C21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922ADC5-7F82-472E-B21B-D5E7ADE69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6F98A96-20A3-4D6A-8B67-A41C0ECF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7B5B-5ED7-44F6-99A6-26A96DAEDA9B}" type="datetimeFigureOut">
              <a:rPr lang="he-IL" smtClean="0"/>
              <a:t>א'/שבט/תשפ"א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5BA1724-C38B-4AB9-9B28-121D51E6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8A467C0-DC30-4C4A-8698-9D7B016B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3088-EE5F-4DEF-A00A-2907D95ED6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553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B6FB47-A8D4-4834-9483-BEBEDA98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0D81633-4C9B-45AB-BB1F-8D7A13BC8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E7F3401-7B87-4CCF-83F7-F3E7B6DF8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87A510F-BA34-4641-A0F0-B4BB2CC8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7B5B-5ED7-44F6-99A6-26A96DAEDA9B}" type="datetimeFigureOut">
              <a:rPr lang="he-IL" smtClean="0"/>
              <a:t>א'/שבט/תשפ"א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D42B728-30A0-4D45-9E57-D5644B03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4A754E1-CD4E-4505-BC00-83E118FC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3088-EE5F-4DEF-A00A-2907D95ED6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378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7B7D06E-A07E-4079-BCE8-9F05A951D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80ADC21-059E-496B-953A-7B7233A23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96ED275-B6CE-4D39-B877-46728E01A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97B5B-5ED7-44F6-99A6-26A96DAEDA9B}" type="datetimeFigureOut">
              <a:rPr lang="he-IL" smtClean="0"/>
              <a:t>א'/שבט/תשפ"א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DE8A5C2-7047-4C0D-8F7D-1276356B1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859A0EE-2E68-4795-8F49-A1F8AB79F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D3088-EE5F-4DEF-A00A-2907D95ED6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414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תיבת טקסט 2">
            <a:extLst>
              <a:ext uri="{FF2B5EF4-FFF2-40B4-BE49-F238E27FC236}">
                <a16:creationId xmlns:a16="http://schemas.microsoft.com/office/drawing/2014/main" id="{A0443173-1EF0-4C94-94DB-F9C1AC9767A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223246" y="796294"/>
            <a:ext cx="4188468" cy="184925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7179737-61D7-4185-8C55-FE4255A87D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56" y="454296"/>
            <a:ext cx="4371975" cy="3248025"/>
          </a:xfrm>
          <a:prstGeom prst="rect">
            <a:avLst/>
          </a:prstGeom>
        </p:spPr>
      </p:pic>
      <p:sp>
        <p:nvSpPr>
          <p:cNvPr id="5" name="תיבת טקסט 2">
            <a:extLst>
              <a:ext uri="{FF2B5EF4-FFF2-40B4-BE49-F238E27FC236}">
                <a16:creationId xmlns:a16="http://schemas.microsoft.com/office/drawing/2014/main" id="{AE6A3B2D-311A-42D4-9553-46B5650FB75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223796" y="1016167"/>
            <a:ext cx="991235" cy="37909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Teachers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תיבת טקסט 2">
            <a:extLst>
              <a:ext uri="{FF2B5EF4-FFF2-40B4-BE49-F238E27FC236}">
                <a16:creationId xmlns:a16="http://schemas.microsoft.com/office/drawing/2014/main" id="{4DBE83DD-6FB8-473A-920C-9EF16A747EC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598340" y="1857136"/>
            <a:ext cx="1972849" cy="37909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SubjectsForTeachers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תיבת טקסט 2">
            <a:extLst>
              <a:ext uri="{FF2B5EF4-FFF2-40B4-BE49-F238E27FC236}">
                <a16:creationId xmlns:a16="http://schemas.microsoft.com/office/drawing/2014/main" id="{B746903C-5269-42B5-9480-235F6B7FEA3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607105" y="1016166"/>
            <a:ext cx="991235" cy="37909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Subjects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936B517F-5128-4DFD-B69B-BCFEE3610A48}"/>
              </a:ext>
            </a:extLst>
          </p:cNvPr>
          <p:cNvCxnSpPr/>
          <p:nvPr/>
        </p:nvCxnSpPr>
        <p:spPr>
          <a:xfrm flipH="1">
            <a:off x="9128253" y="1395262"/>
            <a:ext cx="591160" cy="452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49391A0A-443B-4196-9895-854693C72A91}"/>
              </a:ext>
            </a:extLst>
          </p:cNvPr>
          <p:cNvCxnSpPr>
            <a:stCxn id="7" idx="2"/>
          </p:cNvCxnSpPr>
          <p:nvPr/>
        </p:nvCxnSpPr>
        <p:spPr>
          <a:xfrm>
            <a:off x="7102722" y="1395261"/>
            <a:ext cx="495618" cy="452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2">
            <a:extLst>
              <a:ext uri="{FF2B5EF4-FFF2-40B4-BE49-F238E27FC236}">
                <a16:creationId xmlns:a16="http://schemas.microsoft.com/office/drawing/2014/main" id="{65263D15-49F9-4911-9208-FFC7B86C4DA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804443" y="1348974"/>
            <a:ext cx="240119" cy="27266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תיבת טקסט 2">
            <a:extLst>
              <a:ext uri="{FF2B5EF4-FFF2-40B4-BE49-F238E27FC236}">
                <a16:creationId xmlns:a16="http://schemas.microsoft.com/office/drawing/2014/main" id="{4C2711E2-5A0F-47ED-9FFB-B5F69A7FD23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982662" y="1418865"/>
            <a:ext cx="240119" cy="27266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תיבת טקסט 2">
            <a:extLst>
              <a:ext uri="{FF2B5EF4-FFF2-40B4-BE49-F238E27FC236}">
                <a16:creationId xmlns:a16="http://schemas.microsoft.com/office/drawing/2014/main" id="{3A033F84-6303-43BE-9D56-5B8478A5EF4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634167" y="1555199"/>
            <a:ext cx="240119" cy="27266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תיבת טקסט 2">
            <a:extLst>
              <a:ext uri="{FF2B5EF4-FFF2-40B4-BE49-F238E27FC236}">
                <a16:creationId xmlns:a16="http://schemas.microsoft.com/office/drawing/2014/main" id="{E9D9454F-3F00-4030-ACBE-E2B69D297B6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957784" y="1555199"/>
            <a:ext cx="240119" cy="27266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תמונה 21">
            <a:extLst>
              <a:ext uri="{FF2B5EF4-FFF2-40B4-BE49-F238E27FC236}">
                <a16:creationId xmlns:a16="http://schemas.microsoft.com/office/drawing/2014/main" id="{92CFEB7E-03CD-4087-A4CC-A229C15DD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893" y="330366"/>
            <a:ext cx="514350" cy="685800"/>
          </a:xfrm>
          <a:prstGeom prst="rect">
            <a:avLst/>
          </a:prstGeom>
        </p:spPr>
      </p:pic>
      <p:sp>
        <p:nvSpPr>
          <p:cNvPr id="23" name="תיבת טקסט 2">
            <a:extLst>
              <a:ext uri="{FF2B5EF4-FFF2-40B4-BE49-F238E27FC236}">
                <a16:creationId xmlns:a16="http://schemas.microsoft.com/office/drawing/2014/main" id="{444E48D4-4DA7-42E7-AA00-42EABC04629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316834" y="3024641"/>
            <a:ext cx="4188468" cy="143194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0E2A3DBA-6CF7-4C3F-996F-154C1648E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304" y="2762749"/>
            <a:ext cx="886351" cy="523784"/>
          </a:xfrm>
          <a:prstGeom prst="rect">
            <a:avLst/>
          </a:prstGeom>
        </p:spPr>
      </p:pic>
      <p:sp>
        <p:nvSpPr>
          <p:cNvPr id="26" name="תיבת טקסט 2">
            <a:extLst>
              <a:ext uri="{FF2B5EF4-FFF2-40B4-BE49-F238E27FC236}">
                <a16:creationId xmlns:a16="http://schemas.microsoft.com/office/drawing/2014/main" id="{A5E5AB48-18DE-46F2-BC7A-A5B52166D1E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223246" y="626940"/>
            <a:ext cx="1033155" cy="2515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 Tables:</a:t>
            </a:r>
            <a:endParaRPr lang="en-US" sz="1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תיבת טקסט 2">
            <a:extLst>
              <a:ext uri="{FF2B5EF4-FFF2-40B4-BE49-F238E27FC236}">
                <a16:creationId xmlns:a16="http://schemas.microsoft.com/office/drawing/2014/main" id="{AE47FCCF-D161-4D99-B2B0-81ADA50670B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746319" y="3907638"/>
            <a:ext cx="1086912" cy="41289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Server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92B80269-235E-4891-B597-CC16CC4282A9}"/>
              </a:ext>
            </a:extLst>
          </p:cNvPr>
          <p:cNvSpPr txBox="1"/>
          <p:nvPr/>
        </p:nvSpPr>
        <p:spPr>
          <a:xfrm>
            <a:off x="6462944" y="3301850"/>
            <a:ext cx="1690949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Subjects_model</a:t>
            </a:r>
            <a:endParaRPr lang="he-IL" sz="1600" dirty="0"/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282DA74E-7E7A-49E8-9F57-224E23B38725}"/>
              </a:ext>
            </a:extLst>
          </p:cNvPr>
          <p:cNvSpPr txBox="1"/>
          <p:nvPr/>
        </p:nvSpPr>
        <p:spPr>
          <a:xfrm>
            <a:off x="8411068" y="3327910"/>
            <a:ext cx="1690949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e-IL" sz="1600" dirty="0" err="1"/>
              <a:t>teacher_model</a:t>
            </a:r>
            <a:endParaRPr lang="he-IL" sz="1600" dirty="0"/>
          </a:p>
        </p:txBody>
      </p:sp>
      <p:cxnSp>
        <p:nvCxnSpPr>
          <p:cNvPr id="36" name="מחבר חץ ישר 35">
            <a:extLst>
              <a:ext uri="{FF2B5EF4-FFF2-40B4-BE49-F238E27FC236}">
                <a16:creationId xmlns:a16="http://schemas.microsoft.com/office/drawing/2014/main" id="{E8B55DD8-CEF0-4471-BDF9-81A0AC663BD3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8317479" y="2456103"/>
            <a:ext cx="1" cy="30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תיבת טקסט 2">
            <a:extLst>
              <a:ext uri="{FF2B5EF4-FFF2-40B4-BE49-F238E27FC236}">
                <a16:creationId xmlns:a16="http://schemas.microsoft.com/office/drawing/2014/main" id="{37E70642-C9A3-475C-A4FD-0201DF5B43B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297327" y="5006673"/>
            <a:ext cx="4188468" cy="184925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1EEDF5D5-10A0-4AE3-9257-5FBDFEB0C335}"/>
              </a:ext>
            </a:extLst>
          </p:cNvPr>
          <p:cNvCxnSpPr/>
          <p:nvPr/>
        </p:nvCxnSpPr>
        <p:spPr>
          <a:xfrm>
            <a:off x="6982662" y="3666464"/>
            <a:ext cx="847606" cy="261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8C0E660B-4561-45CF-82D2-C94468936ADC}"/>
              </a:ext>
            </a:extLst>
          </p:cNvPr>
          <p:cNvCxnSpPr/>
          <p:nvPr/>
        </p:nvCxnSpPr>
        <p:spPr>
          <a:xfrm flipH="1">
            <a:off x="8833231" y="3702321"/>
            <a:ext cx="886182" cy="246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תמונה 44">
            <a:extLst>
              <a:ext uri="{FF2B5EF4-FFF2-40B4-BE49-F238E27FC236}">
                <a16:creationId xmlns:a16="http://schemas.microsoft.com/office/drawing/2014/main" id="{3536697B-4C71-4D4B-9188-22B2B5ACB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468" y="4679747"/>
            <a:ext cx="738187" cy="511615"/>
          </a:xfrm>
          <a:prstGeom prst="rect">
            <a:avLst/>
          </a:prstGeom>
        </p:spPr>
      </p:pic>
      <p:cxnSp>
        <p:nvCxnSpPr>
          <p:cNvPr id="46" name="מחבר חץ ישר 45">
            <a:extLst>
              <a:ext uri="{FF2B5EF4-FFF2-40B4-BE49-F238E27FC236}">
                <a16:creationId xmlns:a16="http://schemas.microsoft.com/office/drawing/2014/main" id="{F4BE3651-406B-437F-8CCA-C952BE395146}"/>
              </a:ext>
            </a:extLst>
          </p:cNvPr>
          <p:cNvCxnSpPr/>
          <p:nvPr/>
        </p:nvCxnSpPr>
        <p:spPr>
          <a:xfrm flipH="1" flipV="1">
            <a:off x="8341789" y="4320533"/>
            <a:ext cx="1" cy="30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28526E5E-97A7-44F5-B140-B1C22FA5CC2B}"/>
              </a:ext>
            </a:extLst>
          </p:cNvPr>
          <p:cNvSpPr txBox="1"/>
          <p:nvPr/>
        </p:nvSpPr>
        <p:spPr>
          <a:xfrm>
            <a:off x="7102723" y="5334001"/>
            <a:ext cx="2173600" cy="120032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Add teacher</a:t>
            </a:r>
            <a:endParaRPr lang="he-I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Find teachers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teacher details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Send message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Add like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students comments</a:t>
            </a:r>
            <a:endParaRPr lang="he-IL" sz="1200" dirty="0"/>
          </a:p>
        </p:txBody>
      </p:sp>
      <p:sp>
        <p:nvSpPr>
          <p:cNvPr id="48" name="תיבת טקסט 2">
            <a:extLst>
              <a:ext uri="{FF2B5EF4-FFF2-40B4-BE49-F238E27FC236}">
                <a16:creationId xmlns:a16="http://schemas.microsoft.com/office/drawing/2014/main" id="{19DBCDF0-E414-486E-B0F7-73E6A90466E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756717" y="3096985"/>
            <a:ext cx="991235" cy="37909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9967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32</Words>
  <Application>Microsoft Office PowerPoint</Application>
  <PresentationFormat>מסך רחב</PresentationFormat>
  <Paragraphs>18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Tzofia Asherov</dc:creator>
  <cp:lastModifiedBy>Tzofia Asherov</cp:lastModifiedBy>
  <cp:revision>6</cp:revision>
  <dcterms:created xsi:type="dcterms:W3CDTF">2021-01-14T12:14:23Z</dcterms:created>
  <dcterms:modified xsi:type="dcterms:W3CDTF">2021-01-14T14:58:11Z</dcterms:modified>
</cp:coreProperties>
</file>