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9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3" r:id="rId13"/>
    <p:sldId id="261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C8733-60B0-4BFF-9656-AA777AFFC520}" v="78" dt="2021-01-06T13:11:53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91296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ora asulin" userId="a25f8e65-bc6a-4784-9398-7d1c30a782a7" providerId="ADAL" clId="{8F0C8733-60B0-4BFF-9656-AA777AFFC520}"/>
    <pc:docChg chg="undo redo custSel addSld modSld">
      <pc:chgData name="neora asulin" userId="a25f8e65-bc6a-4784-9398-7d1c30a782a7" providerId="ADAL" clId="{8F0C8733-60B0-4BFF-9656-AA777AFFC520}" dt="2021-01-06T13:13:09.260" v="1830" actId="1076"/>
      <pc:docMkLst>
        <pc:docMk/>
      </pc:docMkLst>
      <pc:sldChg chg="modSp mod">
        <pc:chgData name="neora asulin" userId="a25f8e65-bc6a-4784-9398-7d1c30a782a7" providerId="ADAL" clId="{8F0C8733-60B0-4BFF-9656-AA777AFFC520}" dt="2021-01-06T13:05:32.650" v="1698" actId="2"/>
        <pc:sldMkLst>
          <pc:docMk/>
          <pc:sldMk cId="1557436083" sldId="256"/>
        </pc:sldMkLst>
        <pc:spChg chg="mod">
          <ac:chgData name="neora asulin" userId="a25f8e65-bc6a-4784-9398-7d1c30a782a7" providerId="ADAL" clId="{8F0C8733-60B0-4BFF-9656-AA777AFFC520}" dt="2021-01-06T13:05:32.650" v="1698" actId="2"/>
          <ac:spMkLst>
            <pc:docMk/>
            <pc:sldMk cId="1557436083" sldId="256"/>
            <ac:spMk id="3" creationId="{BEF96BCF-A6E2-4257-88AA-56870B1D8007}"/>
          </ac:spMkLst>
        </pc:spChg>
      </pc:sldChg>
      <pc:sldChg chg="addSp delSp modSp modNotesTx">
        <pc:chgData name="neora asulin" userId="a25f8e65-bc6a-4784-9398-7d1c30a782a7" providerId="ADAL" clId="{8F0C8733-60B0-4BFF-9656-AA777AFFC520}" dt="2021-01-06T13:04:58.681" v="1670" actId="2"/>
        <pc:sldMkLst>
          <pc:docMk/>
          <pc:sldMk cId="1880494646" sldId="259"/>
        </pc:sldMkLst>
        <pc:spChg chg="mod">
          <ac:chgData name="neora asulin" userId="a25f8e65-bc6a-4784-9398-7d1c30a782a7" providerId="ADAL" clId="{8F0C8733-60B0-4BFF-9656-AA777AFFC520}" dt="2021-01-06T12:52:31.313" v="1528" actId="1076"/>
          <ac:spMkLst>
            <pc:docMk/>
            <pc:sldMk cId="1880494646" sldId="259"/>
            <ac:spMk id="4" creationId="{A58A84BA-CFF5-4A90-A33A-98CEDA5667EB}"/>
          </ac:spMkLst>
        </pc:spChg>
        <pc:picChg chg="add del mod">
          <ac:chgData name="neora asulin" userId="a25f8e65-bc6a-4784-9398-7d1c30a782a7" providerId="ADAL" clId="{8F0C8733-60B0-4BFF-9656-AA777AFFC520}" dt="2021-01-06T12:52:31.873" v="1529"/>
          <ac:picMkLst>
            <pc:docMk/>
            <pc:sldMk cId="1880494646" sldId="259"/>
            <ac:picMk id="2050" creationId="{7FF84D2A-9DF3-4482-929B-70DA125C595A}"/>
          </ac:picMkLst>
        </pc:picChg>
        <pc:picChg chg="add mod">
          <ac:chgData name="neora asulin" userId="a25f8e65-bc6a-4784-9398-7d1c30a782a7" providerId="ADAL" clId="{8F0C8733-60B0-4BFF-9656-AA777AFFC520}" dt="2021-01-06T12:52:44.681" v="1534" actId="1076"/>
          <ac:picMkLst>
            <pc:docMk/>
            <pc:sldMk cId="1880494646" sldId="259"/>
            <ac:picMk id="2052" creationId="{35A01298-168E-4739-BA4A-2F9EF3E41C27}"/>
          </ac:picMkLst>
        </pc:picChg>
      </pc:sldChg>
      <pc:sldChg chg="addSp delSp modSp mod modNotesTx">
        <pc:chgData name="neora asulin" userId="a25f8e65-bc6a-4784-9398-7d1c30a782a7" providerId="ADAL" clId="{8F0C8733-60B0-4BFF-9656-AA777AFFC520}" dt="2021-01-06T13:05:02.074" v="1672" actId="2"/>
        <pc:sldMkLst>
          <pc:docMk/>
          <pc:sldMk cId="2248155407" sldId="260"/>
        </pc:sldMkLst>
        <pc:spChg chg="mod">
          <ac:chgData name="neora asulin" userId="a25f8e65-bc6a-4784-9398-7d1c30a782a7" providerId="ADAL" clId="{8F0C8733-60B0-4BFF-9656-AA777AFFC520}" dt="2021-01-06T12:52:51.636" v="1536" actId="20577"/>
          <ac:spMkLst>
            <pc:docMk/>
            <pc:sldMk cId="2248155407" sldId="260"/>
            <ac:spMk id="2" creationId="{478F9205-2CC7-40B5-80B3-CCDB3625D514}"/>
          </ac:spMkLst>
        </pc:spChg>
        <pc:spChg chg="add del mod">
          <ac:chgData name="neora asulin" userId="a25f8e65-bc6a-4784-9398-7d1c30a782a7" providerId="ADAL" clId="{8F0C8733-60B0-4BFF-9656-AA777AFFC520}" dt="2021-01-06T11:44:43.742" v="20"/>
          <ac:spMkLst>
            <pc:docMk/>
            <pc:sldMk cId="2248155407" sldId="260"/>
            <ac:spMk id="32" creationId="{54C738F2-DC59-4B70-B781-E771765FC251}"/>
          </ac:spMkLst>
        </pc:spChg>
        <pc:picChg chg="add del mod">
          <ac:chgData name="neora asulin" userId="a25f8e65-bc6a-4784-9398-7d1c30a782a7" providerId="ADAL" clId="{8F0C8733-60B0-4BFF-9656-AA777AFFC520}" dt="2021-01-06T12:50:47.694" v="1521" actId="478"/>
          <ac:picMkLst>
            <pc:docMk/>
            <pc:sldMk cId="2248155407" sldId="260"/>
            <ac:picMk id="31" creationId="{CBD3853E-1D09-416F-A34C-97ACD917A5C9}"/>
          </ac:picMkLst>
        </pc:picChg>
      </pc:sldChg>
      <pc:sldChg chg="mod modShow modNotesTx">
        <pc:chgData name="neora asulin" userId="a25f8e65-bc6a-4784-9398-7d1c30a782a7" providerId="ADAL" clId="{8F0C8733-60B0-4BFF-9656-AA777AFFC520}" dt="2021-01-06T13:05:32.538" v="1697" actId="2"/>
        <pc:sldMkLst>
          <pc:docMk/>
          <pc:sldMk cId="2062234028" sldId="261"/>
        </pc:sldMkLst>
      </pc:sldChg>
      <pc:sldChg chg="addSp delSp modSp mod modShow modNotesTx">
        <pc:chgData name="neora asulin" userId="a25f8e65-bc6a-4784-9398-7d1c30a782a7" providerId="ADAL" clId="{8F0C8733-60B0-4BFF-9656-AA777AFFC520}" dt="2021-01-06T13:10:16.431" v="1801" actId="1076"/>
        <pc:sldMkLst>
          <pc:docMk/>
          <pc:sldMk cId="3502175016" sldId="262"/>
        </pc:sldMkLst>
        <pc:spChg chg="mod">
          <ac:chgData name="neora asulin" userId="a25f8e65-bc6a-4784-9398-7d1c30a782a7" providerId="ADAL" clId="{8F0C8733-60B0-4BFF-9656-AA777AFFC520}" dt="2021-01-06T13:10:06.170" v="1798" actId="208"/>
          <ac:spMkLst>
            <pc:docMk/>
            <pc:sldMk cId="3502175016" sldId="262"/>
            <ac:spMk id="2" creationId="{478F9205-2CC7-40B5-80B3-CCDB3625D514}"/>
          </ac:spMkLst>
        </pc:spChg>
        <pc:spChg chg="add del mod">
          <ac:chgData name="neora asulin" userId="a25f8e65-bc6a-4784-9398-7d1c30a782a7" providerId="ADAL" clId="{8F0C8733-60B0-4BFF-9656-AA777AFFC520}" dt="2021-01-06T11:56:04.496" v="72" actId="478"/>
          <ac:spMkLst>
            <pc:docMk/>
            <pc:sldMk cId="3502175016" sldId="262"/>
            <ac:spMk id="3" creationId="{BD41A597-41A0-4F83-8C7A-531BCA48C180}"/>
          </ac:spMkLst>
        </pc:spChg>
        <pc:spChg chg="del">
          <ac:chgData name="neora asulin" userId="a25f8e65-bc6a-4784-9398-7d1c30a782a7" providerId="ADAL" clId="{8F0C8733-60B0-4BFF-9656-AA777AFFC520}" dt="2021-01-06T11:43:54.475" v="12" actId="478"/>
          <ac:spMkLst>
            <pc:docMk/>
            <pc:sldMk cId="3502175016" sldId="262"/>
            <ac:spMk id="4" creationId="{A58A84BA-CFF5-4A90-A33A-98CEDA5667EB}"/>
          </ac:spMkLst>
        </pc:spChg>
        <pc:spChg chg="add del mod">
          <ac:chgData name="neora asulin" userId="a25f8e65-bc6a-4784-9398-7d1c30a782a7" providerId="ADAL" clId="{8F0C8733-60B0-4BFF-9656-AA777AFFC520}" dt="2021-01-06T11:56:07.693" v="73" actId="478"/>
          <ac:spMkLst>
            <pc:docMk/>
            <pc:sldMk cId="3502175016" sldId="262"/>
            <ac:spMk id="7" creationId="{B190CC4F-1CF2-457F-BBD1-EA2B7ABD42CC}"/>
          </ac:spMkLst>
        </pc:spChg>
        <pc:spChg chg="add del mod">
          <ac:chgData name="neora asulin" userId="a25f8e65-bc6a-4784-9398-7d1c30a782a7" providerId="ADAL" clId="{8F0C8733-60B0-4BFF-9656-AA777AFFC520}" dt="2021-01-06T11:56:33.495" v="79" actId="478"/>
          <ac:spMkLst>
            <pc:docMk/>
            <pc:sldMk cId="3502175016" sldId="262"/>
            <ac:spMk id="8" creationId="{65CA1146-B7AE-43D7-9144-5C940041E5C0}"/>
          </ac:spMkLst>
        </pc:spChg>
        <pc:spChg chg="add del mod">
          <ac:chgData name="neora asulin" userId="a25f8e65-bc6a-4784-9398-7d1c30a782a7" providerId="ADAL" clId="{8F0C8733-60B0-4BFF-9656-AA777AFFC520}" dt="2021-01-06T12:02:39.225" v="126" actId="478"/>
          <ac:spMkLst>
            <pc:docMk/>
            <pc:sldMk cId="3502175016" sldId="262"/>
            <ac:spMk id="9" creationId="{EB798D1C-98A6-4E80-8138-732CF5ED9F90}"/>
          </ac:spMkLst>
        </pc:spChg>
        <pc:spChg chg="add mod">
          <ac:chgData name="neora asulin" userId="a25f8e65-bc6a-4784-9398-7d1c30a782a7" providerId="ADAL" clId="{8F0C8733-60B0-4BFF-9656-AA777AFFC520}" dt="2021-01-06T13:10:06.170" v="1798" actId="208"/>
          <ac:spMkLst>
            <pc:docMk/>
            <pc:sldMk cId="3502175016" sldId="262"/>
            <ac:spMk id="10" creationId="{915E79E0-5906-44D1-9398-6727B51F9393}"/>
          </ac:spMkLst>
        </pc:spChg>
        <pc:spChg chg="add del mod">
          <ac:chgData name="neora asulin" userId="a25f8e65-bc6a-4784-9398-7d1c30a782a7" providerId="ADAL" clId="{8F0C8733-60B0-4BFF-9656-AA777AFFC520}" dt="2021-01-06T12:02:31.522" v="123" actId="478"/>
          <ac:spMkLst>
            <pc:docMk/>
            <pc:sldMk cId="3502175016" sldId="262"/>
            <ac:spMk id="11" creationId="{CAECFA90-FA14-4554-B801-D7A591D4B80E}"/>
          </ac:spMkLst>
        </pc:spChg>
        <pc:spChg chg="add mod">
          <ac:chgData name="neora asulin" userId="a25f8e65-bc6a-4784-9398-7d1c30a782a7" providerId="ADAL" clId="{8F0C8733-60B0-4BFF-9656-AA777AFFC520}" dt="2021-01-06T13:10:06.170" v="1798" actId="208"/>
          <ac:spMkLst>
            <pc:docMk/>
            <pc:sldMk cId="3502175016" sldId="262"/>
            <ac:spMk id="12" creationId="{DAB25CD5-884D-4DE8-AC69-7704E0BFA397}"/>
          </ac:spMkLst>
        </pc:spChg>
        <pc:spChg chg="add mod">
          <ac:chgData name="neora asulin" userId="a25f8e65-bc6a-4784-9398-7d1c30a782a7" providerId="ADAL" clId="{8F0C8733-60B0-4BFF-9656-AA777AFFC520}" dt="2021-01-06T13:10:06.170" v="1798" actId="208"/>
          <ac:spMkLst>
            <pc:docMk/>
            <pc:sldMk cId="3502175016" sldId="262"/>
            <ac:spMk id="15" creationId="{A1877986-B19C-47F3-BEAF-6E29698E1CF2}"/>
          </ac:spMkLst>
        </pc:spChg>
        <pc:spChg chg="add mod">
          <ac:chgData name="neora asulin" userId="a25f8e65-bc6a-4784-9398-7d1c30a782a7" providerId="ADAL" clId="{8F0C8733-60B0-4BFF-9656-AA777AFFC520}" dt="2021-01-06T13:10:06.170" v="1798" actId="208"/>
          <ac:spMkLst>
            <pc:docMk/>
            <pc:sldMk cId="3502175016" sldId="262"/>
            <ac:spMk id="19" creationId="{A9592CCC-E25C-4606-A1DD-E6535E603F0C}"/>
          </ac:spMkLst>
        </pc:spChg>
        <pc:spChg chg="add mod">
          <ac:chgData name="neora asulin" userId="a25f8e65-bc6a-4784-9398-7d1c30a782a7" providerId="ADAL" clId="{8F0C8733-60B0-4BFF-9656-AA777AFFC520}" dt="2021-01-06T13:10:06.170" v="1798" actId="208"/>
          <ac:spMkLst>
            <pc:docMk/>
            <pc:sldMk cId="3502175016" sldId="262"/>
            <ac:spMk id="20" creationId="{EE719F71-5536-4AE9-B666-68381B307FDA}"/>
          </ac:spMkLst>
        </pc:spChg>
        <pc:graphicFrameChg chg="add del modGraphic">
          <ac:chgData name="neora asulin" userId="a25f8e65-bc6a-4784-9398-7d1c30a782a7" providerId="ADAL" clId="{8F0C8733-60B0-4BFF-9656-AA777AFFC520}" dt="2021-01-06T12:12:25.644" v="406" actId="478"/>
          <ac:graphicFrameMkLst>
            <pc:docMk/>
            <pc:sldMk cId="3502175016" sldId="262"/>
            <ac:graphicFrameMk id="22" creationId="{1A45D27C-1768-4E06-B387-AFFB00A90F5C}"/>
          </ac:graphicFrameMkLst>
        </pc:graphicFrameChg>
        <pc:picChg chg="del">
          <ac:chgData name="neora asulin" userId="a25f8e65-bc6a-4784-9398-7d1c30a782a7" providerId="ADAL" clId="{8F0C8733-60B0-4BFF-9656-AA777AFFC520}" dt="2021-01-06T11:43:50.660" v="11" actId="478"/>
          <ac:picMkLst>
            <pc:docMk/>
            <pc:sldMk cId="3502175016" sldId="262"/>
            <ac:picMk id="5" creationId="{9E08B438-C56B-441E-A194-6C3255448196}"/>
          </ac:picMkLst>
        </pc:picChg>
        <pc:picChg chg="add mod">
          <ac:chgData name="neora asulin" userId="a25f8e65-bc6a-4784-9398-7d1c30a782a7" providerId="ADAL" clId="{8F0C8733-60B0-4BFF-9656-AA777AFFC520}" dt="2021-01-06T13:10:06.170" v="1798" actId="208"/>
          <ac:picMkLst>
            <pc:docMk/>
            <pc:sldMk cId="3502175016" sldId="262"/>
            <ac:picMk id="14" creationId="{2A05325E-67D8-4B42-977C-3EB5FC3AB26B}"/>
          </ac:picMkLst>
        </pc:picChg>
        <pc:cxnChg chg="mod">
          <ac:chgData name="neora asulin" userId="a25f8e65-bc6a-4784-9398-7d1c30a782a7" providerId="ADAL" clId="{8F0C8733-60B0-4BFF-9656-AA777AFFC520}" dt="2021-01-06T13:10:06.170" v="1798" actId="208"/>
          <ac:cxnSpMkLst>
            <pc:docMk/>
            <pc:sldMk cId="3502175016" sldId="262"/>
            <ac:cxnSpMk id="6" creationId="{92B8119C-DD73-449A-BECA-EBD90435F30C}"/>
          </ac:cxnSpMkLst>
        </pc:cxnChg>
        <pc:cxnChg chg="add mod">
          <ac:chgData name="neora asulin" userId="a25f8e65-bc6a-4784-9398-7d1c30a782a7" providerId="ADAL" clId="{8F0C8733-60B0-4BFF-9656-AA777AFFC520}" dt="2021-01-06T13:10:16.431" v="1801" actId="1076"/>
          <ac:cxnSpMkLst>
            <pc:docMk/>
            <pc:sldMk cId="3502175016" sldId="262"/>
            <ac:cxnSpMk id="17" creationId="{2F337C45-0CE4-46D1-AF39-9EB22AED7D58}"/>
          </ac:cxnSpMkLst>
        </pc:cxnChg>
      </pc:sldChg>
      <pc:sldChg chg="add modNotesTx">
        <pc:chgData name="neora asulin" userId="a25f8e65-bc6a-4784-9398-7d1c30a782a7" providerId="ADAL" clId="{8F0C8733-60B0-4BFF-9656-AA777AFFC520}" dt="2021-01-06T13:05:32.486" v="1696" actId="2"/>
        <pc:sldMkLst>
          <pc:docMk/>
          <pc:sldMk cId="499954511" sldId="263"/>
        </pc:sldMkLst>
      </pc:sldChg>
      <pc:sldChg chg="addSp delSp modSp add mod modShow modNotesTx">
        <pc:chgData name="neora asulin" userId="a25f8e65-bc6a-4784-9398-7d1c30a782a7" providerId="ADAL" clId="{8F0C8733-60B0-4BFF-9656-AA777AFFC520}" dt="2021-01-06T13:10:36.777" v="1805" actId="14100"/>
        <pc:sldMkLst>
          <pc:docMk/>
          <pc:sldMk cId="44589555" sldId="264"/>
        </pc:sldMkLst>
        <pc:spChg chg="mod">
          <ac:chgData name="neora asulin" userId="a25f8e65-bc6a-4784-9398-7d1c30a782a7" providerId="ADAL" clId="{8F0C8733-60B0-4BFF-9656-AA777AFFC520}" dt="2021-01-06T11:47:30.616" v="32" actId="20577"/>
          <ac:spMkLst>
            <pc:docMk/>
            <pc:sldMk cId="44589555" sldId="264"/>
            <ac:spMk id="2" creationId="{478F9205-2CC7-40B5-80B3-CCDB3625D514}"/>
          </ac:spMkLst>
        </pc:spChg>
        <pc:spChg chg="add mod">
          <ac:chgData name="neora asulin" userId="a25f8e65-bc6a-4784-9398-7d1c30a782a7" providerId="ADAL" clId="{8F0C8733-60B0-4BFF-9656-AA777AFFC520}" dt="2021-01-06T12:56:46.234" v="1636" actId="1076"/>
          <ac:spMkLst>
            <pc:docMk/>
            <pc:sldMk cId="44589555" sldId="264"/>
            <ac:spMk id="4" creationId="{B8F967E4-CA13-40C6-A73E-A7B872745A2F}"/>
          </ac:spMkLst>
        </pc:spChg>
        <pc:spChg chg="add mod">
          <ac:chgData name="neora asulin" userId="a25f8e65-bc6a-4784-9398-7d1c30a782a7" providerId="ADAL" clId="{8F0C8733-60B0-4BFF-9656-AA777AFFC520}" dt="2021-01-06T13:07:53.789" v="1786" actId="113"/>
          <ac:spMkLst>
            <pc:docMk/>
            <pc:sldMk cId="44589555" sldId="264"/>
            <ac:spMk id="5" creationId="{23FE651F-4695-49E2-9471-357F4C8B4A5C}"/>
          </ac:spMkLst>
        </pc:spChg>
        <pc:spChg chg="add mod">
          <ac:chgData name="neora asulin" userId="a25f8e65-bc6a-4784-9398-7d1c30a782a7" providerId="ADAL" clId="{8F0C8733-60B0-4BFF-9656-AA777AFFC520}" dt="2021-01-06T13:10:33.799" v="1804" actId="1076"/>
          <ac:spMkLst>
            <pc:docMk/>
            <pc:sldMk cId="44589555" sldId="264"/>
            <ac:spMk id="7" creationId="{2053A00C-2B4B-4371-9D20-D54AA5F5FC00}"/>
          </ac:spMkLst>
        </pc:spChg>
        <pc:spChg chg="add del mod">
          <ac:chgData name="neora asulin" userId="a25f8e65-bc6a-4784-9398-7d1c30a782a7" providerId="ADAL" clId="{8F0C8733-60B0-4BFF-9656-AA777AFFC520}" dt="2021-01-06T12:18:59.731" v="640"/>
          <ac:spMkLst>
            <pc:docMk/>
            <pc:sldMk cId="44589555" sldId="264"/>
            <ac:spMk id="10" creationId="{9D125FD7-6AA4-4EC8-81B0-F80E9F66AA66}"/>
          </ac:spMkLst>
        </pc:spChg>
        <pc:spChg chg="add mod">
          <ac:chgData name="neora asulin" userId="a25f8e65-bc6a-4784-9398-7d1c30a782a7" providerId="ADAL" clId="{8F0C8733-60B0-4BFF-9656-AA777AFFC520}" dt="2021-01-06T12:17:18.100" v="528" actId="120"/>
          <ac:spMkLst>
            <pc:docMk/>
            <pc:sldMk cId="44589555" sldId="264"/>
            <ac:spMk id="11" creationId="{CBFC07A0-DE00-4CC6-8D38-AB4508B588C1}"/>
          </ac:spMkLst>
        </pc:spChg>
        <pc:spChg chg="add mod">
          <ac:chgData name="neora asulin" userId="a25f8e65-bc6a-4784-9398-7d1c30a782a7" providerId="ADAL" clId="{8F0C8733-60B0-4BFF-9656-AA777AFFC520}" dt="2021-01-06T13:07:59.072" v="1787" actId="115"/>
          <ac:spMkLst>
            <pc:docMk/>
            <pc:sldMk cId="44589555" sldId="264"/>
            <ac:spMk id="12" creationId="{699FEA08-C319-4AC5-9978-957BB131B340}"/>
          </ac:spMkLst>
        </pc:spChg>
        <pc:spChg chg="add mod">
          <ac:chgData name="neora asulin" userId="a25f8e65-bc6a-4784-9398-7d1c30a782a7" providerId="ADAL" clId="{8F0C8733-60B0-4BFF-9656-AA777AFFC520}" dt="2021-01-06T13:08:03.545" v="1788" actId="115"/>
          <ac:spMkLst>
            <pc:docMk/>
            <pc:sldMk cId="44589555" sldId="264"/>
            <ac:spMk id="13" creationId="{E45731D0-551D-4A46-983F-49A8ED4E3ABE}"/>
          </ac:spMkLst>
        </pc:spChg>
        <pc:spChg chg="add del">
          <ac:chgData name="neora asulin" userId="a25f8e65-bc6a-4784-9398-7d1c30a782a7" providerId="ADAL" clId="{8F0C8733-60B0-4BFF-9656-AA777AFFC520}" dt="2021-01-06T13:08:24.492" v="1790" actId="478"/>
          <ac:spMkLst>
            <pc:docMk/>
            <pc:sldMk cId="44589555" sldId="264"/>
            <ac:spMk id="14" creationId="{50A24091-866C-46B5-B018-81E71B4061FF}"/>
          </ac:spMkLst>
        </pc:spChg>
        <pc:picChg chg="add mod">
          <ac:chgData name="neora asulin" userId="a25f8e65-bc6a-4784-9398-7d1c30a782a7" providerId="ADAL" clId="{8F0C8733-60B0-4BFF-9656-AA777AFFC520}" dt="2021-01-06T13:09:40.344" v="1795" actId="1076"/>
          <ac:picMkLst>
            <pc:docMk/>
            <pc:sldMk cId="44589555" sldId="264"/>
            <ac:picMk id="3074" creationId="{35833DEB-957B-46AA-A64A-7F266D949522}"/>
          </ac:picMkLst>
        </pc:picChg>
        <pc:cxnChg chg="add mod">
          <ac:chgData name="neora asulin" userId="a25f8e65-bc6a-4784-9398-7d1c30a782a7" providerId="ADAL" clId="{8F0C8733-60B0-4BFF-9656-AA777AFFC520}" dt="2021-01-06T13:10:30.553" v="1802" actId="14100"/>
          <ac:cxnSpMkLst>
            <pc:docMk/>
            <pc:sldMk cId="44589555" sldId="264"/>
            <ac:cxnSpMk id="8" creationId="{8E2FE38C-5B55-4CC7-8556-B518F14E0CF3}"/>
          </ac:cxnSpMkLst>
        </pc:cxnChg>
        <pc:cxnChg chg="add mod">
          <ac:chgData name="neora asulin" userId="a25f8e65-bc6a-4784-9398-7d1c30a782a7" providerId="ADAL" clId="{8F0C8733-60B0-4BFF-9656-AA777AFFC520}" dt="2021-01-06T13:10:36.777" v="1805" actId="14100"/>
          <ac:cxnSpMkLst>
            <pc:docMk/>
            <pc:sldMk cId="44589555" sldId="264"/>
            <ac:cxnSpMk id="9" creationId="{139CCC09-A328-4ABD-86EC-B78151F74624}"/>
          </ac:cxnSpMkLst>
        </pc:cxnChg>
        <pc:cxnChg chg="add mod">
          <ac:chgData name="neora asulin" userId="a25f8e65-bc6a-4784-9398-7d1c30a782a7" providerId="ADAL" clId="{8F0C8733-60B0-4BFF-9656-AA777AFFC520}" dt="2021-01-06T13:08:56.270" v="1792" actId="13822"/>
          <ac:cxnSpMkLst>
            <pc:docMk/>
            <pc:sldMk cId="44589555" sldId="264"/>
            <ac:cxnSpMk id="16" creationId="{CA93364D-ADDC-4DA9-94D1-7BE4A108C723}"/>
          </ac:cxnSpMkLst>
        </pc:cxnChg>
      </pc:sldChg>
      <pc:sldChg chg="addSp delSp modSp add mod modNotesTx">
        <pc:chgData name="neora asulin" userId="a25f8e65-bc6a-4784-9398-7d1c30a782a7" providerId="ADAL" clId="{8F0C8733-60B0-4BFF-9656-AA777AFFC520}" dt="2021-01-06T13:05:23.574" v="1683" actId="2"/>
        <pc:sldMkLst>
          <pc:docMk/>
          <pc:sldMk cId="1893080889" sldId="265"/>
        </pc:sldMkLst>
        <pc:spChg chg="add del mod">
          <ac:chgData name="neora asulin" userId="a25f8e65-bc6a-4784-9398-7d1c30a782a7" providerId="ADAL" clId="{8F0C8733-60B0-4BFF-9656-AA777AFFC520}" dt="2021-01-06T12:21:12.977" v="699" actId="478"/>
          <ac:spMkLst>
            <pc:docMk/>
            <pc:sldMk cId="1893080889" sldId="265"/>
            <ac:spMk id="2" creationId="{478F9205-2CC7-40B5-80B3-CCDB3625D514}"/>
          </ac:spMkLst>
        </pc:spChg>
        <pc:spChg chg="add mod">
          <ac:chgData name="neora asulin" userId="a25f8e65-bc6a-4784-9398-7d1c30a782a7" providerId="ADAL" clId="{8F0C8733-60B0-4BFF-9656-AA777AFFC520}" dt="2021-01-06T12:26:35.644" v="980" actId="20577"/>
          <ac:spMkLst>
            <pc:docMk/>
            <pc:sldMk cId="1893080889" sldId="265"/>
            <ac:spMk id="3" creationId="{C2C3FC11-7A7C-493B-833F-CB047F4B33EA}"/>
          </ac:spMkLst>
        </pc:spChg>
        <pc:spChg chg="add del">
          <ac:chgData name="neora asulin" userId="a25f8e65-bc6a-4784-9398-7d1c30a782a7" providerId="ADAL" clId="{8F0C8733-60B0-4BFF-9656-AA777AFFC520}" dt="2021-01-06T12:21:18.493" v="700" actId="478"/>
          <ac:spMkLst>
            <pc:docMk/>
            <pc:sldMk cId="1893080889" sldId="265"/>
            <ac:spMk id="4" creationId="{B8F967E4-CA13-40C6-A73E-A7B872745A2F}"/>
          </ac:spMkLst>
        </pc:spChg>
        <pc:spChg chg="add del mod">
          <ac:chgData name="neora asulin" userId="a25f8e65-bc6a-4784-9398-7d1c30a782a7" providerId="ADAL" clId="{8F0C8733-60B0-4BFF-9656-AA777AFFC520}" dt="2021-01-06T12:21:23.453" v="702" actId="478"/>
          <ac:spMkLst>
            <pc:docMk/>
            <pc:sldMk cId="1893080889" sldId="265"/>
            <ac:spMk id="5" creationId="{23FE651F-4695-49E2-9471-357F4C8B4A5C}"/>
          </ac:spMkLst>
        </pc:spChg>
        <pc:spChg chg="del">
          <ac:chgData name="neora asulin" userId="a25f8e65-bc6a-4784-9398-7d1c30a782a7" providerId="ADAL" clId="{8F0C8733-60B0-4BFF-9656-AA777AFFC520}" dt="2021-01-06T12:21:04.196" v="697" actId="478"/>
          <ac:spMkLst>
            <pc:docMk/>
            <pc:sldMk cId="1893080889" sldId="265"/>
            <ac:spMk id="7" creationId="{2053A00C-2B4B-4371-9D20-D54AA5F5FC00}"/>
          </ac:spMkLst>
        </pc:spChg>
        <pc:spChg chg="add del mod">
          <ac:chgData name="neora asulin" userId="a25f8e65-bc6a-4784-9398-7d1c30a782a7" providerId="ADAL" clId="{8F0C8733-60B0-4BFF-9656-AA777AFFC520}" dt="2021-01-06T12:21:26.396" v="704" actId="478"/>
          <ac:spMkLst>
            <pc:docMk/>
            <pc:sldMk cId="1893080889" sldId="265"/>
            <ac:spMk id="11" creationId="{CBFC07A0-DE00-4CC6-8D38-AB4508B588C1}"/>
          </ac:spMkLst>
        </pc:spChg>
        <pc:spChg chg="add del">
          <ac:chgData name="neora asulin" userId="a25f8e65-bc6a-4784-9398-7d1c30a782a7" providerId="ADAL" clId="{8F0C8733-60B0-4BFF-9656-AA777AFFC520}" dt="2021-01-06T12:21:31.030" v="705" actId="478"/>
          <ac:spMkLst>
            <pc:docMk/>
            <pc:sldMk cId="1893080889" sldId="265"/>
            <ac:spMk id="12" creationId="{699FEA08-C319-4AC5-9978-957BB131B340}"/>
          </ac:spMkLst>
        </pc:spChg>
        <pc:spChg chg="add del mod">
          <ac:chgData name="neora asulin" userId="a25f8e65-bc6a-4784-9398-7d1c30a782a7" providerId="ADAL" clId="{8F0C8733-60B0-4BFF-9656-AA777AFFC520}" dt="2021-01-06T12:21:36.951" v="707" actId="478"/>
          <ac:spMkLst>
            <pc:docMk/>
            <pc:sldMk cId="1893080889" sldId="265"/>
            <ac:spMk id="13" creationId="{E45731D0-551D-4A46-983F-49A8ED4E3ABE}"/>
          </ac:spMkLst>
        </pc:spChg>
        <pc:spChg chg="add mod">
          <ac:chgData name="neora asulin" userId="a25f8e65-bc6a-4784-9398-7d1c30a782a7" providerId="ADAL" clId="{8F0C8733-60B0-4BFF-9656-AA777AFFC520}" dt="2021-01-06T12:56:54.334" v="1637" actId="1076"/>
          <ac:spMkLst>
            <pc:docMk/>
            <pc:sldMk cId="1893080889" sldId="265"/>
            <ac:spMk id="14" creationId="{A0D90FE2-E3C4-4E74-A56C-5B29D54B5221}"/>
          </ac:spMkLst>
        </pc:spChg>
        <pc:spChg chg="add mod">
          <ac:chgData name="neora asulin" userId="a25f8e65-bc6a-4784-9398-7d1c30a782a7" providerId="ADAL" clId="{8F0C8733-60B0-4BFF-9656-AA777AFFC520}" dt="2021-01-06T12:56:58.182" v="1638" actId="1076"/>
          <ac:spMkLst>
            <pc:docMk/>
            <pc:sldMk cId="1893080889" sldId="265"/>
            <ac:spMk id="15" creationId="{062321C5-A2B2-4FB6-BFA6-AC55479175C1}"/>
          </ac:spMkLst>
        </pc:spChg>
        <pc:cxnChg chg="add del">
          <ac:chgData name="neora asulin" userId="a25f8e65-bc6a-4784-9398-7d1c30a782a7" providerId="ADAL" clId="{8F0C8733-60B0-4BFF-9656-AA777AFFC520}" dt="2021-01-06T12:21:12.977" v="699" actId="478"/>
          <ac:cxnSpMkLst>
            <pc:docMk/>
            <pc:sldMk cId="1893080889" sldId="265"/>
            <ac:cxnSpMk id="6" creationId="{92B8119C-DD73-449A-BECA-EBD90435F30C}"/>
          </ac:cxnSpMkLst>
        </pc:cxnChg>
        <pc:cxnChg chg="add del">
          <ac:chgData name="neora asulin" userId="a25f8e65-bc6a-4784-9398-7d1c30a782a7" providerId="ADAL" clId="{8F0C8733-60B0-4BFF-9656-AA777AFFC520}" dt="2021-01-06T12:21:31.030" v="705" actId="478"/>
          <ac:cxnSpMkLst>
            <pc:docMk/>
            <pc:sldMk cId="1893080889" sldId="265"/>
            <ac:cxnSpMk id="8" creationId="{8E2FE38C-5B55-4CC7-8556-B518F14E0CF3}"/>
          </ac:cxnSpMkLst>
        </pc:cxnChg>
        <pc:cxnChg chg="add del">
          <ac:chgData name="neora asulin" userId="a25f8e65-bc6a-4784-9398-7d1c30a782a7" providerId="ADAL" clId="{8F0C8733-60B0-4BFF-9656-AA777AFFC520}" dt="2021-01-06T12:21:31.030" v="705" actId="478"/>
          <ac:cxnSpMkLst>
            <pc:docMk/>
            <pc:sldMk cId="1893080889" sldId="265"/>
            <ac:cxnSpMk id="9" creationId="{139CCC09-A328-4ABD-86EC-B78151F74624}"/>
          </ac:cxnSpMkLst>
        </pc:cxnChg>
      </pc:sldChg>
      <pc:sldChg chg="addSp delSp modSp add mod modNotesTx">
        <pc:chgData name="neora asulin" userId="a25f8e65-bc6a-4784-9398-7d1c30a782a7" providerId="ADAL" clId="{8F0C8733-60B0-4BFF-9656-AA777AFFC520}" dt="2021-01-06T13:12:13.773" v="1829" actId="1076"/>
        <pc:sldMkLst>
          <pc:docMk/>
          <pc:sldMk cId="1657922340" sldId="266"/>
        </pc:sldMkLst>
        <pc:spChg chg="mod">
          <ac:chgData name="neora asulin" userId="a25f8e65-bc6a-4784-9398-7d1c30a782a7" providerId="ADAL" clId="{8F0C8733-60B0-4BFF-9656-AA777AFFC520}" dt="2021-01-06T12:57:18.752" v="1644" actId="1076"/>
          <ac:spMkLst>
            <pc:docMk/>
            <pc:sldMk cId="1657922340" sldId="266"/>
            <ac:spMk id="3" creationId="{C2C3FC11-7A7C-493B-833F-CB047F4B33EA}"/>
          </ac:spMkLst>
        </pc:spChg>
        <pc:spChg chg="add mod">
          <ac:chgData name="neora asulin" userId="a25f8e65-bc6a-4784-9398-7d1c30a782a7" providerId="ADAL" clId="{8F0C8733-60B0-4BFF-9656-AA777AFFC520}" dt="2021-01-06T13:11:12.387" v="1811" actId="1076"/>
          <ac:spMkLst>
            <pc:docMk/>
            <pc:sldMk cId="1657922340" sldId="266"/>
            <ac:spMk id="4" creationId="{E4F99B28-425D-46B9-AA2B-9C23E5F2FF18}"/>
          </ac:spMkLst>
        </pc:spChg>
        <pc:spChg chg="add del mod">
          <ac:chgData name="neora asulin" userId="a25f8e65-bc6a-4784-9398-7d1c30a782a7" providerId="ADAL" clId="{8F0C8733-60B0-4BFF-9656-AA777AFFC520}" dt="2021-01-06T12:34:29.053" v="1246" actId="478"/>
          <ac:spMkLst>
            <pc:docMk/>
            <pc:sldMk cId="1657922340" sldId="266"/>
            <ac:spMk id="5" creationId="{23C4D4E8-4058-43FD-8034-2E98FD69044C}"/>
          </ac:spMkLst>
        </pc:spChg>
        <pc:spChg chg="add del mod">
          <ac:chgData name="neora asulin" userId="a25f8e65-bc6a-4784-9398-7d1c30a782a7" providerId="ADAL" clId="{8F0C8733-60B0-4BFF-9656-AA777AFFC520}" dt="2021-01-06T12:34:31.959" v="1247" actId="478"/>
          <ac:spMkLst>
            <pc:docMk/>
            <pc:sldMk cId="1657922340" sldId="266"/>
            <ac:spMk id="7" creationId="{D71BD95C-4EE4-4DC0-9D68-0984773890D4}"/>
          </ac:spMkLst>
        </pc:spChg>
        <pc:spChg chg="add del mod">
          <ac:chgData name="neora asulin" userId="a25f8e65-bc6a-4784-9398-7d1c30a782a7" providerId="ADAL" clId="{8F0C8733-60B0-4BFF-9656-AA777AFFC520}" dt="2021-01-06T12:32:42.945" v="1220" actId="478"/>
          <ac:spMkLst>
            <pc:docMk/>
            <pc:sldMk cId="1657922340" sldId="266"/>
            <ac:spMk id="8" creationId="{B397E671-3935-4CD8-9387-3EF345FC9851}"/>
          </ac:spMkLst>
        </pc:spChg>
        <pc:spChg chg="add del mod">
          <ac:chgData name="neora asulin" userId="a25f8e65-bc6a-4784-9398-7d1c30a782a7" providerId="ADAL" clId="{8F0C8733-60B0-4BFF-9656-AA777AFFC520}" dt="2021-01-06T12:32:41.667" v="1219" actId="478"/>
          <ac:spMkLst>
            <pc:docMk/>
            <pc:sldMk cId="1657922340" sldId="266"/>
            <ac:spMk id="9" creationId="{E68ED689-AA13-47C3-AE7F-0F2E4A14B8AB}"/>
          </ac:spMkLst>
        </pc:spChg>
        <pc:spChg chg="add del mod">
          <ac:chgData name="neora asulin" userId="a25f8e65-bc6a-4784-9398-7d1c30a782a7" providerId="ADAL" clId="{8F0C8733-60B0-4BFF-9656-AA777AFFC520}" dt="2021-01-06T12:32:50.649" v="1223" actId="478"/>
          <ac:spMkLst>
            <pc:docMk/>
            <pc:sldMk cId="1657922340" sldId="266"/>
            <ac:spMk id="10" creationId="{5E1060DB-E2C5-4BF4-9D26-8ED01428B2C8}"/>
          </ac:spMkLst>
        </pc:spChg>
        <pc:spChg chg="add del mod">
          <ac:chgData name="neora asulin" userId="a25f8e65-bc6a-4784-9398-7d1c30a782a7" providerId="ADAL" clId="{8F0C8733-60B0-4BFF-9656-AA777AFFC520}" dt="2021-01-06T12:37:22" v="1295" actId="478"/>
          <ac:spMkLst>
            <pc:docMk/>
            <pc:sldMk cId="1657922340" sldId="266"/>
            <ac:spMk id="11" creationId="{F8F158FC-128D-4EF8-A20B-0E2D352CEC63}"/>
          </ac:spMkLst>
        </pc:spChg>
        <pc:spChg chg="add del mod">
          <ac:chgData name="neora asulin" userId="a25f8e65-bc6a-4784-9398-7d1c30a782a7" providerId="ADAL" clId="{8F0C8733-60B0-4BFF-9656-AA777AFFC520}" dt="2021-01-06T12:37:41.415" v="1303" actId="478"/>
          <ac:spMkLst>
            <pc:docMk/>
            <pc:sldMk cId="1657922340" sldId="266"/>
            <ac:spMk id="12" creationId="{280E61E4-C4CF-45F6-83A9-086CE51428BE}"/>
          </ac:spMkLst>
        </pc:spChg>
        <pc:spChg chg="del mod">
          <ac:chgData name="neora asulin" userId="a25f8e65-bc6a-4784-9398-7d1c30a782a7" providerId="ADAL" clId="{8F0C8733-60B0-4BFF-9656-AA777AFFC520}" dt="2021-01-06T12:35:03.640" v="1256" actId="478"/>
          <ac:spMkLst>
            <pc:docMk/>
            <pc:sldMk cId="1657922340" sldId="266"/>
            <ac:spMk id="14" creationId="{A0D90FE2-E3C4-4E74-A56C-5B29D54B5221}"/>
          </ac:spMkLst>
        </pc:spChg>
        <pc:spChg chg="del mod">
          <ac:chgData name="neora asulin" userId="a25f8e65-bc6a-4784-9398-7d1c30a782a7" providerId="ADAL" clId="{8F0C8733-60B0-4BFF-9656-AA777AFFC520}" dt="2021-01-06T12:35:05.745" v="1257" actId="478"/>
          <ac:spMkLst>
            <pc:docMk/>
            <pc:sldMk cId="1657922340" sldId="266"/>
            <ac:spMk id="15" creationId="{062321C5-A2B2-4FB6-BFA6-AC55479175C1}"/>
          </ac:spMkLst>
        </pc:spChg>
        <pc:spChg chg="add mod ord">
          <ac:chgData name="neora asulin" userId="a25f8e65-bc6a-4784-9398-7d1c30a782a7" providerId="ADAL" clId="{8F0C8733-60B0-4BFF-9656-AA777AFFC520}" dt="2021-01-06T13:11:22.568" v="1814" actId="1076"/>
          <ac:spMkLst>
            <pc:docMk/>
            <pc:sldMk cId="1657922340" sldId="266"/>
            <ac:spMk id="21" creationId="{A425111E-1615-4698-9BD6-67B742BABFDF}"/>
          </ac:spMkLst>
        </pc:spChg>
        <pc:spChg chg="add mod">
          <ac:chgData name="neora asulin" userId="a25f8e65-bc6a-4784-9398-7d1c30a782a7" providerId="ADAL" clId="{8F0C8733-60B0-4BFF-9656-AA777AFFC520}" dt="2021-01-06T13:12:13.773" v="1829" actId="1076"/>
          <ac:spMkLst>
            <pc:docMk/>
            <pc:sldMk cId="1657922340" sldId="266"/>
            <ac:spMk id="25" creationId="{2B65CB29-5CC4-4E13-A8E4-D00FE9DB9579}"/>
          </ac:spMkLst>
        </pc:spChg>
        <pc:spChg chg="add mod">
          <ac:chgData name="neora asulin" userId="a25f8e65-bc6a-4784-9398-7d1c30a782a7" providerId="ADAL" clId="{8F0C8733-60B0-4BFF-9656-AA777AFFC520}" dt="2021-01-06T13:11:58.801" v="1825" actId="1076"/>
          <ac:spMkLst>
            <pc:docMk/>
            <pc:sldMk cId="1657922340" sldId="266"/>
            <ac:spMk id="26" creationId="{FABA4748-478E-45C5-A8E8-97F937E39305}"/>
          </ac:spMkLst>
        </pc:spChg>
        <pc:spChg chg="add mod">
          <ac:chgData name="neora asulin" userId="a25f8e65-bc6a-4784-9398-7d1c30a782a7" providerId="ADAL" clId="{8F0C8733-60B0-4BFF-9656-AA777AFFC520}" dt="2021-01-06T13:11:25.496" v="1815" actId="1076"/>
          <ac:spMkLst>
            <pc:docMk/>
            <pc:sldMk cId="1657922340" sldId="266"/>
            <ac:spMk id="27" creationId="{6C83849F-C2EB-41F7-A87F-0EC9FD3A67F3}"/>
          </ac:spMkLst>
        </pc:spChg>
        <pc:spChg chg="add mod">
          <ac:chgData name="neora asulin" userId="a25f8e65-bc6a-4784-9398-7d1c30a782a7" providerId="ADAL" clId="{8F0C8733-60B0-4BFF-9656-AA777AFFC520}" dt="2021-01-06T13:11:19.343" v="1813" actId="1076"/>
          <ac:spMkLst>
            <pc:docMk/>
            <pc:sldMk cId="1657922340" sldId="266"/>
            <ac:spMk id="29" creationId="{D964AA19-A2AD-4F29-B9E1-2E877C496D67}"/>
          </ac:spMkLst>
        </pc:spChg>
        <pc:spChg chg="add mod">
          <ac:chgData name="neora asulin" userId="a25f8e65-bc6a-4784-9398-7d1c30a782a7" providerId="ADAL" clId="{8F0C8733-60B0-4BFF-9656-AA777AFFC520}" dt="2021-01-06T13:11:28.653" v="1816" actId="1076"/>
          <ac:spMkLst>
            <pc:docMk/>
            <pc:sldMk cId="1657922340" sldId="266"/>
            <ac:spMk id="30" creationId="{D4293BC5-69C9-4D5F-9E3A-AD7CAE3584DF}"/>
          </ac:spMkLst>
        </pc:spChg>
        <pc:spChg chg="add mod">
          <ac:chgData name="neora asulin" userId="a25f8e65-bc6a-4784-9398-7d1c30a782a7" providerId="ADAL" clId="{8F0C8733-60B0-4BFF-9656-AA777AFFC520}" dt="2021-01-06T13:12:08.219" v="1827" actId="1076"/>
          <ac:spMkLst>
            <pc:docMk/>
            <pc:sldMk cId="1657922340" sldId="266"/>
            <ac:spMk id="31" creationId="{CDD1AA54-5ABB-45A3-AD28-011B6DBC2651}"/>
          </ac:spMkLst>
        </pc:spChg>
        <pc:spChg chg="add mod">
          <ac:chgData name="neora asulin" userId="a25f8e65-bc6a-4784-9398-7d1c30a782a7" providerId="ADAL" clId="{8F0C8733-60B0-4BFF-9656-AA777AFFC520}" dt="2021-01-06T13:11:09.407" v="1810" actId="1076"/>
          <ac:spMkLst>
            <pc:docMk/>
            <pc:sldMk cId="1657922340" sldId="266"/>
            <ac:spMk id="32" creationId="{026C4405-FED6-45DD-86C5-1BDDF8E62E7F}"/>
          </ac:spMkLst>
        </pc:spChg>
        <pc:spChg chg="add del mod">
          <ac:chgData name="neora asulin" userId="a25f8e65-bc6a-4784-9398-7d1c30a782a7" providerId="ADAL" clId="{8F0C8733-60B0-4BFF-9656-AA777AFFC520}" dt="2021-01-06T12:40:27.109" v="1386"/>
          <ac:spMkLst>
            <pc:docMk/>
            <pc:sldMk cId="1657922340" sldId="266"/>
            <ac:spMk id="33" creationId="{1E172A7C-C1FE-4692-8EB0-347B48F9F645}"/>
          </ac:spMkLst>
        </pc:spChg>
        <pc:cxnChg chg="add mod">
          <ac:chgData name="neora asulin" userId="a25f8e65-bc6a-4784-9398-7d1c30a782a7" providerId="ADAL" clId="{8F0C8733-60B0-4BFF-9656-AA777AFFC520}" dt="2021-01-06T13:11:33.274" v="1817" actId="1076"/>
          <ac:cxnSpMkLst>
            <pc:docMk/>
            <pc:sldMk cId="1657922340" sldId="266"/>
            <ac:cxnSpMk id="16" creationId="{731F624E-C931-4B10-BEC5-876CF067A20A}"/>
          </ac:cxnSpMkLst>
        </pc:cxnChg>
        <pc:cxnChg chg="add del mod">
          <ac:chgData name="neora asulin" userId="a25f8e65-bc6a-4784-9398-7d1c30a782a7" providerId="ADAL" clId="{8F0C8733-60B0-4BFF-9656-AA777AFFC520}" dt="2021-01-06T13:12:01.780" v="1826" actId="478"/>
          <ac:cxnSpMkLst>
            <pc:docMk/>
            <pc:sldMk cId="1657922340" sldId="266"/>
            <ac:cxnSpMk id="17" creationId="{8FDFE562-772D-4D65-B773-B01C1D9F3982}"/>
          </ac:cxnSpMkLst>
        </pc:cxnChg>
        <pc:cxnChg chg="add del mod">
          <ac:chgData name="neora asulin" userId="a25f8e65-bc6a-4784-9398-7d1c30a782a7" providerId="ADAL" clId="{8F0C8733-60B0-4BFF-9656-AA777AFFC520}" dt="2021-01-06T12:36:13.263" v="1281" actId="478"/>
          <ac:cxnSpMkLst>
            <pc:docMk/>
            <pc:sldMk cId="1657922340" sldId="266"/>
            <ac:cxnSpMk id="22" creationId="{D3364088-266C-4DEE-A0A3-51E2B3B038B8}"/>
          </ac:cxnSpMkLst>
        </pc:cxnChg>
        <pc:cxnChg chg="add mod">
          <ac:chgData name="neora asulin" userId="a25f8e65-bc6a-4784-9398-7d1c30a782a7" providerId="ADAL" clId="{8F0C8733-60B0-4BFF-9656-AA777AFFC520}" dt="2021-01-06T13:12:10.667" v="1828" actId="1076"/>
          <ac:cxnSpMkLst>
            <pc:docMk/>
            <pc:sldMk cId="1657922340" sldId="266"/>
            <ac:cxnSpMk id="24" creationId="{CDA3F140-79BF-41B2-B9D7-939F6590F3C1}"/>
          </ac:cxnSpMkLst>
        </pc:cxnChg>
        <pc:cxnChg chg="add mod">
          <ac:chgData name="neora asulin" userId="a25f8e65-bc6a-4784-9398-7d1c30a782a7" providerId="ADAL" clId="{8F0C8733-60B0-4BFF-9656-AA777AFFC520}" dt="2021-01-06T13:11:56.673" v="1824" actId="1076"/>
          <ac:cxnSpMkLst>
            <pc:docMk/>
            <pc:sldMk cId="1657922340" sldId="266"/>
            <ac:cxnSpMk id="36" creationId="{7A978C28-07DF-4406-800A-A266B4003874}"/>
          </ac:cxnSpMkLst>
        </pc:cxnChg>
      </pc:sldChg>
      <pc:sldChg chg="addSp delSp modSp add mod modNotesTx">
        <pc:chgData name="neora asulin" userId="a25f8e65-bc6a-4784-9398-7d1c30a782a7" providerId="ADAL" clId="{8F0C8733-60B0-4BFF-9656-AA777AFFC520}" dt="2021-01-06T13:05:30.817" v="1689" actId="2"/>
        <pc:sldMkLst>
          <pc:docMk/>
          <pc:sldMk cId="3872988194" sldId="267"/>
        </pc:sldMkLst>
        <pc:spChg chg="mod">
          <ac:chgData name="neora asulin" userId="a25f8e65-bc6a-4784-9398-7d1c30a782a7" providerId="ADAL" clId="{8F0C8733-60B0-4BFF-9656-AA777AFFC520}" dt="2021-01-06T12:41:50.746" v="1416"/>
          <ac:spMkLst>
            <pc:docMk/>
            <pc:sldMk cId="3872988194" sldId="267"/>
            <ac:spMk id="2" creationId="{478F9205-2CC7-40B5-80B3-CCDB3625D514}"/>
          </ac:spMkLst>
        </pc:spChg>
        <pc:spChg chg="del mod">
          <ac:chgData name="neora asulin" userId="a25f8e65-bc6a-4784-9398-7d1c30a782a7" providerId="ADAL" clId="{8F0C8733-60B0-4BFF-9656-AA777AFFC520}" dt="2021-01-06T12:41:35.709" v="1405" actId="478"/>
          <ac:spMkLst>
            <pc:docMk/>
            <pc:sldMk cId="3872988194" sldId="267"/>
            <ac:spMk id="3" creationId="{C2C3FC11-7A7C-493B-833F-CB047F4B33EA}"/>
          </ac:spMkLst>
        </pc:spChg>
        <pc:spChg chg="del">
          <ac:chgData name="neora asulin" userId="a25f8e65-bc6a-4784-9398-7d1c30a782a7" providerId="ADAL" clId="{8F0C8733-60B0-4BFF-9656-AA777AFFC520}" dt="2021-01-06T12:42:04.943" v="1419" actId="478"/>
          <ac:spMkLst>
            <pc:docMk/>
            <pc:sldMk cId="3872988194" sldId="267"/>
            <ac:spMk id="4" creationId="{E4F99B28-425D-46B9-AA2B-9C23E5F2FF18}"/>
          </ac:spMkLst>
        </pc:spChg>
        <pc:spChg chg="add mod">
          <ac:chgData name="neora asulin" userId="a25f8e65-bc6a-4784-9398-7d1c30a782a7" providerId="ADAL" clId="{8F0C8733-60B0-4BFF-9656-AA777AFFC520}" dt="2021-01-06T13:02:52.401" v="1665" actId="20577"/>
          <ac:spMkLst>
            <pc:docMk/>
            <pc:sldMk cId="3872988194" sldId="267"/>
            <ac:spMk id="8" creationId="{088FD43C-F956-4CE2-9BEC-0F0D9EB932EA}"/>
          </ac:spMkLst>
        </pc:spChg>
        <pc:spChg chg="del">
          <ac:chgData name="neora asulin" userId="a25f8e65-bc6a-4784-9398-7d1c30a782a7" providerId="ADAL" clId="{8F0C8733-60B0-4BFF-9656-AA777AFFC520}" dt="2021-01-06T12:41:37.776" v="1406" actId="478"/>
          <ac:spMkLst>
            <pc:docMk/>
            <pc:sldMk cId="3872988194" sldId="267"/>
            <ac:spMk id="21" creationId="{A425111E-1615-4698-9BD6-67B742BABFDF}"/>
          </ac:spMkLst>
        </pc:spChg>
        <pc:spChg chg="del">
          <ac:chgData name="neora asulin" userId="a25f8e65-bc6a-4784-9398-7d1c30a782a7" providerId="ADAL" clId="{8F0C8733-60B0-4BFF-9656-AA777AFFC520}" dt="2021-01-06T12:41:58.495" v="1418" actId="478"/>
          <ac:spMkLst>
            <pc:docMk/>
            <pc:sldMk cId="3872988194" sldId="267"/>
            <ac:spMk id="25" creationId="{2B65CB29-5CC4-4E13-A8E4-D00FE9DB9579}"/>
          </ac:spMkLst>
        </pc:spChg>
        <pc:spChg chg="del">
          <ac:chgData name="neora asulin" userId="a25f8e65-bc6a-4784-9398-7d1c30a782a7" providerId="ADAL" clId="{8F0C8733-60B0-4BFF-9656-AA777AFFC520}" dt="2021-01-06T12:41:56.172" v="1417" actId="478"/>
          <ac:spMkLst>
            <pc:docMk/>
            <pc:sldMk cId="3872988194" sldId="267"/>
            <ac:spMk id="26" creationId="{FABA4748-478E-45C5-A8E8-97F937E39305}"/>
          </ac:spMkLst>
        </pc:spChg>
        <pc:spChg chg="del">
          <ac:chgData name="neora asulin" userId="a25f8e65-bc6a-4784-9398-7d1c30a782a7" providerId="ADAL" clId="{8F0C8733-60B0-4BFF-9656-AA777AFFC520}" dt="2021-01-06T12:41:56.172" v="1417" actId="478"/>
          <ac:spMkLst>
            <pc:docMk/>
            <pc:sldMk cId="3872988194" sldId="267"/>
            <ac:spMk id="27" creationId="{6C83849F-C2EB-41F7-A87F-0EC9FD3A67F3}"/>
          </ac:spMkLst>
        </pc:spChg>
        <pc:spChg chg="del">
          <ac:chgData name="neora asulin" userId="a25f8e65-bc6a-4784-9398-7d1c30a782a7" providerId="ADAL" clId="{8F0C8733-60B0-4BFF-9656-AA777AFFC520}" dt="2021-01-06T12:42:04.943" v="1419" actId="478"/>
          <ac:spMkLst>
            <pc:docMk/>
            <pc:sldMk cId="3872988194" sldId="267"/>
            <ac:spMk id="29" creationId="{D964AA19-A2AD-4F29-B9E1-2E877C496D67}"/>
          </ac:spMkLst>
        </pc:spChg>
        <pc:spChg chg="del">
          <ac:chgData name="neora asulin" userId="a25f8e65-bc6a-4784-9398-7d1c30a782a7" providerId="ADAL" clId="{8F0C8733-60B0-4BFF-9656-AA777AFFC520}" dt="2021-01-06T12:41:56.172" v="1417" actId="478"/>
          <ac:spMkLst>
            <pc:docMk/>
            <pc:sldMk cId="3872988194" sldId="267"/>
            <ac:spMk id="30" creationId="{D4293BC5-69C9-4D5F-9E3A-AD7CAE3584DF}"/>
          </ac:spMkLst>
        </pc:spChg>
        <pc:spChg chg="del">
          <ac:chgData name="neora asulin" userId="a25f8e65-bc6a-4784-9398-7d1c30a782a7" providerId="ADAL" clId="{8F0C8733-60B0-4BFF-9656-AA777AFFC520}" dt="2021-01-06T12:41:56.172" v="1417" actId="478"/>
          <ac:spMkLst>
            <pc:docMk/>
            <pc:sldMk cId="3872988194" sldId="267"/>
            <ac:spMk id="31" creationId="{CDD1AA54-5ABB-45A3-AD28-011B6DBC2651}"/>
          </ac:spMkLst>
        </pc:spChg>
        <pc:spChg chg="del">
          <ac:chgData name="neora asulin" userId="a25f8e65-bc6a-4784-9398-7d1c30a782a7" providerId="ADAL" clId="{8F0C8733-60B0-4BFF-9656-AA777AFFC520}" dt="2021-01-06T12:42:08.629" v="1420" actId="478"/>
          <ac:spMkLst>
            <pc:docMk/>
            <pc:sldMk cId="3872988194" sldId="267"/>
            <ac:spMk id="32" creationId="{026C4405-FED6-45DD-86C5-1BDDF8E62E7F}"/>
          </ac:spMkLst>
        </pc:spChg>
        <pc:picChg chg="add mod">
          <ac:chgData name="neora asulin" userId="a25f8e65-bc6a-4784-9398-7d1c30a782a7" providerId="ADAL" clId="{8F0C8733-60B0-4BFF-9656-AA777AFFC520}" dt="2021-01-06T12:43:34.751" v="1424" actId="962"/>
          <ac:picMkLst>
            <pc:docMk/>
            <pc:sldMk cId="3872988194" sldId="267"/>
            <ac:picMk id="7" creationId="{9F648BC8-5F9C-42A6-89CC-9F823FED8AE7}"/>
          </ac:picMkLst>
        </pc:picChg>
        <pc:cxnChg chg="del">
          <ac:chgData name="neora asulin" userId="a25f8e65-bc6a-4784-9398-7d1c30a782a7" providerId="ADAL" clId="{8F0C8733-60B0-4BFF-9656-AA777AFFC520}" dt="2021-01-06T12:41:56.172" v="1417" actId="478"/>
          <ac:cxnSpMkLst>
            <pc:docMk/>
            <pc:sldMk cId="3872988194" sldId="267"/>
            <ac:cxnSpMk id="16" creationId="{731F624E-C931-4B10-BEC5-876CF067A20A}"/>
          </ac:cxnSpMkLst>
        </pc:cxnChg>
        <pc:cxnChg chg="del">
          <ac:chgData name="neora asulin" userId="a25f8e65-bc6a-4784-9398-7d1c30a782a7" providerId="ADAL" clId="{8F0C8733-60B0-4BFF-9656-AA777AFFC520}" dt="2021-01-06T12:41:56.172" v="1417" actId="478"/>
          <ac:cxnSpMkLst>
            <pc:docMk/>
            <pc:sldMk cId="3872988194" sldId="267"/>
            <ac:cxnSpMk id="17" creationId="{8FDFE562-772D-4D65-B773-B01C1D9F3982}"/>
          </ac:cxnSpMkLst>
        </pc:cxnChg>
        <pc:cxnChg chg="del">
          <ac:chgData name="neora asulin" userId="a25f8e65-bc6a-4784-9398-7d1c30a782a7" providerId="ADAL" clId="{8F0C8733-60B0-4BFF-9656-AA777AFFC520}" dt="2021-01-06T12:41:56.172" v="1417" actId="478"/>
          <ac:cxnSpMkLst>
            <pc:docMk/>
            <pc:sldMk cId="3872988194" sldId="267"/>
            <ac:cxnSpMk id="24" creationId="{CDA3F140-79BF-41B2-B9D7-939F6590F3C1}"/>
          </ac:cxnSpMkLst>
        </pc:cxnChg>
      </pc:sldChg>
      <pc:sldChg chg="addSp delSp modSp add mod modNotesTx">
        <pc:chgData name="neora asulin" userId="a25f8e65-bc6a-4784-9398-7d1c30a782a7" providerId="ADAL" clId="{8F0C8733-60B0-4BFF-9656-AA777AFFC520}" dt="2021-01-06T13:13:09.260" v="1830" actId="1076"/>
        <pc:sldMkLst>
          <pc:docMk/>
          <pc:sldMk cId="3702581703" sldId="268"/>
        </pc:sldMkLst>
        <pc:spChg chg="mod">
          <ac:chgData name="neora asulin" userId="a25f8e65-bc6a-4784-9398-7d1c30a782a7" providerId="ADAL" clId="{8F0C8733-60B0-4BFF-9656-AA777AFFC520}" dt="2021-01-06T13:13:09.260" v="1830" actId="1076"/>
          <ac:spMkLst>
            <pc:docMk/>
            <pc:sldMk cId="3702581703" sldId="268"/>
            <ac:spMk id="8" creationId="{088FD43C-F956-4CE2-9BEC-0F0D9EB932EA}"/>
          </ac:spMkLst>
        </pc:spChg>
        <pc:picChg chg="add del mod modCrop">
          <ac:chgData name="neora asulin" userId="a25f8e65-bc6a-4784-9398-7d1c30a782a7" providerId="ADAL" clId="{8F0C8733-60B0-4BFF-9656-AA777AFFC520}" dt="2021-01-06T12:45:41.584" v="1482" actId="478"/>
          <ac:picMkLst>
            <pc:docMk/>
            <pc:sldMk cId="3702581703" sldId="268"/>
            <ac:picMk id="4" creationId="{3506855B-44A1-4C7E-8700-6F7EBB3F1F05}"/>
          </ac:picMkLst>
        </pc:picChg>
        <pc:picChg chg="del">
          <ac:chgData name="neora asulin" userId="a25f8e65-bc6a-4784-9398-7d1c30a782a7" providerId="ADAL" clId="{8F0C8733-60B0-4BFF-9656-AA777AFFC520}" dt="2021-01-06T12:44:33.912" v="1467" actId="478"/>
          <ac:picMkLst>
            <pc:docMk/>
            <pc:sldMk cId="3702581703" sldId="268"/>
            <ac:picMk id="7" creationId="{9F648BC8-5F9C-42A6-89CC-9F823FED8AE7}"/>
          </ac:picMkLst>
        </pc:picChg>
        <pc:picChg chg="add mod">
          <ac:chgData name="neora asulin" userId="a25f8e65-bc6a-4784-9398-7d1c30a782a7" providerId="ADAL" clId="{8F0C8733-60B0-4BFF-9656-AA777AFFC520}" dt="2021-01-06T12:49:26.045" v="1512" actId="1076"/>
          <ac:picMkLst>
            <pc:docMk/>
            <pc:sldMk cId="3702581703" sldId="268"/>
            <ac:picMk id="9" creationId="{218689A4-52E1-4707-ADA6-0ED662CFB3A1}"/>
          </ac:picMkLst>
        </pc:picChg>
        <pc:picChg chg="add mod">
          <ac:chgData name="neora asulin" userId="a25f8e65-bc6a-4784-9398-7d1c30a782a7" providerId="ADAL" clId="{8F0C8733-60B0-4BFF-9656-AA777AFFC520}" dt="2021-01-06T12:49:30.411" v="1516" actId="14100"/>
          <ac:picMkLst>
            <pc:docMk/>
            <pc:sldMk cId="3702581703" sldId="268"/>
            <ac:picMk id="10" creationId="{ED356688-1693-4257-B05F-13E6BBF65145}"/>
          </ac:picMkLst>
        </pc:picChg>
      </pc:sldChg>
      <pc:sldChg chg="addSp delSp modSp add mod modNotesTx">
        <pc:chgData name="neora asulin" userId="a25f8e65-bc6a-4784-9398-7d1c30a782a7" providerId="ADAL" clId="{8F0C8733-60B0-4BFF-9656-AA777AFFC520}" dt="2021-01-06T13:05:32.434" v="1695" actId="2"/>
        <pc:sldMkLst>
          <pc:docMk/>
          <pc:sldMk cId="2326653342" sldId="269"/>
        </pc:sldMkLst>
        <pc:spChg chg="mod">
          <ac:chgData name="neora asulin" userId="a25f8e65-bc6a-4784-9398-7d1c30a782a7" providerId="ADAL" clId="{8F0C8733-60B0-4BFF-9656-AA777AFFC520}" dt="2021-01-06T12:47:01.193" v="1507" actId="20577"/>
          <ac:spMkLst>
            <pc:docMk/>
            <pc:sldMk cId="2326653342" sldId="269"/>
            <ac:spMk id="2" creationId="{478F9205-2CC7-40B5-80B3-CCDB3625D514}"/>
          </ac:spMkLst>
        </pc:spChg>
        <pc:spChg chg="del">
          <ac:chgData name="neora asulin" userId="a25f8e65-bc6a-4784-9398-7d1c30a782a7" providerId="ADAL" clId="{8F0C8733-60B0-4BFF-9656-AA777AFFC520}" dt="2021-01-06T12:49:46.331" v="1517" actId="478"/>
          <ac:spMkLst>
            <pc:docMk/>
            <pc:sldMk cId="2326653342" sldId="269"/>
            <ac:spMk id="8" creationId="{088FD43C-F956-4CE2-9BEC-0F0D9EB932EA}"/>
          </ac:spMkLst>
        </pc:spChg>
        <pc:picChg chg="add mod">
          <ac:chgData name="neora asulin" userId="a25f8e65-bc6a-4784-9398-7d1c30a782a7" providerId="ADAL" clId="{8F0C8733-60B0-4BFF-9656-AA777AFFC520}" dt="2021-01-06T12:45:05.985" v="1472" actId="1076"/>
          <ac:picMkLst>
            <pc:docMk/>
            <pc:sldMk cId="2326653342" sldId="269"/>
            <ac:picMk id="4" creationId="{9ECC1E32-C50C-4651-A41B-858B817540F7}"/>
          </ac:picMkLst>
        </pc:picChg>
        <pc:picChg chg="del">
          <ac:chgData name="neora asulin" userId="a25f8e65-bc6a-4784-9398-7d1c30a782a7" providerId="ADAL" clId="{8F0C8733-60B0-4BFF-9656-AA777AFFC520}" dt="2021-01-06T12:44:54.347" v="1469" actId="478"/>
          <ac:picMkLst>
            <pc:docMk/>
            <pc:sldMk cId="2326653342" sldId="269"/>
            <ac:picMk id="7" creationId="{9F648BC8-5F9C-42A6-89CC-9F823FED8AE7}"/>
          </ac:picMkLst>
        </pc:picChg>
      </pc:sldChg>
      <pc:sldChg chg="addSp modSp new mod">
        <pc:chgData name="neora asulin" userId="a25f8e65-bc6a-4784-9398-7d1c30a782a7" providerId="ADAL" clId="{8F0C8733-60B0-4BFF-9656-AA777AFFC520}" dt="2021-01-06T12:50:33.456" v="1520" actId="1076"/>
        <pc:sldMkLst>
          <pc:docMk/>
          <pc:sldMk cId="3276619283" sldId="270"/>
        </pc:sldMkLst>
        <pc:picChg chg="add mod">
          <ac:chgData name="neora asulin" userId="a25f8e65-bc6a-4784-9398-7d1c30a782a7" providerId="ADAL" clId="{8F0C8733-60B0-4BFF-9656-AA777AFFC520}" dt="2021-01-06T12:50:33.456" v="1520" actId="1076"/>
          <ac:picMkLst>
            <pc:docMk/>
            <pc:sldMk cId="3276619283" sldId="270"/>
            <ac:picMk id="2" creationId="{459F8337-61EF-4823-9F1D-F502CB042B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6616CB7-662C-459B-BD51-5A1B3A9F916A}" type="datetimeFigureOut">
              <a:rPr lang="he-IL" smtClean="0"/>
              <a:t>כ"ב/טבת/תשפ"א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1D29594-69D7-4092-AE0A-E38695361818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145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להוסיף תמונה עם חישוב המחרחק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29594-69D7-4092-AE0A-E38695361818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914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להוסיף תמונה עם חישוב המחרחק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29594-69D7-4092-AE0A-E38695361818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343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להוסיף תמונה של נק אדומות ותמונה של ירוקות </a:t>
            </a:r>
          </a:p>
          <a:p>
            <a:endParaRPr lang="he-IL" dirty="0"/>
          </a:p>
          <a:p>
            <a:r>
              <a:rPr lang="he-IL" dirty="0"/>
              <a:t>להיגד שהתמקדנו שאם הערך במטריצה </a:t>
            </a:r>
            <a:r>
              <a:rPr lang="en-US" dirty="0"/>
              <a:t>R</a:t>
            </a:r>
            <a:r>
              <a:rPr lang="he-IL" dirty="0"/>
              <a:t> יותר גדולה מהערך של מטריצה </a:t>
            </a:r>
            <a:r>
              <a:rPr lang="en-US" dirty="0"/>
              <a:t>G AND B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29594-69D7-4092-AE0A-E38695361818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40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זיהוי רמזורים וסייוגם באמצעות קונוולוציה.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שימוש ב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 בכדי לזהות רמזורים בעזרת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29594-69D7-4092-AE0A-E38695361818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722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להוסיף תמונה עם חישוב המחרחק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29594-69D7-4092-AE0A-E38695361818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903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 כדי לא להכיר את כל ה</a:t>
            </a:r>
            <a:r>
              <a:rPr lang="en-US" dirty="0"/>
              <a:t>em</a:t>
            </a:r>
            <a:r>
              <a:rPr lang="he-IL" dirty="0"/>
              <a:t>  שלכולם החלטנמו שזה ישמר בקונרוללרר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29594-69D7-4092-AE0A-E38695361818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384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 כדי לא להכיר את כל ה</a:t>
            </a:r>
            <a:r>
              <a:rPr lang="en-US" dirty="0"/>
              <a:t>em</a:t>
            </a:r>
            <a:r>
              <a:rPr lang="he-IL" dirty="0"/>
              <a:t>  שלכולם החלטנמו שזה ישמר בקונרוללרר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29594-69D7-4092-AE0A-E38695361818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327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 כדי לא להכיר את כל ה</a:t>
            </a:r>
            <a:r>
              <a:rPr lang="en-US" dirty="0"/>
              <a:t>em</a:t>
            </a:r>
            <a:r>
              <a:rPr lang="he-IL" dirty="0"/>
              <a:t>  שלכולם החלטנמו שזה ישמר בקונרוללרר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29594-69D7-4092-AE0A-E38695361818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24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 כדי לא להכיר את כל ה</a:t>
            </a:r>
            <a:r>
              <a:rPr lang="en-US" dirty="0"/>
              <a:t>em</a:t>
            </a:r>
            <a:r>
              <a:rPr lang="he-IL" dirty="0"/>
              <a:t>  שלכולם החלטנמו שזה ישמר בקונרוללרר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29594-69D7-4092-AE0A-E38695361818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63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 כדי לא להכיר את כל ה</a:t>
            </a:r>
            <a:r>
              <a:rPr lang="en-US" dirty="0"/>
              <a:t>em</a:t>
            </a:r>
            <a:r>
              <a:rPr lang="he-IL" dirty="0"/>
              <a:t>  שלכולם החלטנמו שזה ישמר בקונרוללרר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29594-69D7-4092-AE0A-E38695361818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000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 כדי לא להכיר את כל ה</a:t>
            </a:r>
            <a:r>
              <a:rPr lang="en-US" dirty="0"/>
              <a:t>em</a:t>
            </a:r>
            <a:r>
              <a:rPr lang="he-IL" dirty="0"/>
              <a:t>  שלכולם החלטנמו שזה ישמר בקונרוללרר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29594-69D7-4092-AE0A-E38695361818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107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2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0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0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5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6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תמונה 3" descr="תקריב של סמל&#10;&#10;תיאור נוצר באופן אוטומטי">
            <a:extLst>
              <a:ext uri="{FF2B5EF4-FFF2-40B4-BE49-F238E27FC236}">
                <a16:creationId xmlns:a16="http://schemas.microsoft.com/office/drawing/2014/main" id="{31CB9A28-BC41-41B5-9830-51DE9325B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 flipH="1">
            <a:off x="3068" y="55567"/>
            <a:ext cx="12188932" cy="685661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4C81DFA-E087-4B8B-8AC6-3721CFE4A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Mobileye  Project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EF96BCF-A6E2-4257-88AA-56870B1D8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BatTzion Metzger  &amp; Tzofia Asherov &amp; Neora Asulin </a:t>
            </a:r>
          </a:p>
          <a:p>
            <a:pPr algn="ctr"/>
            <a:b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600"/>
              </a:spcAft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3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8F9205-2CC7-40B5-80B3-CCDB3625D514}"/>
              </a:ext>
            </a:extLst>
          </p:cNvPr>
          <p:cNvSpPr txBox="1">
            <a:spLocks/>
          </p:cNvSpPr>
          <p:nvPr/>
        </p:nvSpPr>
        <p:spPr>
          <a:xfrm>
            <a:off x="290286" y="169139"/>
            <a:ext cx="11222540" cy="1076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Improvement’s points</a:t>
            </a: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2B8119C-DD73-449A-BECA-EBD90435F30C}"/>
              </a:ext>
            </a:extLst>
          </p:cNvPr>
          <p:cNvCxnSpPr/>
          <p:nvPr/>
        </p:nvCxnSpPr>
        <p:spPr>
          <a:xfrm>
            <a:off x="0" y="124570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תמונה 3">
            <a:extLst>
              <a:ext uri="{FF2B5EF4-FFF2-40B4-BE49-F238E27FC236}">
                <a16:creationId xmlns:a16="http://schemas.microsoft.com/office/drawing/2014/main" id="{9ECC1E32-C50C-4651-A41B-858B81754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43" y="2564719"/>
            <a:ext cx="7013714" cy="28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459F8337-61EF-4823-9F1D-F502CB04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4" y="1440089"/>
            <a:ext cx="4210051" cy="42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8F9205-2CC7-40B5-80B3-CCDB3625D514}"/>
              </a:ext>
            </a:extLst>
          </p:cNvPr>
          <p:cNvSpPr txBox="1">
            <a:spLocks/>
          </p:cNvSpPr>
          <p:nvPr/>
        </p:nvSpPr>
        <p:spPr>
          <a:xfrm>
            <a:off x="290286" y="169139"/>
            <a:ext cx="11222540" cy="1076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Identification TFL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58A84BA-CFF5-4A90-A33A-98CEDA5667EB}"/>
              </a:ext>
            </a:extLst>
          </p:cNvPr>
          <p:cNvSpPr txBox="1"/>
          <p:nvPr/>
        </p:nvSpPr>
        <p:spPr>
          <a:xfrm>
            <a:off x="362857" y="19083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1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</a:t>
            </a:r>
            <a:endParaRPr lang="he-IL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2B8119C-DD73-449A-BECA-EBD90435F30C}"/>
              </a:ext>
            </a:extLst>
          </p:cNvPr>
          <p:cNvCxnSpPr/>
          <p:nvPr/>
        </p:nvCxnSpPr>
        <p:spPr>
          <a:xfrm>
            <a:off x="0" y="124570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9E08B438-C56B-441E-A194-6C3255448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31572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5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8F9205-2CC7-40B5-80B3-CCDB3625D514}"/>
              </a:ext>
            </a:extLst>
          </p:cNvPr>
          <p:cNvSpPr txBox="1">
            <a:spLocks/>
          </p:cNvSpPr>
          <p:nvPr/>
        </p:nvSpPr>
        <p:spPr>
          <a:xfrm>
            <a:off x="290286" y="169139"/>
            <a:ext cx="11222540" cy="1076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Classification</a:t>
            </a:r>
            <a:r>
              <a:rPr lang="he-IL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TFL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58A84BA-CFF5-4A90-A33A-98CEDA5667EB}"/>
              </a:ext>
            </a:extLst>
          </p:cNvPr>
          <p:cNvSpPr txBox="1"/>
          <p:nvPr/>
        </p:nvSpPr>
        <p:spPr>
          <a:xfrm>
            <a:off x="5416826" y="18606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2B8119C-DD73-449A-BECA-EBD90435F30C}"/>
              </a:ext>
            </a:extLst>
          </p:cNvPr>
          <p:cNvCxnSpPr/>
          <p:nvPr/>
        </p:nvCxnSpPr>
        <p:spPr>
          <a:xfrm>
            <a:off x="0" y="124570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תמונה 6">
            <a:extLst>
              <a:ext uri="{FF2B5EF4-FFF2-40B4-BE49-F238E27FC236}">
                <a16:creationId xmlns:a16="http://schemas.microsoft.com/office/drawing/2014/main" id="{24B7E14A-CF7A-47F9-9670-50070171D0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1" t="6949" r="17411" b="2444"/>
          <a:stretch/>
        </p:blipFill>
        <p:spPr>
          <a:xfrm>
            <a:off x="3577771" y="1274718"/>
            <a:ext cx="5036458" cy="51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3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8F9205-2CC7-40B5-80B3-CCDB3625D514}"/>
              </a:ext>
            </a:extLst>
          </p:cNvPr>
          <p:cNvSpPr txBox="1">
            <a:spLocks/>
          </p:cNvSpPr>
          <p:nvPr/>
        </p:nvSpPr>
        <p:spPr>
          <a:xfrm>
            <a:off x="997226" y="16913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project’s purpose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58A84BA-CFF5-4A90-A33A-98CEDA5667EB}"/>
              </a:ext>
            </a:extLst>
          </p:cNvPr>
          <p:cNvSpPr txBox="1"/>
          <p:nvPr/>
        </p:nvSpPr>
        <p:spPr>
          <a:xfrm>
            <a:off x="420914" y="1743697"/>
            <a:ext cx="11091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Calculate the distance of the traffic lights from the camera.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2B8119C-DD73-449A-BECA-EBD90435F30C}"/>
              </a:ext>
            </a:extLst>
          </p:cNvPr>
          <p:cNvCxnSpPr/>
          <p:nvPr/>
        </p:nvCxnSpPr>
        <p:spPr>
          <a:xfrm>
            <a:off x="0" y="136181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2" name="Picture 4" descr="קנו מכוניות צעצוע | 1Pcs Time-limited Voice Traffic Lights toy Road Signs  Children Model Scene Simulation Teaching Child Traffic Light Signal Lamp">
            <a:extLst>
              <a:ext uri="{FF2B5EF4-FFF2-40B4-BE49-F238E27FC236}">
                <a16:creationId xmlns:a16="http://schemas.microsoft.com/office/drawing/2014/main" id="{35A01298-168E-4739-BA4A-2F9EF3E4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8" y="3757682"/>
            <a:ext cx="2786743" cy="278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9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8F9205-2CC7-40B5-80B3-CCDB3625D514}"/>
              </a:ext>
            </a:extLst>
          </p:cNvPr>
          <p:cNvSpPr txBox="1">
            <a:spLocks/>
          </p:cNvSpPr>
          <p:nvPr/>
        </p:nvSpPr>
        <p:spPr>
          <a:xfrm>
            <a:off x="997226" y="16913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Work process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2B8119C-DD73-449A-BECA-EBD90435F30C}"/>
              </a:ext>
            </a:extLst>
          </p:cNvPr>
          <p:cNvCxnSpPr/>
          <p:nvPr/>
        </p:nvCxnSpPr>
        <p:spPr>
          <a:xfrm>
            <a:off x="0" y="124570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70B5A475-A50F-4F36-B8D6-ACFA01A73176}"/>
              </a:ext>
            </a:extLst>
          </p:cNvPr>
          <p:cNvGrpSpPr/>
          <p:nvPr/>
        </p:nvGrpSpPr>
        <p:grpSpPr>
          <a:xfrm>
            <a:off x="589331" y="1494701"/>
            <a:ext cx="11331389" cy="4262897"/>
            <a:chOff x="-2162285" y="-833897"/>
            <a:chExt cx="11331389" cy="4262897"/>
          </a:xfrm>
        </p:grpSpPr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72161ACD-4616-4C61-B90C-FA0726F13696}"/>
                </a:ext>
              </a:extLst>
            </p:cNvPr>
            <p:cNvGrpSpPr/>
            <p:nvPr/>
          </p:nvGrpSpPr>
          <p:grpSpPr>
            <a:xfrm>
              <a:off x="-2162285" y="-833897"/>
              <a:ext cx="11331389" cy="4262897"/>
              <a:chOff x="-2162285" y="-833897"/>
              <a:chExt cx="11331389" cy="4262897"/>
            </a:xfrm>
          </p:grpSpPr>
          <p:grpSp>
            <p:nvGrpSpPr>
              <p:cNvPr id="9" name="קבוצה 8">
                <a:extLst>
                  <a:ext uri="{FF2B5EF4-FFF2-40B4-BE49-F238E27FC236}">
                    <a16:creationId xmlns:a16="http://schemas.microsoft.com/office/drawing/2014/main" id="{6680ED3A-7372-4F96-82EE-2978824CCB2F}"/>
                  </a:ext>
                </a:extLst>
              </p:cNvPr>
              <p:cNvGrpSpPr/>
              <p:nvPr/>
            </p:nvGrpSpPr>
            <p:grpSpPr>
              <a:xfrm>
                <a:off x="-2162285" y="-833897"/>
                <a:ext cx="11331389" cy="4262897"/>
                <a:chOff x="-2162285" y="-833897"/>
                <a:chExt cx="11331389" cy="4262897"/>
              </a:xfrm>
            </p:grpSpPr>
            <p:grpSp>
              <p:nvGrpSpPr>
                <p:cNvPr id="11" name="קבוצה 10">
                  <a:extLst>
                    <a:ext uri="{FF2B5EF4-FFF2-40B4-BE49-F238E27FC236}">
                      <a16:creationId xmlns:a16="http://schemas.microsoft.com/office/drawing/2014/main" id="{2D860706-F932-4EA4-9228-9A3EB0D10863}"/>
                    </a:ext>
                  </a:extLst>
                </p:cNvPr>
                <p:cNvGrpSpPr/>
                <p:nvPr/>
              </p:nvGrpSpPr>
              <p:grpSpPr>
                <a:xfrm>
                  <a:off x="-2162285" y="-833897"/>
                  <a:ext cx="11331389" cy="4262897"/>
                  <a:chOff x="-2162285" y="-833897"/>
                  <a:chExt cx="11331389" cy="4262897"/>
                </a:xfrm>
              </p:grpSpPr>
              <p:grpSp>
                <p:nvGrpSpPr>
                  <p:cNvPr id="13" name="קבוצה 12">
                    <a:extLst>
                      <a:ext uri="{FF2B5EF4-FFF2-40B4-BE49-F238E27FC236}">
                        <a16:creationId xmlns:a16="http://schemas.microsoft.com/office/drawing/2014/main" id="{D0A3A44B-817B-4A15-93FE-6F76A593A88B}"/>
                      </a:ext>
                    </a:extLst>
                  </p:cNvPr>
                  <p:cNvGrpSpPr/>
                  <p:nvPr/>
                </p:nvGrpSpPr>
                <p:grpSpPr>
                  <a:xfrm>
                    <a:off x="-2162285" y="-833897"/>
                    <a:ext cx="11331389" cy="4262897"/>
                    <a:chOff x="-2162285" y="-833897"/>
                    <a:chExt cx="11331389" cy="4262897"/>
                  </a:xfrm>
                </p:grpSpPr>
                <p:grpSp>
                  <p:nvGrpSpPr>
                    <p:cNvPr id="15" name="קבוצה 14">
                      <a:extLst>
                        <a:ext uri="{FF2B5EF4-FFF2-40B4-BE49-F238E27FC236}">
                          <a16:creationId xmlns:a16="http://schemas.microsoft.com/office/drawing/2014/main" id="{9D308ABD-AE58-4F06-AB90-68FB7A7F5F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62285" y="-833897"/>
                      <a:ext cx="11331389" cy="4262897"/>
                      <a:chOff x="412375" y="1870304"/>
                      <a:chExt cx="11331389" cy="4262897"/>
                    </a:xfrm>
                  </p:grpSpPr>
                  <p:grpSp>
                    <p:nvGrpSpPr>
                      <p:cNvPr id="17" name="קבוצה 16">
                        <a:extLst>
                          <a:ext uri="{FF2B5EF4-FFF2-40B4-BE49-F238E27FC236}">
                            <a16:creationId xmlns:a16="http://schemas.microsoft.com/office/drawing/2014/main" id="{64F93ADF-3618-4EED-A1EB-B5F74DF0DFF1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412375" y="1870304"/>
                        <a:ext cx="11331389" cy="4262897"/>
                        <a:chOff x="838200" y="1918446"/>
                        <a:chExt cx="9341224" cy="4262897"/>
                      </a:xfrm>
                    </p:grpSpPr>
                    <p:pic>
                      <p:nvPicPr>
                        <p:cNvPr id="23" name="תמונה 22">
                          <a:extLst>
                            <a:ext uri="{FF2B5EF4-FFF2-40B4-BE49-F238E27FC236}">
                              <a16:creationId xmlns:a16="http://schemas.microsoft.com/office/drawing/2014/main" id="{50D680A6-874A-4380-9BF2-1BED390DACF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4">
                                  <a14:imgEffect>
                                    <a14:colorTemperature colorTemp="112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22732" b="3071"/>
                        <a:stretch/>
                      </p:blipFill>
                      <p:spPr>
                        <a:xfrm>
                          <a:off x="838200" y="1918446"/>
                          <a:ext cx="9341224" cy="426289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:spPr>
                    </p:pic>
                    <p:sp>
                      <p:nvSpPr>
                        <p:cNvPr id="24" name="תיבת טקסט 23">
                          <a:extLst>
                            <a:ext uri="{FF2B5EF4-FFF2-40B4-BE49-F238E27FC236}">
                              <a16:creationId xmlns:a16="http://schemas.microsoft.com/office/drawing/2014/main" id="{DD287E8C-AB6B-4913-9E50-E8DAAB6121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29834" y="3358792"/>
                          <a:ext cx="1241501" cy="707886"/>
                        </a:xfrm>
                        <a:prstGeom prst="rect">
                          <a:avLst/>
                        </a:prstGeom>
                        <a:solidFill>
                          <a:srgbClr val="FFF1D3"/>
                        </a:solidFill>
                      </p:spPr>
                      <p:txBody>
                        <a:bodyPr wrap="square" rtlCol="1">
                          <a:spAutoFit/>
                        </a:bodyPr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0A9A2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Integration</a:t>
                          </a:r>
                        </a:p>
                        <a:p>
                          <a:pPr algn="ctr"/>
                          <a:endParaRPr lang="he-IL" sz="2000" b="1" dirty="0">
                            <a:solidFill>
                              <a:srgbClr val="00A9A2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25" name="תיבת טקסט 24">
                          <a:extLst>
                            <a:ext uri="{FF2B5EF4-FFF2-40B4-BE49-F238E27FC236}">
                              <a16:creationId xmlns:a16="http://schemas.microsoft.com/office/drawing/2014/main" id="{1865D7C0-8DF0-422E-8649-2ADAB37A33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27399" y="3188119"/>
                          <a:ext cx="1093692" cy="707886"/>
                        </a:xfrm>
                        <a:prstGeom prst="rect">
                          <a:avLst/>
                        </a:prstGeom>
                        <a:solidFill>
                          <a:srgbClr val="FFF1D3"/>
                        </a:solidFill>
                      </p:spPr>
                      <p:txBody>
                        <a:bodyPr wrap="square" rtlCol="1">
                          <a:spAutoFit/>
                        </a:bodyPr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69488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Calculate distance</a:t>
                          </a:r>
                          <a:endParaRPr lang="he-IL" sz="2000" b="1" dirty="0">
                            <a:solidFill>
                              <a:srgbClr val="69488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26" name="תיבת טקסט 25">
                          <a:extLst>
                            <a:ext uri="{FF2B5EF4-FFF2-40B4-BE49-F238E27FC236}">
                              <a16:creationId xmlns:a16="http://schemas.microsoft.com/office/drawing/2014/main" id="{E98CB963-A96B-4704-A0A7-2F1D4A67A34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06824" y="3132140"/>
                          <a:ext cx="1093691" cy="1015663"/>
                        </a:xfrm>
                        <a:prstGeom prst="rect">
                          <a:avLst/>
                        </a:prstGeom>
                        <a:solidFill>
                          <a:srgbClr val="FFF1D3"/>
                        </a:solidFill>
                      </p:spPr>
                      <p:txBody>
                        <a:bodyPr wrap="square" rtlCol="1">
                          <a:spAutoFit/>
                        </a:bodyPr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D9315B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 TFL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D9315B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by model</a:t>
                          </a:r>
                          <a:endParaRPr lang="he-IL" sz="2000" b="1" dirty="0">
                            <a:solidFill>
                              <a:srgbClr val="D9315B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27" name="תיבת טקסט 26">
                          <a:extLst>
                            <a:ext uri="{FF2B5EF4-FFF2-40B4-BE49-F238E27FC236}">
                              <a16:creationId xmlns:a16="http://schemas.microsoft.com/office/drawing/2014/main" id="{2F32A4C6-8B63-4A89-A6CB-AFB3571737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48563" y="3188119"/>
                          <a:ext cx="1057835" cy="1015663"/>
                        </a:xfrm>
                        <a:prstGeom prst="rect">
                          <a:avLst/>
                        </a:prstGeom>
                        <a:solidFill>
                          <a:srgbClr val="FFF1D3"/>
                        </a:solidFill>
                      </p:spPr>
                      <p:txBody>
                        <a:bodyPr wrap="square" rtlCol="1">
                          <a:spAutoFit/>
                        </a:bodyPr>
                        <a:lstStyle/>
                        <a:p>
                          <a:pPr algn="ctr"/>
                          <a:r>
                            <a:rPr lang="he-IL" sz="2000" b="1" dirty="0">
                              <a:solidFill>
                                <a:srgbClr val="FF591E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rgbClr val="FF591E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Training CNN model</a:t>
                          </a:r>
                          <a:endParaRPr lang="he-IL" sz="2000" b="1" dirty="0">
                            <a:solidFill>
                              <a:srgbClr val="FF591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28" name="תיבת טקסט 27">
                          <a:extLst>
                            <a:ext uri="{FF2B5EF4-FFF2-40B4-BE49-F238E27FC236}">
                              <a16:creationId xmlns:a16="http://schemas.microsoft.com/office/drawing/2014/main" id="{221310C5-F88A-449B-8E90-8BC11F69D87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16541" y="3011765"/>
                          <a:ext cx="1471958" cy="1323439"/>
                        </a:xfrm>
                        <a:prstGeom prst="rect">
                          <a:avLst/>
                        </a:prstGeom>
                        <a:solidFill>
                          <a:srgbClr val="FFF1D3"/>
                        </a:solidFill>
                      </p:spPr>
                      <p:txBody>
                        <a:bodyPr wrap="square" rtlCol="1">
                          <a:spAutoFit/>
                        </a:bodyPr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FF9706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Identification TFL and classification</a:t>
                          </a:r>
                          <a:r>
                            <a:rPr lang="he-IL" sz="2000" b="1" dirty="0">
                              <a:solidFill>
                                <a:srgbClr val="FF9706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rgbClr val="FF9706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them</a:t>
                          </a:r>
                          <a:endParaRPr lang="he-IL" sz="2000" b="1" dirty="0">
                            <a:solidFill>
                              <a:srgbClr val="FF9706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8" name="תיבת טקסט 17">
                        <a:extLst>
                          <a:ext uri="{FF2B5EF4-FFF2-40B4-BE49-F238E27FC236}">
                            <a16:creationId xmlns:a16="http://schemas.microsoft.com/office/drawing/2014/main" id="{5361B02B-6B7F-4446-ADE5-85967576DC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96401" y="2671484"/>
                        <a:ext cx="493057" cy="400110"/>
                      </a:xfrm>
                      <a:prstGeom prst="rect">
                        <a:avLst/>
                      </a:prstGeom>
                      <a:solidFill>
                        <a:srgbClr val="FF9707"/>
                      </a:solidFill>
                    </p:spPr>
                    <p:txBody>
                      <a:bodyPr wrap="square" rtlCol="1">
                        <a:spAutoFit/>
                      </a:bodyPr>
                      <a:lstStyle/>
                      <a:p>
                        <a:r>
                          <a:rPr lang="he-IL" sz="2000" dirty="0">
                            <a:solidFill>
                              <a:schemeClr val="bg1"/>
                            </a:solidFill>
                          </a:rPr>
                          <a:t>01</a:t>
                        </a:r>
                      </a:p>
                    </p:txBody>
                  </p:sp>
                  <p:sp>
                    <p:nvSpPr>
                      <p:cNvPr id="19" name="תיבת טקסט 18">
                        <a:extLst>
                          <a:ext uri="{FF2B5EF4-FFF2-40B4-BE49-F238E27FC236}">
                            <a16:creationId xmlns:a16="http://schemas.microsoft.com/office/drawing/2014/main" id="{284FF700-A4A4-4AAC-8951-01BE73D7E0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90132" y="2673929"/>
                        <a:ext cx="493057" cy="400110"/>
                      </a:xfrm>
                      <a:prstGeom prst="rect">
                        <a:avLst/>
                      </a:prstGeom>
                      <a:solidFill>
                        <a:srgbClr val="FF591E"/>
                      </a:solidFill>
                    </p:spPr>
                    <p:txBody>
                      <a:bodyPr wrap="square" rtlCol="1">
                        <a:spAutoFit/>
                      </a:bodyPr>
                      <a:lstStyle/>
                      <a:p>
                        <a:r>
                          <a:rPr lang="he-IL" sz="2000" dirty="0">
                            <a:solidFill>
                              <a:schemeClr val="bg1"/>
                            </a:solidFill>
                          </a:rPr>
                          <a:t>02</a:t>
                        </a:r>
                      </a:p>
                    </p:txBody>
                  </p:sp>
                  <p:sp>
                    <p:nvSpPr>
                      <p:cNvPr id="20" name="תיבת טקסט 19">
                        <a:extLst>
                          <a:ext uri="{FF2B5EF4-FFF2-40B4-BE49-F238E27FC236}">
                            <a16:creationId xmlns:a16="http://schemas.microsoft.com/office/drawing/2014/main" id="{277A1F8C-3911-40B8-B2A6-CEB52CD1D1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3863" y="2650172"/>
                        <a:ext cx="493057" cy="400110"/>
                      </a:xfrm>
                      <a:prstGeom prst="rect">
                        <a:avLst/>
                      </a:prstGeom>
                      <a:solidFill>
                        <a:srgbClr val="D7325B"/>
                      </a:solidFill>
                    </p:spPr>
                    <p:txBody>
                      <a:bodyPr wrap="square" rtlCol="1">
                        <a:spAutoFit/>
                      </a:bodyPr>
                      <a:lstStyle/>
                      <a:p>
                        <a:r>
                          <a:rPr lang="he-IL" sz="2000" dirty="0">
                            <a:solidFill>
                              <a:schemeClr val="bg1"/>
                            </a:solidFill>
                          </a:rPr>
                          <a:t>03</a:t>
                        </a:r>
                      </a:p>
                    </p:txBody>
                  </p:sp>
                  <p:sp>
                    <p:nvSpPr>
                      <p:cNvPr id="21" name="תיבת טקסט 20">
                        <a:extLst>
                          <a:ext uri="{FF2B5EF4-FFF2-40B4-BE49-F238E27FC236}">
                            <a16:creationId xmlns:a16="http://schemas.microsoft.com/office/drawing/2014/main" id="{0C6E40C9-0D52-45C8-B8BF-1C47192E7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77594" y="2703393"/>
                        <a:ext cx="493057" cy="400110"/>
                      </a:xfrm>
                      <a:prstGeom prst="rect">
                        <a:avLst/>
                      </a:prstGeom>
                      <a:solidFill>
                        <a:srgbClr val="684782"/>
                      </a:solidFill>
                    </p:spPr>
                    <p:txBody>
                      <a:bodyPr wrap="square" rtlCol="1">
                        <a:spAutoFit/>
                      </a:bodyPr>
                      <a:lstStyle/>
                      <a:p>
                        <a:r>
                          <a:rPr lang="he-IL" sz="2000" dirty="0">
                            <a:solidFill>
                              <a:schemeClr val="bg1"/>
                            </a:solidFill>
                          </a:rPr>
                          <a:t>04</a:t>
                        </a:r>
                      </a:p>
                    </p:txBody>
                  </p:sp>
                  <p:sp>
                    <p:nvSpPr>
                      <p:cNvPr id="22" name="תיבת טקסט 21">
                        <a:extLst>
                          <a:ext uri="{FF2B5EF4-FFF2-40B4-BE49-F238E27FC236}">
                            <a16:creationId xmlns:a16="http://schemas.microsoft.com/office/drawing/2014/main" id="{D224D38E-33A8-4AC1-9FF9-CC2212BDF6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1325" y="2650172"/>
                        <a:ext cx="493057" cy="400110"/>
                      </a:xfrm>
                      <a:prstGeom prst="rect">
                        <a:avLst/>
                      </a:prstGeom>
                      <a:solidFill>
                        <a:srgbClr val="02ACA0"/>
                      </a:solidFill>
                    </p:spPr>
                    <p:txBody>
                      <a:bodyPr wrap="square" rtlCol="1">
                        <a:spAutoFit/>
                      </a:bodyPr>
                      <a:lstStyle/>
                      <a:p>
                        <a:r>
                          <a:rPr lang="he-IL" sz="2000" dirty="0">
                            <a:solidFill>
                              <a:schemeClr val="bg1"/>
                            </a:solidFill>
                          </a:rPr>
                          <a:t>05</a:t>
                        </a:r>
                      </a:p>
                    </p:txBody>
                  </p:sp>
                </p:grpSp>
                <p:sp>
                  <p:nvSpPr>
                    <p:cNvPr id="16" name="תיבת טקסט 15">
                      <a:extLst>
                        <a:ext uri="{FF2B5EF4-FFF2-40B4-BE49-F238E27FC236}">
                          <a16:creationId xmlns:a16="http://schemas.microsoft.com/office/drawing/2014/main" id="{D248A457-45FE-4FBC-A744-C639EF2AC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6992" y="2084313"/>
                      <a:ext cx="2133600" cy="1344687"/>
                    </a:xfrm>
                    <a:prstGeom prst="rect">
                      <a:avLst/>
                    </a:prstGeom>
                    <a:solidFill>
                      <a:srgbClr val="FFF1D3"/>
                    </a:solidFill>
                  </p:spPr>
                  <p:txBody>
                    <a:bodyPr wrap="square" rtlCol="1">
                      <a:spAutoFit/>
                    </a:bodyPr>
                    <a:lstStyle/>
                    <a:p>
                      <a:endParaRPr lang="he-IL" dirty="0"/>
                    </a:p>
                  </p:txBody>
                </p:sp>
              </p:grpSp>
              <p:sp>
                <p:nvSpPr>
                  <p:cNvPr id="14" name="תיבת טקסט 13">
                    <a:extLst>
                      <a:ext uri="{FF2B5EF4-FFF2-40B4-BE49-F238E27FC236}">
                        <a16:creationId xmlns:a16="http://schemas.microsoft.com/office/drawing/2014/main" id="{671A18C0-65C6-499C-966D-7C90BFF0EFC2}"/>
                      </a:ext>
                    </a:extLst>
                  </p:cNvPr>
                  <p:cNvSpPr txBox="1"/>
                  <p:nvPr/>
                </p:nvSpPr>
                <p:spPr>
                  <a:xfrm>
                    <a:off x="4473392" y="2067529"/>
                    <a:ext cx="2133600" cy="1344687"/>
                  </a:xfrm>
                  <a:prstGeom prst="rect">
                    <a:avLst/>
                  </a:prstGeom>
                  <a:solidFill>
                    <a:srgbClr val="FFF1D3"/>
                  </a:solidFill>
                </p:spPr>
                <p:txBody>
                  <a:bodyPr wrap="square" rtlCol="1">
                    <a:spAutoFit/>
                  </a:bodyPr>
                  <a:lstStyle/>
                  <a:p>
                    <a:endParaRPr lang="he-IL" dirty="0"/>
                  </a:p>
                </p:txBody>
              </p:sp>
            </p:grpSp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DB5E5D27-D49E-4E2B-A974-EDA198F817D4}"/>
                    </a:ext>
                  </a:extLst>
                </p:cNvPr>
                <p:cNvSpPr txBox="1"/>
                <p:nvPr/>
              </p:nvSpPr>
              <p:spPr>
                <a:xfrm>
                  <a:off x="2366690" y="2054031"/>
                  <a:ext cx="2133600" cy="1344687"/>
                </a:xfrm>
                <a:prstGeom prst="rect">
                  <a:avLst/>
                </a:prstGeom>
                <a:solidFill>
                  <a:srgbClr val="FFF1D3"/>
                </a:solidFill>
              </p:spPr>
              <p:txBody>
                <a:bodyPr wrap="square" rtlCol="1">
                  <a:spAutoFit/>
                </a:bodyPr>
                <a:lstStyle/>
                <a:p>
                  <a:endParaRPr lang="he-IL" dirty="0"/>
                </a:p>
              </p:txBody>
            </p:sp>
          </p:grpSp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8DCAF9FF-CDD2-4A8A-8472-E1B92A0E83DA}"/>
                  </a:ext>
                </a:extLst>
              </p:cNvPr>
              <p:cNvSpPr txBox="1"/>
              <p:nvPr/>
            </p:nvSpPr>
            <p:spPr>
              <a:xfrm>
                <a:off x="383696" y="2020315"/>
                <a:ext cx="2133600" cy="1344687"/>
              </a:xfrm>
              <a:prstGeom prst="rect">
                <a:avLst/>
              </a:prstGeom>
              <a:solidFill>
                <a:srgbClr val="FFF1D3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</p:grp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D1EF75E8-33C9-45A6-A8BE-BB2A1EF3C612}"/>
                </a:ext>
              </a:extLst>
            </p:cNvPr>
            <p:cNvSpPr txBox="1"/>
            <p:nvPr/>
          </p:nvSpPr>
          <p:spPr>
            <a:xfrm>
              <a:off x="-1825207" y="2067529"/>
              <a:ext cx="2133600" cy="1344687"/>
            </a:xfrm>
            <a:prstGeom prst="rect">
              <a:avLst/>
            </a:prstGeom>
            <a:solidFill>
              <a:srgbClr val="FFF1D3"/>
            </a:solidFill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15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8F9205-2CC7-40B5-80B3-CCDB3625D514}"/>
              </a:ext>
            </a:extLst>
          </p:cNvPr>
          <p:cNvSpPr txBox="1">
            <a:spLocks/>
          </p:cNvSpPr>
          <p:nvPr/>
        </p:nvSpPr>
        <p:spPr>
          <a:xfrm>
            <a:off x="290286" y="169139"/>
            <a:ext cx="11222540" cy="1076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Controller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2B8119C-DD73-449A-BECA-EBD90435F30C}"/>
              </a:ext>
            </a:extLst>
          </p:cNvPr>
          <p:cNvCxnSpPr/>
          <p:nvPr/>
        </p:nvCxnSpPr>
        <p:spPr>
          <a:xfrm>
            <a:off x="0" y="124570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מלבן 9">
            <a:extLst>
              <a:ext uri="{FF2B5EF4-FFF2-40B4-BE49-F238E27FC236}">
                <a16:creationId xmlns:a16="http://schemas.microsoft.com/office/drawing/2014/main" id="{915E79E0-5906-44D1-9398-6727B51F9393}"/>
              </a:ext>
            </a:extLst>
          </p:cNvPr>
          <p:cNvSpPr/>
          <p:nvPr/>
        </p:nvSpPr>
        <p:spPr>
          <a:xfrm>
            <a:off x="4569457" y="3493818"/>
            <a:ext cx="3251201" cy="2518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AB25CD5-884D-4DE8-AC69-7704E0BFA397}"/>
              </a:ext>
            </a:extLst>
          </p:cNvPr>
          <p:cNvSpPr txBox="1"/>
          <p:nvPr/>
        </p:nvSpPr>
        <p:spPr>
          <a:xfrm>
            <a:off x="4620257" y="3645788"/>
            <a:ext cx="31496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Def init 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Extract Em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Extract focal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Extract pp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Extract image path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Extract CNN model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Create TFL Manager object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2A05325E-67D8-4B42-977C-3EB5FC3A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39" y="1659309"/>
            <a:ext cx="4361818" cy="1602045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1877986-B19C-47F3-BEAF-6E29698E1CF2}"/>
              </a:ext>
            </a:extLst>
          </p:cNvPr>
          <p:cNvSpPr txBox="1"/>
          <p:nvPr/>
        </p:nvSpPr>
        <p:spPr>
          <a:xfrm>
            <a:off x="493486" y="1426845"/>
            <a:ext cx="233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Playlist:</a:t>
            </a:r>
            <a:endParaRPr lang="he-IL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2F337C45-0CE4-46D1-AF39-9EB22AED7D58}"/>
              </a:ext>
            </a:extLst>
          </p:cNvPr>
          <p:cNvCxnSpPr>
            <a:cxnSpLocks/>
          </p:cNvCxnSpPr>
          <p:nvPr/>
        </p:nvCxnSpPr>
        <p:spPr>
          <a:xfrm>
            <a:off x="4477577" y="2771523"/>
            <a:ext cx="624726" cy="72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A9592CCC-E25C-4606-A1DD-E6535E603F0C}"/>
              </a:ext>
            </a:extLst>
          </p:cNvPr>
          <p:cNvSpPr/>
          <p:nvPr/>
        </p:nvSpPr>
        <p:spPr>
          <a:xfrm>
            <a:off x="8261624" y="3511035"/>
            <a:ext cx="3251201" cy="2518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EE719F71-5536-4AE9-B666-68381B307FDA}"/>
              </a:ext>
            </a:extLst>
          </p:cNvPr>
          <p:cNvSpPr txBox="1"/>
          <p:nvPr/>
        </p:nvSpPr>
        <p:spPr>
          <a:xfrm>
            <a:off x="8312425" y="3737273"/>
            <a:ext cx="3251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Def run: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   for every image: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run TFL Manager </a:t>
            </a:r>
          </a:p>
        </p:txBody>
      </p:sp>
    </p:spTree>
    <p:extLst>
      <p:ext uri="{BB962C8B-B14F-4D97-AF65-F5344CB8AC3E}">
        <p14:creationId xmlns:p14="http://schemas.microsoft.com/office/powerpoint/2010/main" val="350217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8F9205-2CC7-40B5-80B3-CCDB3625D514}"/>
              </a:ext>
            </a:extLst>
          </p:cNvPr>
          <p:cNvSpPr txBox="1">
            <a:spLocks/>
          </p:cNvSpPr>
          <p:nvPr/>
        </p:nvSpPr>
        <p:spPr>
          <a:xfrm>
            <a:off x="290286" y="169139"/>
            <a:ext cx="11222540" cy="1076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TFL manager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2B8119C-DD73-449A-BECA-EBD90435F30C}"/>
              </a:ext>
            </a:extLst>
          </p:cNvPr>
          <p:cNvCxnSpPr/>
          <p:nvPr/>
        </p:nvCxnSpPr>
        <p:spPr>
          <a:xfrm>
            <a:off x="0" y="124570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B8F967E4-CA13-40C6-A73E-A7B872745A2F}"/>
              </a:ext>
            </a:extLst>
          </p:cNvPr>
          <p:cNvSpPr/>
          <p:nvPr/>
        </p:nvSpPr>
        <p:spPr>
          <a:xfrm>
            <a:off x="6503898" y="2238061"/>
            <a:ext cx="3251201" cy="2518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3FE651F-4695-49E2-9471-357F4C8B4A5C}"/>
              </a:ext>
            </a:extLst>
          </p:cNvPr>
          <p:cNvSpPr txBox="1"/>
          <p:nvPr/>
        </p:nvSpPr>
        <p:spPr>
          <a:xfrm>
            <a:off x="6579468" y="2322269"/>
            <a:ext cx="336581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Def run: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attention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prediction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distance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visualization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053A00C-2B4B-4371-9D20-D54AA5F5FC00}"/>
              </a:ext>
            </a:extLst>
          </p:cNvPr>
          <p:cNvSpPr/>
          <p:nvPr/>
        </p:nvSpPr>
        <p:spPr>
          <a:xfrm>
            <a:off x="582070" y="2133588"/>
            <a:ext cx="3365816" cy="3280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8E2FE38C-5B55-4CC7-8556-B518F14E0CF3}"/>
              </a:ext>
            </a:extLst>
          </p:cNvPr>
          <p:cNvCxnSpPr>
            <a:cxnSpLocks/>
          </p:cNvCxnSpPr>
          <p:nvPr/>
        </p:nvCxnSpPr>
        <p:spPr>
          <a:xfrm>
            <a:off x="582071" y="2598057"/>
            <a:ext cx="33658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139CCC09-A328-4ABD-86EC-B78151F74624}"/>
              </a:ext>
            </a:extLst>
          </p:cNvPr>
          <p:cNvCxnSpPr>
            <a:cxnSpLocks/>
          </p:cNvCxnSpPr>
          <p:nvPr/>
        </p:nvCxnSpPr>
        <p:spPr>
          <a:xfrm>
            <a:off x="582070" y="4091180"/>
            <a:ext cx="336581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BFC07A0-DE00-4CC6-8D38-AB4508B588C1}"/>
              </a:ext>
            </a:extLst>
          </p:cNvPr>
          <p:cNvSpPr txBox="1"/>
          <p:nvPr/>
        </p:nvSpPr>
        <p:spPr>
          <a:xfrm>
            <a:off x="899886" y="2230832"/>
            <a:ext cx="17417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TFL Manager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99FEA08-C319-4AC5-9978-957BB131B340}"/>
              </a:ext>
            </a:extLst>
          </p:cNvPr>
          <p:cNvSpPr txBox="1"/>
          <p:nvPr/>
        </p:nvSpPr>
        <p:spPr>
          <a:xfrm>
            <a:off x="582070" y="2613852"/>
            <a:ext cx="295941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Attributes: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Focal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Pp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CNN model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Prev points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45731D0-551D-4A46-983F-49A8ED4E3ABE}"/>
              </a:ext>
            </a:extLst>
          </p:cNvPr>
          <p:cNvSpPr txBox="1"/>
          <p:nvPr/>
        </p:nvSpPr>
        <p:spPr>
          <a:xfrm>
            <a:off x="675663" y="4213492"/>
            <a:ext cx="277222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Methods: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dirty="0"/>
          </a:p>
        </p:txBody>
      </p:sp>
      <p:cxnSp>
        <p:nvCxnSpPr>
          <p:cNvPr id="16" name="מחבר: מרפקי 15">
            <a:extLst>
              <a:ext uri="{FF2B5EF4-FFF2-40B4-BE49-F238E27FC236}">
                <a16:creationId xmlns:a16="http://schemas.microsoft.com/office/drawing/2014/main" id="{CA93364D-ADDC-4DA9-94D1-7BE4A108C723}"/>
              </a:ext>
            </a:extLst>
          </p:cNvPr>
          <p:cNvCxnSpPr/>
          <p:nvPr/>
        </p:nvCxnSpPr>
        <p:spPr>
          <a:xfrm flipV="1">
            <a:off x="3947886" y="2960914"/>
            <a:ext cx="2438400" cy="19739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833DEB-957B-46AA-A64A-7F266D94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896" y="2662918"/>
            <a:ext cx="595991" cy="59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8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8F9205-2CC7-40B5-80B3-CCDB3625D514}"/>
              </a:ext>
            </a:extLst>
          </p:cNvPr>
          <p:cNvSpPr txBox="1">
            <a:spLocks/>
          </p:cNvSpPr>
          <p:nvPr/>
        </p:nvSpPr>
        <p:spPr>
          <a:xfrm>
            <a:off x="290286" y="169139"/>
            <a:ext cx="11222540" cy="1076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Design  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2B8119C-DD73-449A-BECA-EBD90435F30C}"/>
              </a:ext>
            </a:extLst>
          </p:cNvPr>
          <p:cNvCxnSpPr/>
          <p:nvPr/>
        </p:nvCxnSpPr>
        <p:spPr>
          <a:xfrm>
            <a:off x="0" y="124570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2C3FC11-7A7C-493B-833F-CB047F4B33EA}"/>
              </a:ext>
            </a:extLst>
          </p:cNvPr>
          <p:cNvSpPr txBox="1"/>
          <p:nvPr/>
        </p:nvSpPr>
        <p:spPr>
          <a:xfrm>
            <a:off x="537029" y="1553029"/>
            <a:ext cx="97536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design: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 Data collection for all output and input of 3 parts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 TFL Manager had object of Data collection.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3 parts read/update the Data collection attributes.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0D90FE2-E3C4-4E74-A56C-5B29D54B5221}"/>
              </a:ext>
            </a:extLst>
          </p:cNvPr>
          <p:cNvSpPr txBox="1"/>
          <p:nvPr/>
        </p:nvSpPr>
        <p:spPr>
          <a:xfrm>
            <a:off x="537029" y="3429000"/>
            <a:ext cx="9753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Advantages: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to manage.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functions don’t need to get arguments or  return values.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62321C5-A2B2-4FB6-BFA6-AC55479175C1}"/>
              </a:ext>
            </a:extLst>
          </p:cNvPr>
          <p:cNvSpPr txBox="1"/>
          <p:nvPr/>
        </p:nvSpPr>
        <p:spPr>
          <a:xfrm>
            <a:off x="537029" y="4807091"/>
            <a:ext cx="9753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Disadvantage: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Breaking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89308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>
            <a:extLst>
              <a:ext uri="{FF2B5EF4-FFF2-40B4-BE49-F238E27FC236}">
                <a16:creationId xmlns:a16="http://schemas.microsoft.com/office/drawing/2014/main" id="{A425111E-1615-4698-9BD6-67B742BABFDF}"/>
              </a:ext>
            </a:extLst>
          </p:cNvPr>
          <p:cNvSpPr/>
          <p:nvPr/>
        </p:nvSpPr>
        <p:spPr>
          <a:xfrm>
            <a:off x="203204" y="1681178"/>
            <a:ext cx="7257140" cy="2984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78F9205-2CC7-40B5-80B3-CCDB3625D514}"/>
              </a:ext>
            </a:extLst>
          </p:cNvPr>
          <p:cNvSpPr txBox="1">
            <a:spLocks/>
          </p:cNvSpPr>
          <p:nvPr/>
        </p:nvSpPr>
        <p:spPr>
          <a:xfrm>
            <a:off x="290286" y="169139"/>
            <a:ext cx="11222540" cy="1076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Design  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2B8119C-DD73-449A-BECA-EBD90435F30C}"/>
              </a:ext>
            </a:extLst>
          </p:cNvPr>
          <p:cNvCxnSpPr/>
          <p:nvPr/>
        </p:nvCxnSpPr>
        <p:spPr>
          <a:xfrm>
            <a:off x="0" y="124570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2C3FC11-7A7C-493B-833F-CB047F4B33EA}"/>
              </a:ext>
            </a:extLst>
          </p:cNvPr>
          <p:cNvSpPr txBox="1"/>
          <p:nvPr/>
        </p:nvSpPr>
        <p:spPr>
          <a:xfrm>
            <a:off x="32661" y="1245863"/>
            <a:ext cx="9753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 design:</a:t>
            </a:r>
          </a:p>
          <a:p>
            <a:pPr lvl="1" algn="l" rt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4F99B28-425D-46B9-AA2B-9C23E5F2FF18}"/>
              </a:ext>
            </a:extLst>
          </p:cNvPr>
          <p:cNvSpPr/>
          <p:nvPr/>
        </p:nvSpPr>
        <p:spPr>
          <a:xfrm>
            <a:off x="361040" y="2128641"/>
            <a:ext cx="1465944" cy="715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6" name="מחבר: מרפקי 15">
            <a:extLst>
              <a:ext uri="{FF2B5EF4-FFF2-40B4-BE49-F238E27FC236}">
                <a16:creationId xmlns:a16="http://schemas.microsoft.com/office/drawing/2014/main" id="{731F624E-C931-4B10-BEC5-876CF067A20A}"/>
              </a:ext>
            </a:extLst>
          </p:cNvPr>
          <p:cNvCxnSpPr>
            <a:cxnSpLocks/>
          </p:cNvCxnSpPr>
          <p:nvPr/>
        </p:nvCxnSpPr>
        <p:spPr>
          <a:xfrm>
            <a:off x="1814284" y="2717606"/>
            <a:ext cx="1175658" cy="4107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CDA3F140-79BF-41B2-B9D7-939F6590F3C1}"/>
              </a:ext>
            </a:extLst>
          </p:cNvPr>
          <p:cNvCxnSpPr>
            <a:cxnSpLocks/>
          </p:cNvCxnSpPr>
          <p:nvPr/>
        </p:nvCxnSpPr>
        <p:spPr>
          <a:xfrm>
            <a:off x="7460344" y="4476137"/>
            <a:ext cx="1524002" cy="856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מלבן 24">
            <a:extLst>
              <a:ext uri="{FF2B5EF4-FFF2-40B4-BE49-F238E27FC236}">
                <a16:creationId xmlns:a16="http://schemas.microsoft.com/office/drawing/2014/main" id="{2B65CB29-5CC4-4E13-A8E4-D00FE9DB9579}"/>
              </a:ext>
            </a:extLst>
          </p:cNvPr>
          <p:cNvSpPr/>
          <p:nvPr/>
        </p:nvSpPr>
        <p:spPr>
          <a:xfrm>
            <a:off x="8984346" y="5332366"/>
            <a:ext cx="2075543" cy="1211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Def visualization </a:t>
            </a:r>
            <a:endParaRPr lang="he-IL" b="1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FABA4748-478E-45C5-A8E8-97F937E39305}"/>
              </a:ext>
            </a:extLst>
          </p:cNvPr>
          <p:cNvSpPr/>
          <p:nvPr/>
        </p:nvSpPr>
        <p:spPr>
          <a:xfrm>
            <a:off x="5500913" y="3636008"/>
            <a:ext cx="1440545" cy="715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6C83849F-C2EB-41F7-A87F-0EC9FD3A67F3}"/>
              </a:ext>
            </a:extLst>
          </p:cNvPr>
          <p:cNvSpPr/>
          <p:nvPr/>
        </p:nvSpPr>
        <p:spPr>
          <a:xfrm>
            <a:off x="2960914" y="2969382"/>
            <a:ext cx="1465944" cy="715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D964AA19-A2AD-4F29-B9E1-2E877C496D67}"/>
              </a:ext>
            </a:extLst>
          </p:cNvPr>
          <p:cNvSpPr txBox="1"/>
          <p:nvPr/>
        </p:nvSpPr>
        <p:spPr>
          <a:xfrm>
            <a:off x="504372" y="2294032"/>
            <a:ext cx="1175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D4293BC5-69C9-4D5F-9E3A-AD7CAE3584DF}"/>
              </a:ext>
            </a:extLst>
          </p:cNvPr>
          <p:cNvSpPr txBox="1"/>
          <p:nvPr/>
        </p:nvSpPr>
        <p:spPr>
          <a:xfrm>
            <a:off x="3033485" y="3079326"/>
            <a:ext cx="1175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CDD1AA54-5ABB-45A3-AD28-011B6DBC2651}"/>
              </a:ext>
            </a:extLst>
          </p:cNvPr>
          <p:cNvSpPr txBox="1"/>
          <p:nvPr/>
        </p:nvSpPr>
        <p:spPr>
          <a:xfrm>
            <a:off x="5695046" y="3808906"/>
            <a:ext cx="1175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026C4405-FED6-45DD-86C5-1BDDF8E62E7F}"/>
              </a:ext>
            </a:extLst>
          </p:cNvPr>
          <p:cNvSpPr txBox="1"/>
          <p:nvPr/>
        </p:nvSpPr>
        <p:spPr>
          <a:xfrm>
            <a:off x="459016" y="1742062"/>
            <a:ext cx="14659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Def run:</a:t>
            </a: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מחבר: מרפקי 35">
            <a:extLst>
              <a:ext uri="{FF2B5EF4-FFF2-40B4-BE49-F238E27FC236}">
                <a16:creationId xmlns:a16="http://schemas.microsoft.com/office/drawing/2014/main" id="{7A978C28-07DF-4406-800A-A266B4003874}"/>
              </a:ext>
            </a:extLst>
          </p:cNvPr>
          <p:cNvCxnSpPr>
            <a:cxnSpLocks/>
          </p:cNvCxnSpPr>
          <p:nvPr/>
        </p:nvCxnSpPr>
        <p:spPr>
          <a:xfrm>
            <a:off x="4374244" y="3509937"/>
            <a:ext cx="1175658" cy="4107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2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8F9205-2CC7-40B5-80B3-CCDB3625D514}"/>
              </a:ext>
            </a:extLst>
          </p:cNvPr>
          <p:cNvSpPr txBox="1">
            <a:spLocks/>
          </p:cNvSpPr>
          <p:nvPr/>
        </p:nvSpPr>
        <p:spPr>
          <a:xfrm>
            <a:off x="290286" y="169139"/>
            <a:ext cx="11222540" cy="1076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Visualization </a:t>
            </a:r>
          </a:p>
          <a:p>
            <a:pPr algn="ctr">
              <a:lnSpc>
                <a:spcPct val="150000"/>
              </a:lnSpc>
            </a:pP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2B8119C-DD73-449A-BECA-EBD90435F30C}"/>
              </a:ext>
            </a:extLst>
          </p:cNvPr>
          <p:cNvCxnSpPr/>
          <p:nvPr/>
        </p:nvCxnSpPr>
        <p:spPr>
          <a:xfrm>
            <a:off x="0" y="124570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תמונה 6" descr="תמונה שמכילה טקסט, דרך, כביש&#10;&#10;התיאור נוצר באופן אוטומטי">
            <a:extLst>
              <a:ext uri="{FF2B5EF4-FFF2-40B4-BE49-F238E27FC236}">
                <a16:creationId xmlns:a16="http://schemas.microsoft.com/office/drawing/2014/main" id="{9F648BC8-5F9C-42A6-89CC-9F823FED8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37" y="1880734"/>
            <a:ext cx="5114925" cy="4257675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88FD43C-F956-4CE2-9BEC-0F0D9EB932EA}"/>
              </a:ext>
            </a:extLst>
          </p:cNvPr>
          <p:cNvSpPr txBox="1"/>
          <p:nvPr/>
        </p:nvSpPr>
        <p:spPr>
          <a:xfrm>
            <a:off x="711200" y="1553030"/>
            <a:ext cx="319314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Frame number one: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8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8F9205-2CC7-40B5-80B3-CCDB3625D514}"/>
              </a:ext>
            </a:extLst>
          </p:cNvPr>
          <p:cNvSpPr txBox="1">
            <a:spLocks/>
          </p:cNvSpPr>
          <p:nvPr/>
        </p:nvSpPr>
        <p:spPr>
          <a:xfrm>
            <a:off x="290286" y="169139"/>
            <a:ext cx="11222540" cy="1076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Visualization </a:t>
            </a:r>
          </a:p>
          <a:p>
            <a:pPr algn="ctr">
              <a:lnSpc>
                <a:spcPct val="150000"/>
              </a:lnSpc>
            </a:pP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2B8119C-DD73-449A-BECA-EBD90435F30C}"/>
              </a:ext>
            </a:extLst>
          </p:cNvPr>
          <p:cNvCxnSpPr/>
          <p:nvPr/>
        </p:nvCxnSpPr>
        <p:spPr>
          <a:xfrm>
            <a:off x="0" y="124570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88FD43C-F956-4CE2-9BEC-0F0D9EB932EA}"/>
              </a:ext>
            </a:extLst>
          </p:cNvPr>
          <p:cNvSpPr txBox="1"/>
          <p:nvPr/>
        </p:nvSpPr>
        <p:spPr>
          <a:xfrm>
            <a:off x="290286" y="1476536"/>
            <a:ext cx="319314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Frame number two: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18689A4-52E1-4707-ADA6-0ED662CFB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20" y="1476536"/>
            <a:ext cx="4077607" cy="5173084"/>
          </a:xfrm>
          <a:prstGeom prst="rect">
            <a:avLst/>
          </a:prstGeom>
        </p:spPr>
      </p:pic>
      <p:pic>
        <p:nvPicPr>
          <p:cNvPr id="10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D356688-1693-4257-B05F-13E6BBF65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38" y="2653610"/>
            <a:ext cx="3881487" cy="25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817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340</Words>
  <Application>Microsoft Office PowerPoint</Application>
  <PresentationFormat>מסך רחב</PresentationFormat>
  <Paragraphs>98</Paragraphs>
  <Slides>13</Slides>
  <Notes>11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</vt:lpstr>
      <vt:lpstr>Calibri</vt:lpstr>
      <vt:lpstr>Modern Love</vt:lpstr>
      <vt:lpstr>Slack-Lato</vt:lpstr>
      <vt:lpstr>The Hand</vt:lpstr>
      <vt:lpstr>SketchyVTI</vt:lpstr>
      <vt:lpstr>Mobileye  Project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Mobileye  Project</dc:title>
  <dc:creator>neora asulin</dc:creator>
  <cp:lastModifiedBy>neora asulin</cp:lastModifiedBy>
  <cp:revision>8</cp:revision>
  <dcterms:created xsi:type="dcterms:W3CDTF">2021-01-06T09:11:23Z</dcterms:created>
  <dcterms:modified xsi:type="dcterms:W3CDTF">2021-01-06T13:13:22Z</dcterms:modified>
</cp:coreProperties>
</file>