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80797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8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29"/>
  </p:normalViewPr>
  <p:slideViewPr>
    <p:cSldViewPr snapToGrid="0" snapToObjects="1" showGuides="1">
      <p:cViewPr>
        <p:scale>
          <a:sx n="37" d="100"/>
          <a:sy n="37" d="100"/>
        </p:scale>
        <p:origin x="1472" y="1560"/>
      </p:cViewPr>
      <p:guideLst>
        <p:guide orient="horz" pos="2495"/>
        <p:guide pos="8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1296173"/>
            <a:ext cx="21059775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963" y="4159854"/>
            <a:ext cx="21059775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94535" y="421669"/>
            <a:ext cx="605468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0479" y="421669"/>
            <a:ext cx="17813060" cy="67118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55" y="1974511"/>
            <a:ext cx="24218741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5855" y="5300193"/>
            <a:ext cx="24218741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79" y="2108344"/>
            <a:ext cx="11933873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15348" y="2108344"/>
            <a:ext cx="11933873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7" y="421669"/>
            <a:ext cx="24218741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138" y="1941510"/>
            <a:ext cx="1187902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4138" y="2893014"/>
            <a:ext cx="11879028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215348" y="1941510"/>
            <a:ext cx="11937530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215348" y="2893014"/>
            <a:ext cx="11937530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8" y="528002"/>
            <a:ext cx="905643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7530" y="1140340"/>
            <a:ext cx="1421534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8" y="2376011"/>
            <a:ext cx="905643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138" y="528002"/>
            <a:ext cx="905643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37530" y="1140340"/>
            <a:ext cx="1421534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4138" y="2376011"/>
            <a:ext cx="905643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80" y="421669"/>
            <a:ext cx="24218741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80" y="2108344"/>
            <a:ext cx="24218741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79" y="7340702"/>
            <a:ext cx="631793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8061-01D6-A948-8C2F-2CC79E7680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1401" y="7340702"/>
            <a:ext cx="947689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1288" y="7340702"/>
            <a:ext cx="631793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E031-56B4-4845-B1D6-20B1369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C97367-1229-7742-A0F4-F0C57FE86021}"/>
              </a:ext>
            </a:extLst>
          </p:cNvPr>
          <p:cNvGrpSpPr/>
          <p:nvPr/>
        </p:nvGrpSpPr>
        <p:grpSpPr>
          <a:xfrm>
            <a:off x="171294" y="23090"/>
            <a:ext cx="27728937" cy="7805108"/>
            <a:chOff x="93257" y="58259"/>
            <a:chExt cx="27728937" cy="7805108"/>
          </a:xfrm>
        </p:grpSpPr>
        <p:sp>
          <p:nvSpPr>
            <p:cNvPr id="153" name="Rounded Rectangle 152"/>
            <p:cNvSpPr/>
            <p:nvPr/>
          </p:nvSpPr>
          <p:spPr>
            <a:xfrm>
              <a:off x="16382669" y="58259"/>
              <a:ext cx="11439525" cy="7805108"/>
            </a:xfrm>
            <a:prstGeom prst="roundRect">
              <a:avLst>
                <a:gd name="adj" fmla="val 5944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3361257" y="500510"/>
              <a:ext cx="1232942" cy="4966062"/>
            </a:xfrm>
            <a:prstGeom prst="roundRect">
              <a:avLst>
                <a:gd name="adj" fmla="val 545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18064125" y="500510"/>
              <a:ext cx="4937744" cy="4966061"/>
            </a:xfrm>
            <a:prstGeom prst="roundRect">
              <a:avLst>
                <a:gd name="adj" fmla="val 594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8502964" y="1339477"/>
              <a:ext cx="4094449" cy="3767686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10561688" y="58259"/>
              <a:ext cx="5466428" cy="6659005"/>
            </a:xfrm>
            <a:prstGeom prst="roundRect">
              <a:avLst>
                <a:gd name="adj" fmla="val 471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866634" y="1083417"/>
              <a:ext cx="4800764" cy="524391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4519831" y="58259"/>
              <a:ext cx="5657851" cy="6659005"/>
            </a:xfrm>
            <a:prstGeom prst="roundRect">
              <a:avLst>
                <a:gd name="adj" fmla="val 471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869500" y="1079353"/>
              <a:ext cx="4981443" cy="524391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16663527" y="500511"/>
              <a:ext cx="1064014" cy="4966061"/>
            </a:xfrm>
            <a:prstGeom prst="roundRect">
              <a:avLst>
                <a:gd name="adj" fmla="val 8633"/>
              </a:avLst>
            </a:prstGeom>
            <a:solidFill>
              <a:srgbClr val="00B0F0">
                <a:alpha val="70000"/>
              </a:srgbClr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4926799" y="500510"/>
              <a:ext cx="1066791" cy="4966061"/>
            </a:xfrm>
            <a:prstGeom prst="roundRect">
              <a:avLst>
                <a:gd name="adj" fmla="val 8633"/>
              </a:avLst>
            </a:prstGeom>
            <a:solidFill>
              <a:srgbClr val="92D050">
                <a:alpha val="60000"/>
              </a:srgbClr>
            </a:solidFill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6663527" y="5697256"/>
              <a:ext cx="9330063" cy="1072952"/>
            </a:xfrm>
            <a:prstGeom prst="roundRect">
              <a:avLst>
                <a:gd name="adj" fmla="val 863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 rot="5400000">
              <a:off x="25899353" y="2580323"/>
              <a:ext cx="2159698" cy="1068379"/>
            </a:xfrm>
            <a:prstGeom prst="roundRect">
              <a:avLst>
                <a:gd name="adj" fmla="val 8633"/>
              </a:avLst>
            </a:prstGeom>
            <a:solidFill>
              <a:srgbClr val="FF0000">
                <a:alpha val="6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93257" y="58261"/>
              <a:ext cx="4017227" cy="6659004"/>
            </a:xfrm>
            <a:prstGeom prst="roundRect">
              <a:avLst>
                <a:gd name="adj" fmla="val 471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3615" y="1409112"/>
              <a:ext cx="3292412" cy="4574474"/>
              <a:chOff x="6959664" y="980584"/>
              <a:chExt cx="3845451" cy="5115438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6959664" y="980584"/>
                <a:ext cx="3845451" cy="511543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99" name="Picture 29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7542" y="1010157"/>
                <a:ext cx="3806439" cy="5075252"/>
              </a:xfrm>
              <a:prstGeom prst="rect">
                <a:avLst/>
              </a:prstGeom>
            </p:spPr>
          </p:pic>
        </p:grpSp>
        <p:sp>
          <p:nvSpPr>
            <p:cNvPr id="168" name="TextBox 167"/>
            <p:cNvSpPr txBox="1"/>
            <p:nvPr/>
          </p:nvSpPr>
          <p:spPr>
            <a:xfrm>
              <a:off x="173671" y="334260"/>
              <a:ext cx="3829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52774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05547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58321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011095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263869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516642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769416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02219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(a</a:t>
              </a:r>
              <a:r>
                <a:rPr lang="en-US" sz="3600" b="1">
                  <a:latin typeface="Times New Roman" charset="0"/>
                  <a:ea typeface="Times New Roman" charset="0"/>
                  <a:cs typeface="Times New Roman" charset="0"/>
                </a:rPr>
                <a:t>) ROI  </a:t>
              </a:r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Proposals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353285" y="1829720"/>
              <a:ext cx="4106284" cy="4097210"/>
              <a:chOff x="12484318" y="1422403"/>
              <a:chExt cx="4106284" cy="4097210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12678559" y="1645556"/>
                <a:ext cx="3711776" cy="3667066"/>
                <a:chOff x="2393403" y="8641409"/>
                <a:chExt cx="2916828" cy="2733481"/>
              </a:xfrm>
            </p:grpSpPr>
            <p:sp>
              <p:nvSpPr>
                <p:cNvPr id="292" name="Regular Pentagon 291"/>
                <p:cNvSpPr/>
                <p:nvPr/>
              </p:nvSpPr>
              <p:spPr>
                <a:xfrm>
                  <a:off x="2393403" y="8641409"/>
                  <a:ext cx="2916828" cy="2733481"/>
                </a:xfrm>
                <a:prstGeom prst="pentagon">
                  <a:avLst/>
                </a:prstGeom>
                <a:noFill/>
                <a:ln w="762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93" name="Straight Connector 292"/>
                <p:cNvCxnSpPr/>
                <p:nvPr/>
              </p:nvCxnSpPr>
              <p:spPr>
                <a:xfrm flipH="1">
                  <a:off x="2950469" y="8641409"/>
                  <a:ext cx="901348" cy="273347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prstDash val="solid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3851817" y="8641409"/>
                  <a:ext cx="901348" cy="273347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prstDash val="solid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2393406" y="9685503"/>
                  <a:ext cx="2916823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prstDash val="solid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flipV="1">
                  <a:off x="2950469" y="9685503"/>
                  <a:ext cx="2359759" cy="16893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93406" y="9685503"/>
                  <a:ext cx="2359759" cy="168938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7" name="Oval 286"/>
              <p:cNvSpPr/>
              <p:nvPr/>
            </p:nvSpPr>
            <p:spPr>
              <a:xfrm>
                <a:off x="14331590" y="1422403"/>
                <a:ext cx="396000" cy="396000"/>
              </a:xfrm>
              <a:prstGeom prst="ellipse">
                <a:avLst/>
              </a:prstGeom>
              <a:solidFill>
                <a:srgbClr val="F50003"/>
              </a:solidFill>
              <a:ln>
                <a:solidFill>
                  <a:srgbClr val="F500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50003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16194602" y="2848360"/>
                <a:ext cx="396000" cy="396000"/>
              </a:xfrm>
              <a:prstGeom prst="ellipse">
                <a:avLst/>
              </a:prstGeom>
              <a:solidFill>
                <a:srgbClr val="FAC000"/>
              </a:solidFill>
              <a:ln>
                <a:solidFill>
                  <a:srgbClr val="FA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AC000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12484318" y="2857238"/>
                <a:ext cx="396000" cy="396000"/>
              </a:xfrm>
              <a:prstGeom prst="ellipse">
                <a:avLst/>
              </a:prstGeom>
              <a:solidFill>
                <a:srgbClr val="702FA0"/>
              </a:solidFill>
              <a:ln>
                <a:solidFill>
                  <a:srgbClr val="702FA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702FA0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3193868" y="5114735"/>
                <a:ext cx="396000" cy="39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15499062" y="5123613"/>
                <a:ext cx="396000" cy="396000"/>
              </a:xfrm>
              <a:prstGeom prst="ellipse">
                <a:avLst/>
              </a:prstGeom>
              <a:solidFill>
                <a:srgbClr val="1B6600"/>
              </a:solidFill>
              <a:ln>
                <a:solidFill>
                  <a:srgbClr val="1B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1B66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27974" y="240388"/>
              <a:ext cx="5355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52774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05547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58321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011095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263869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516642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769416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02219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3600" b="1" dirty="0">
                  <a:latin typeface="Times New Roman" charset="0"/>
                  <a:ea typeface="Times New Roman" charset="0"/>
                  <a:cs typeface="Times New Roman" charset="0"/>
                </a:rPr>
                <a:t>(b) </a:t>
              </a:r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Agent Communication 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8321123" y="2778165"/>
              <a:ext cx="1152000" cy="1152000"/>
              <a:chOff x="17296397" y="1925142"/>
              <a:chExt cx="1152000" cy="115200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17296397" y="1925142"/>
                <a:ext cx="1152000" cy="1152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FA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AC000"/>
                  </a:solidFill>
                </a:endParaRPr>
              </a:p>
            </p:txBody>
          </p:sp>
          <p:pic>
            <p:nvPicPr>
              <p:cNvPr id="285" name="Picture 2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6830" y="2076712"/>
                <a:ext cx="646435" cy="881503"/>
              </a:xfrm>
              <a:prstGeom prst="rect">
                <a:avLst/>
              </a:prstGeom>
            </p:spPr>
          </p:pic>
        </p:grpSp>
        <p:grpSp>
          <p:nvGrpSpPr>
            <p:cNvPr id="172" name="Group 171"/>
            <p:cNvGrpSpPr/>
            <p:nvPr/>
          </p:nvGrpSpPr>
          <p:grpSpPr>
            <a:xfrm>
              <a:off x="5468939" y="4937462"/>
              <a:ext cx="1152000" cy="1152000"/>
              <a:chOff x="14820088" y="3647963"/>
              <a:chExt cx="1152000" cy="1152000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14820088" y="3647963"/>
                <a:ext cx="1152000" cy="1152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33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pic>
            <p:nvPicPr>
              <p:cNvPr id="283" name="Picture 2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09330" y="3847449"/>
                <a:ext cx="781520" cy="753027"/>
              </a:xfrm>
              <a:prstGeom prst="rect">
                <a:avLst/>
              </a:prstGeom>
            </p:spPr>
          </p:pic>
        </p:grpSp>
        <p:grpSp>
          <p:nvGrpSpPr>
            <p:cNvPr id="173" name="Group 172"/>
            <p:cNvGrpSpPr/>
            <p:nvPr/>
          </p:nvGrpSpPr>
          <p:grpSpPr>
            <a:xfrm>
              <a:off x="7983579" y="4937462"/>
              <a:ext cx="1152000" cy="1152000"/>
              <a:chOff x="17111250" y="3811758"/>
              <a:chExt cx="1152000" cy="1152000"/>
            </a:xfrm>
          </p:grpSpPr>
          <p:sp>
            <p:nvSpPr>
              <p:cNvPr id="280" name="Oval 279"/>
              <p:cNvSpPr/>
              <p:nvPr/>
            </p:nvSpPr>
            <p:spPr>
              <a:xfrm>
                <a:off x="17111250" y="3811758"/>
                <a:ext cx="1152000" cy="1152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1B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1B6600"/>
                  </a:solidFill>
                </a:endParaRPr>
              </a:p>
            </p:txBody>
          </p:sp>
          <p:pic>
            <p:nvPicPr>
              <p:cNvPr id="281" name="Picture 28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2792" y="3989572"/>
                <a:ext cx="731729" cy="769577"/>
              </a:xfrm>
              <a:prstGeom prst="rect">
                <a:avLst/>
              </a:prstGeom>
            </p:spPr>
          </p:pic>
        </p:grpSp>
        <p:grpSp>
          <p:nvGrpSpPr>
            <p:cNvPr id="174" name="Group 173"/>
            <p:cNvGrpSpPr/>
            <p:nvPr/>
          </p:nvGrpSpPr>
          <p:grpSpPr>
            <a:xfrm>
              <a:off x="5103015" y="2779958"/>
              <a:ext cx="1152000" cy="1152000"/>
              <a:chOff x="8364659" y="9308104"/>
              <a:chExt cx="1152000" cy="1152000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8364659" y="9308104"/>
                <a:ext cx="1152000" cy="1152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702FA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702FA0"/>
                  </a:solidFill>
                </a:endParaRPr>
              </a:p>
            </p:txBody>
          </p:sp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7540" y="9743483"/>
                <a:ext cx="967162" cy="359476"/>
              </a:xfrm>
              <a:prstGeom prst="rect">
                <a:avLst/>
              </a:prstGeom>
            </p:spPr>
          </p:pic>
        </p:grpSp>
        <p:grpSp>
          <p:nvGrpSpPr>
            <p:cNvPr id="175" name="Group 174"/>
            <p:cNvGrpSpPr/>
            <p:nvPr/>
          </p:nvGrpSpPr>
          <p:grpSpPr>
            <a:xfrm>
              <a:off x="6719676" y="1454576"/>
              <a:ext cx="1152000" cy="1152000"/>
              <a:chOff x="7910241" y="1726270"/>
              <a:chExt cx="1152000" cy="1152000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7910241" y="1726270"/>
                <a:ext cx="1152000" cy="1152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F500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50003"/>
                  </a:solidFill>
                </a:endParaRPr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6893" y="1842147"/>
                <a:ext cx="625170" cy="876354"/>
              </a:xfrm>
              <a:prstGeom prst="rect">
                <a:avLst/>
              </a:prstGeom>
            </p:spPr>
          </p:pic>
        </p:grpSp>
        <p:grpSp>
          <p:nvGrpSpPr>
            <p:cNvPr id="176" name="Group 175"/>
            <p:cNvGrpSpPr/>
            <p:nvPr/>
          </p:nvGrpSpPr>
          <p:grpSpPr>
            <a:xfrm>
              <a:off x="10890984" y="1109811"/>
              <a:ext cx="4770910" cy="5144600"/>
              <a:chOff x="19011558" y="1034694"/>
              <a:chExt cx="4770910" cy="5144600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19416110" y="1439000"/>
                <a:ext cx="4106284" cy="4097210"/>
                <a:chOff x="12484318" y="1422403"/>
                <a:chExt cx="4106284" cy="409721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12678559" y="1645556"/>
                  <a:ext cx="3711776" cy="3667066"/>
                  <a:chOff x="2393403" y="8641409"/>
                  <a:chExt cx="2916828" cy="2733481"/>
                </a:xfrm>
              </p:grpSpPr>
              <p:sp>
                <p:nvSpPr>
                  <p:cNvPr id="270" name="Regular Pentagon 269"/>
                  <p:cNvSpPr/>
                  <p:nvPr/>
                </p:nvSpPr>
                <p:spPr>
                  <a:xfrm>
                    <a:off x="2393403" y="8641409"/>
                    <a:ext cx="2916828" cy="2733481"/>
                  </a:xfrm>
                  <a:prstGeom prst="pentagon">
                    <a:avLst/>
                  </a:prstGeom>
                  <a:noFill/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252774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2505547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3758321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5011095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6263869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7516642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8769416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0022190" algn="l" defTabSz="2505547" rtl="0" eaLnBrk="1" latinLnBrk="0" hangingPunct="1">
                      <a:defRPr sz="4932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950469" y="8641409"/>
                    <a:ext cx="901348" cy="2733474"/>
                  </a:xfrm>
                  <a:prstGeom prst="line">
                    <a:avLst/>
                  </a:prstGeom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  <a:headEnd type="oval" w="lg" len="lg"/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3851817" y="8641409"/>
                    <a:ext cx="901348" cy="2733474"/>
                  </a:xfrm>
                  <a:prstGeom prst="line">
                    <a:avLst/>
                  </a:prstGeom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  <a:headEnd type="oval" w="lg" len="lg"/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>
                    <a:off x="2393406" y="9685503"/>
                    <a:ext cx="2916823" cy="0"/>
                  </a:xfrm>
                  <a:prstGeom prst="line">
                    <a:avLst/>
                  </a:prstGeom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  <a:headEnd type="oval" w="lg" len="lg"/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flipV="1">
                    <a:off x="2950469" y="9685503"/>
                    <a:ext cx="2359759" cy="1689380"/>
                  </a:xfrm>
                  <a:prstGeom prst="line">
                    <a:avLst/>
                  </a:prstGeom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2393406" y="9685503"/>
                    <a:ext cx="2359759" cy="1689380"/>
                  </a:xfrm>
                  <a:prstGeom prst="line">
                    <a:avLst/>
                  </a:prstGeom>
                  <a:ln w="76200">
                    <a:solidFill>
                      <a:schemeClr val="tx1">
                        <a:alpha val="5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5" name="Oval 264"/>
                <p:cNvSpPr/>
                <p:nvPr/>
              </p:nvSpPr>
              <p:spPr>
                <a:xfrm>
                  <a:off x="14331590" y="1422403"/>
                  <a:ext cx="396000" cy="396000"/>
                </a:xfrm>
                <a:prstGeom prst="ellipse">
                  <a:avLst/>
                </a:prstGeom>
                <a:solidFill>
                  <a:srgbClr val="F50003"/>
                </a:solidFill>
                <a:ln>
                  <a:solidFill>
                    <a:srgbClr val="F5000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F50003"/>
                    </a:solidFill>
                  </a:endParaRPr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>
                  <a:off x="16194602" y="2848360"/>
                  <a:ext cx="396000" cy="396000"/>
                </a:xfrm>
                <a:prstGeom prst="ellipse">
                  <a:avLst/>
                </a:prstGeom>
                <a:solidFill>
                  <a:srgbClr val="FAC000"/>
                </a:solidFill>
                <a:ln>
                  <a:solidFill>
                    <a:srgbClr val="FA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FAC000"/>
                    </a:solidFill>
                  </a:endParaRPr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12484318" y="2857238"/>
                  <a:ext cx="396000" cy="396000"/>
                </a:xfrm>
                <a:prstGeom prst="ellipse">
                  <a:avLst/>
                </a:prstGeom>
                <a:solidFill>
                  <a:srgbClr val="702FA0"/>
                </a:solidFill>
                <a:ln>
                  <a:solidFill>
                    <a:srgbClr val="702FA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702FA0"/>
                    </a:solidFill>
                  </a:endParaRPr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13193868" y="5114735"/>
                  <a:ext cx="396000" cy="396000"/>
                </a:xfrm>
                <a:prstGeom prst="ellipse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15499062" y="5123613"/>
                  <a:ext cx="396000" cy="396000"/>
                </a:xfrm>
                <a:prstGeom prst="ellipse">
                  <a:avLst/>
                </a:prstGeom>
                <a:solidFill>
                  <a:srgbClr val="1B6600"/>
                </a:solidFill>
                <a:ln>
                  <a:solidFill>
                    <a:srgbClr val="1B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rgbClr val="1B6600"/>
                    </a:solidFill>
                  </a:endParaRPr>
                </a:p>
              </p:txBody>
            </p:sp>
          </p:grpSp>
          <p:sp>
            <p:nvSpPr>
              <p:cNvPr id="259" name="TextBox 258"/>
              <p:cNvSpPr txBox="1"/>
              <p:nvPr/>
            </p:nvSpPr>
            <p:spPr>
              <a:xfrm>
                <a:off x="21740907" y="1034694"/>
                <a:ext cx="10751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boy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22663704" y="1991227"/>
                <a:ext cx="10652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FFC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face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19011558" y="1849239"/>
                <a:ext cx="1404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pants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9290344" y="5372352"/>
                <a:ext cx="10312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3366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kite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2411664" y="5471408"/>
                <a:ext cx="13708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1B66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hand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1448513" y="238973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52774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05547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58321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011095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263869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516642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769416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02219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(c) Object Labels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8849949" y="1548011"/>
              <a:ext cx="3460399" cy="3477686"/>
              <a:chOff x="19103733" y="6890594"/>
              <a:chExt cx="3460399" cy="3477686"/>
            </a:xfrm>
          </p:grpSpPr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9317191" y="7235618"/>
                <a:ext cx="1374138" cy="1035866"/>
              </a:xfrm>
              <a:prstGeom prst="straightConnector1">
                <a:avLst/>
              </a:prstGeom>
              <a:ln w="73025">
                <a:solidFill>
                  <a:schemeClr val="tx1"/>
                </a:solidFill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21001288" y="7235618"/>
                <a:ext cx="1369048" cy="1035866"/>
              </a:xfrm>
              <a:prstGeom prst="straightConnector1">
                <a:avLst/>
              </a:prstGeom>
              <a:ln w="73025">
                <a:solidFill>
                  <a:schemeClr val="tx1"/>
                </a:solidFill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 rot="19335639">
                <a:off x="19466564" y="7365301"/>
                <a:ext cx="6340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latin typeface="Times New Roman" charset="0"/>
                    <a:ea typeface="Times New Roman" charset="0"/>
                    <a:cs typeface="Times New Roman" charset="0"/>
                  </a:rPr>
                  <a:t>on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19317188" y="7102936"/>
                <a:ext cx="3053151" cy="3059306"/>
                <a:chOff x="2393403" y="8641408"/>
                <a:chExt cx="2916828" cy="2733481"/>
              </a:xfrm>
            </p:grpSpPr>
            <p:sp>
              <p:nvSpPr>
                <p:cNvPr id="252" name="Regular Pentagon 251"/>
                <p:cNvSpPr/>
                <p:nvPr/>
              </p:nvSpPr>
              <p:spPr>
                <a:xfrm>
                  <a:off x="2393403" y="8641408"/>
                  <a:ext cx="2916828" cy="2733481"/>
                </a:xfrm>
                <a:prstGeom prst="pentagon">
                  <a:avLst/>
                </a:prstGeom>
                <a:noFill/>
                <a:ln w="76200">
                  <a:solidFill>
                    <a:schemeClr val="tx1">
                      <a:alpha val="2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252774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2505547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3758321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011095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263869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516642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8769416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022190" algn="l" defTabSz="2505547" rtl="0" eaLnBrk="1" latinLnBrk="0" hangingPunct="1">
                    <a:defRPr sz="4932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53" name="Straight Connector 252"/>
                <p:cNvCxnSpPr/>
                <p:nvPr/>
              </p:nvCxnSpPr>
              <p:spPr>
                <a:xfrm flipH="1">
                  <a:off x="2950469" y="8641409"/>
                  <a:ext cx="901348" cy="2733474"/>
                </a:xfrm>
                <a:prstGeom prst="line">
                  <a:avLst/>
                </a:prstGeom>
                <a:ln w="76200">
                  <a:solidFill>
                    <a:schemeClr val="tx1">
                      <a:alpha val="20000"/>
                    </a:schemeClr>
                  </a:solidFill>
                  <a:prstDash val="lgDash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3851817" y="8641409"/>
                  <a:ext cx="901348" cy="2733474"/>
                </a:xfrm>
                <a:prstGeom prst="line">
                  <a:avLst/>
                </a:prstGeom>
                <a:ln w="76200">
                  <a:solidFill>
                    <a:schemeClr val="tx1">
                      <a:alpha val="20000"/>
                    </a:schemeClr>
                  </a:solidFill>
                  <a:prstDash val="lgDash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393406" y="9685503"/>
                  <a:ext cx="2916823" cy="0"/>
                </a:xfrm>
                <a:prstGeom prst="line">
                  <a:avLst/>
                </a:prstGeom>
                <a:ln w="76200">
                  <a:solidFill>
                    <a:schemeClr val="tx1">
                      <a:alpha val="20000"/>
                    </a:schemeClr>
                  </a:solidFill>
                  <a:prstDash val="sysDot"/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2950469" y="9685503"/>
                  <a:ext cx="2359759" cy="1689380"/>
                </a:xfrm>
                <a:prstGeom prst="line">
                  <a:avLst/>
                </a:prstGeom>
                <a:ln w="76200">
                  <a:solidFill>
                    <a:schemeClr val="tx1">
                      <a:alpha val="2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2393406" y="9685503"/>
                  <a:ext cx="2359759" cy="1689380"/>
                </a:xfrm>
                <a:prstGeom prst="line">
                  <a:avLst/>
                </a:prstGeom>
                <a:ln w="76200">
                  <a:solidFill>
                    <a:schemeClr val="tx1">
                      <a:alpha val="2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19956375" y="7101836"/>
                <a:ext cx="894408" cy="2892292"/>
              </a:xfrm>
              <a:prstGeom prst="straightConnector1">
                <a:avLst/>
              </a:prstGeom>
              <a:ln w="73025">
                <a:solidFill>
                  <a:schemeClr val="tx1"/>
                </a:solidFill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20089780" y="10157896"/>
                <a:ext cx="1696771" cy="9361"/>
              </a:xfrm>
              <a:prstGeom prst="straightConnector1">
                <a:avLst/>
              </a:prstGeom>
              <a:ln w="73025">
                <a:solidFill>
                  <a:schemeClr val="tx1"/>
                </a:solidFill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20896025" y="7275065"/>
                <a:ext cx="890527" cy="2896354"/>
              </a:xfrm>
              <a:prstGeom prst="straightConnector1">
                <a:avLst/>
              </a:prstGeom>
              <a:ln w="73025">
                <a:solidFill>
                  <a:schemeClr val="tx1"/>
                </a:solidFill>
                <a:headEnd type="triangl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/>
              <p:cNvSpPr/>
              <p:nvPr/>
            </p:nvSpPr>
            <p:spPr>
              <a:xfrm>
                <a:off x="21580728" y="9972050"/>
                <a:ext cx="396000" cy="39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1B6600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22168132" y="8067796"/>
                <a:ext cx="396000" cy="396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AC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19691287" y="9972280"/>
                <a:ext cx="396000" cy="396000"/>
              </a:xfrm>
              <a:prstGeom prst="ellipse">
                <a:avLst/>
              </a:prstGeom>
              <a:solidFill>
                <a:srgbClr val="3365FF"/>
              </a:solidFill>
              <a:ln>
                <a:solidFill>
                  <a:srgbClr val="336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3366FF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9103733" y="8067796"/>
                <a:ext cx="396000" cy="396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702FA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0645764" y="6890594"/>
                <a:ext cx="396000" cy="396000"/>
              </a:xfrm>
              <a:prstGeom prst="ellipse">
                <a:avLst/>
              </a:prstGeom>
              <a:solidFill>
                <a:srgbClr val="F50003"/>
              </a:solidFill>
              <a:ln>
                <a:solidFill>
                  <a:srgbClr val="F5000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rgbClr val="F50003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 rot="2296546">
                <a:off x="21666837" y="7318950"/>
                <a:ext cx="5939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latin typeface="Times New Roman" charset="0"/>
                    <a:ea typeface="Times New Roman" charset="0"/>
                    <a:cs typeface="Times New Roman" charset="0"/>
                  </a:rPr>
                  <a:t>of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 rot="17159419">
                <a:off x="19338284" y="8308607"/>
                <a:ext cx="1523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latin typeface="Times New Roman" charset="0"/>
                    <a:ea typeface="Times New Roman" charset="0"/>
                    <a:cs typeface="Times New Roman" charset="0"/>
                  </a:rPr>
                  <a:t>holding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0160951" y="9488610"/>
                <a:ext cx="15085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latin typeface="Times New Roman" charset="0"/>
                    <a:ea typeface="Times New Roman" charset="0"/>
                    <a:cs typeface="Times New Roman" charset="0"/>
                  </a:rPr>
                  <a:t>holding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 rot="4343400">
                <a:off x="21334783" y="8340199"/>
                <a:ext cx="5438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52774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505547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758321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011095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263869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516642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8769416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22190" algn="l" defTabSz="2505547" rtl="0" eaLnBrk="1" latinLnBrk="0" hangingPunct="1">
                  <a:defRPr sz="493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>
                    <a:latin typeface="Times New Roman" charset="0"/>
                    <a:ea typeface="Times New Roman" charset="0"/>
                    <a:cs typeface="Times New Roman" charset="0"/>
                  </a:rPr>
                  <a:t>of</a:t>
                </a: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 rot="5400000">
              <a:off x="24015396" y="2766527"/>
              <a:ext cx="293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Graph Metric</a:t>
              </a:r>
            </a:p>
          </p:txBody>
        </p:sp>
        <p:sp>
          <p:nvSpPr>
            <p:cNvPr id="180" name="Down Arrow 179"/>
            <p:cNvSpPr/>
            <p:nvPr/>
          </p:nvSpPr>
          <p:spPr>
            <a:xfrm rot="16200000">
              <a:off x="3781370" y="1934771"/>
              <a:ext cx="1136073" cy="634306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 rot="5400000">
              <a:off x="15574680" y="2660375"/>
              <a:ext cx="3248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Relation Model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8202505" y="5891820"/>
              <a:ext cx="6298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Counterfactual Baseline Model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8549189" y="554712"/>
              <a:ext cx="397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52774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05547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58321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011095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263869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516642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769416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02219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(d) Relation Labels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 rot="5400000">
              <a:off x="21520709" y="2693241"/>
              <a:ext cx="4998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52774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505547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758321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011095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263869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516642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769416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022190" algn="l" defTabSz="2505547" rtl="0" eaLnBrk="1" latinLnBrk="0" hangingPunct="1">
                <a:defRPr sz="49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(e) Output Scene Graph</a:t>
              </a: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5878821" y="5751694"/>
              <a:ext cx="2159698" cy="1069208"/>
            </a:xfrm>
            <a:prstGeom prst="roundRect">
              <a:avLst>
                <a:gd name="adj" fmla="val 8633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25964098" y="5963132"/>
              <a:ext cx="200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Baselines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 rot="5400000">
              <a:off x="26062237" y="2782854"/>
              <a:ext cx="1831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Reward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46652" y="7126906"/>
              <a:ext cx="3055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latin typeface="Times New Roman" charset="0"/>
                  <a:ea typeface="Times New Roman" charset="0"/>
                  <a:cs typeface="Times New Roman" charset="0"/>
                </a:rPr>
                <a:t>Training Path</a:t>
              </a:r>
              <a:endParaRPr lang="en-US" sz="3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0" name="Down Arrow 189"/>
            <p:cNvSpPr/>
            <p:nvPr/>
          </p:nvSpPr>
          <p:spPr>
            <a:xfrm rot="16200000">
              <a:off x="8764533" y="6849976"/>
              <a:ext cx="757167" cy="1159046"/>
            </a:xfrm>
            <a:prstGeom prst="downArrow">
              <a:avLst>
                <a:gd name="adj1" fmla="val 50000"/>
                <a:gd name="adj2" fmla="val 57943"/>
              </a:avLst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own Arrow 190"/>
            <p:cNvSpPr/>
            <p:nvPr/>
          </p:nvSpPr>
          <p:spPr>
            <a:xfrm rot="16200000">
              <a:off x="3768949" y="4556590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Down Arrow 191"/>
            <p:cNvSpPr/>
            <p:nvPr/>
          </p:nvSpPr>
          <p:spPr>
            <a:xfrm rot="16200000">
              <a:off x="9849879" y="1932027"/>
              <a:ext cx="1136073" cy="634306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Down Arrow 192"/>
            <p:cNvSpPr/>
            <p:nvPr/>
          </p:nvSpPr>
          <p:spPr>
            <a:xfrm rot="16200000">
              <a:off x="9816896" y="4592825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Down Arrow 196"/>
            <p:cNvSpPr/>
            <p:nvPr/>
          </p:nvSpPr>
          <p:spPr>
            <a:xfrm rot="16200000">
              <a:off x="17338860" y="1315662"/>
              <a:ext cx="1136073" cy="634306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own Arrow 197"/>
            <p:cNvSpPr/>
            <p:nvPr/>
          </p:nvSpPr>
          <p:spPr>
            <a:xfrm rot="16200000">
              <a:off x="17348629" y="4347500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own Arrow 198"/>
            <p:cNvSpPr/>
            <p:nvPr/>
          </p:nvSpPr>
          <p:spPr>
            <a:xfrm rot="16200000">
              <a:off x="22642282" y="1316120"/>
              <a:ext cx="1136073" cy="634306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wn Arrow 199"/>
            <p:cNvSpPr/>
            <p:nvPr/>
          </p:nvSpPr>
          <p:spPr>
            <a:xfrm rot="16200000">
              <a:off x="22652051" y="4347958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Down Arrow 200"/>
            <p:cNvSpPr/>
            <p:nvPr/>
          </p:nvSpPr>
          <p:spPr>
            <a:xfrm rot="16200000">
              <a:off x="24198122" y="2760842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own Arrow 201"/>
            <p:cNvSpPr/>
            <p:nvPr/>
          </p:nvSpPr>
          <p:spPr>
            <a:xfrm rot="16200000">
              <a:off x="25647661" y="2792939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own Arrow 202"/>
            <p:cNvSpPr/>
            <p:nvPr/>
          </p:nvSpPr>
          <p:spPr>
            <a:xfrm rot="16200000">
              <a:off x="25617181" y="5923530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Down Arrow 203"/>
            <p:cNvSpPr/>
            <p:nvPr/>
          </p:nvSpPr>
          <p:spPr>
            <a:xfrm rot="16200000">
              <a:off x="4176028" y="6853655"/>
              <a:ext cx="757167" cy="1159046"/>
            </a:xfrm>
            <a:prstGeom prst="downArrow">
              <a:avLst>
                <a:gd name="adj1" fmla="val 50000"/>
                <a:gd name="adj2" fmla="val 57943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256158" y="7002199"/>
              <a:ext cx="4528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charset="0"/>
                  <a:ea typeface="Times New Roman" charset="0"/>
                  <a:cs typeface="Times New Roman" charset="0"/>
                </a:rPr>
                <a:t>Counterfactual Critic</a:t>
              </a:r>
              <a:endParaRPr lang="en-US" sz="3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824588" y="7104720"/>
              <a:ext cx="2113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charset="0"/>
                  <a:ea typeface="Times New Roman" charset="0"/>
                  <a:cs typeface="Times New Roman" charset="0"/>
                </a:rPr>
                <a:t>Test Path</a:t>
              </a:r>
            </a:p>
          </p:txBody>
        </p:sp>
        <p:sp>
          <p:nvSpPr>
            <p:cNvPr id="150" name="Down Arrow 149"/>
            <p:cNvSpPr/>
            <p:nvPr/>
          </p:nvSpPr>
          <p:spPr>
            <a:xfrm rot="16200000">
              <a:off x="15692282" y="4344160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Down Arrow 150"/>
            <p:cNvSpPr/>
            <p:nvPr/>
          </p:nvSpPr>
          <p:spPr>
            <a:xfrm rot="16200000">
              <a:off x="15691541" y="5907600"/>
              <a:ext cx="1136073" cy="61476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Down Arrow 299"/>
            <p:cNvSpPr/>
            <p:nvPr/>
          </p:nvSpPr>
          <p:spPr>
            <a:xfrm rot="16200000">
              <a:off x="15693132" y="1327239"/>
              <a:ext cx="1136073" cy="634306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5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51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LONG</dc:creator>
  <cp:lastModifiedBy>CHEN LONG</cp:lastModifiedBy>
  <cp:revision>8</cp:revision>
  <cp:lastPrinted>2019-03-20T12:16:32Z</cp:lastPrinted>
  <dcterms:created xsi:type="dcterms:W3CDTF">2019-03-19T09:00:02Z</dcterms:created>
  <dcterms:modified xsi:type="dcterms:W3CDTF">2020-03-08T07:05:52Z</dcterms:modified>
</cp:coreProperties>
</file>