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8000663" cy="12599988"/>
  <p:notesSz cx="6858000" cy="9144000"/>
  <p:defaultTextStyle>
    <a:defPPr>
      <a:defRPr lang="en-US"/>
    </a:defPPr>
    <a:lvl1pPr marL="0" algn="l" defTabSz="1814352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1pPr>
    <a:lvl2pPr marL="907176" algn="l" defTabSz="1814352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2pPr>
    <a:lvl3pPr marL="1814352" algn="l" defTabSz="1814352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3pPr>
    <a:lvl4pPr marL="2721529" algn="l" defTabSz="1814352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4pPr>
    <a:lvl5pPr marL="3628705" algn="l" defTabSz="1814352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5pPr>
    <a:lvl6pPr marL="4535881" algn="l" defTabSz="1814352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6pPr>
    <a:lvl7pPr marL="5443057" algn="l" defTabSz="1814352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7pPr>
    <a:lvl8pPr marL="6350234" algn="l" defTabSz="1814352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8pPr>
    <a:lvl9pPr marL="7257410" algn="l" defTabSz="1814352" rtl="0" eaLnBrk="1" latinLnBrk="0" hangingPunct="1">
      <a:defRPr sz="35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9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4646"/>
  </p:normalViewPr>
  <p:slideViewPr>
    <p:cSldViewPr snapToGrid="0" snapToObjects="1" showGuides="1">
      <p:cViewPr>
        <p:scale>
          <a:sx n="46" d="100"/>
          <a:sy n="46" d="100"/>
        </p:scale>
        <p:origin x="864" y="640"/>
      </p:cViewPr>
      <p:guideLst>
        <p:guide orient="horz" pos="3969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062083"/>
            <a:ext cx="15300564" cy="4386662"/>
          </a:xfrm>
        </p:spPr>
        <p:txBody>
          <a:bodyPr anchor="b"/>
          <a:lstStyle>
            <a:lvl1pPr algn="ctr">
              <a:defRPr sz="11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6617911"/>
            <a:ext cx="13500497" cy="3042080"/>
          </a:xfrm>
        </p:spPr>
        <p:txBody>
          <a:bodyPr/>
          <a:lstStyle>
            <a:lvl1pPr marL="0" indent="0" algn="ctr">
              <a:buNone/>
              <a:defRPr sz="4410"/>
            </a:lvl1pPr>
            <a:lvl2pPr marL="840014" indent="0" algn="ctr">
              <a:buNone/>
              <a:defRPr sz="3675"/>
            </a:lvl2pPr>
            <a:lvl3pPr marL="1680027" indent="0" algn="ctr">
              <a:buNone/>
              <a:defRPr sz="3307"/>
            </a:lvl3pPr>
            <a:lvl4pPr marL="2520041" indent="0" algn="ctr">
              <a:buNone/>
              <a:defRPr sz="2940"/>
            </a:lvl4pPr>
            <a:lvl5pPr marL="3360054" indent="0" algn="ctr">
              <a:buNone/>
              <a:defRPr sz="2940"/>
            </a:lvl5pPr>
            <a:lvl6pPr marL="4200068" indent="0" algn="ctr">
              <a:buNone/>
              <a:defRPr sz="2940"/>
            </a:lvl6pPr>
            <a:lvl7pPr marL="5040081" indent="0" algn="ctr">
              <a:buNone/>
              <a:defRPr sz="2940"/>
            </a:lvl7pPr>
            <a:lvl8pPr marL="5880095" indent="0" algn="ctr">
              <a:buNone/>
              <a:defRPr sz="2940"/>
            </a:lvl8pPr>
            <a:lvl9pPr marL="6720108" indent="0" algn="ctr">
              <a:buNone/>
              <a:defRPr sz="29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3E14-8513-9145-ACDB-287F0FE39BB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F4C-52C8-7A45-9360-920BE7FCA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3E14-8513-9145-ACDB-287F0FE39BB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F4C-52C8-7A45-9360-920BE7FCA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670833"/>
            <a:ext cx="3881393" cy="1067790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670833"/>
            <a:ext cx="11419171" cy="106779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3E14-8513-9145-ACDB-287F0FE39BB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F4C-52C8-7A45-9360-920BE7FCA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3E14-8513-9145-ACDB-287F0FE39BB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F4C-52C8-7A45-9360-920BE7FCA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141251"/>
            <a:ext cx="15525572" cy="5241244"/>
          </a:xfrm>
        </p:spPr>
        <p:txBody>
          <a:bodyPr anchor="b"/>
          <a:lstStyle>
            <a:lvl1pPr>
              <a:defRPr sz="1102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8432079"/>
            <a:ext cx="15525572" cy="2756246"/>
          </a:xfrm>
        </p:spPr>
        <p:txBody>
          <a:bodyPr/>
          <a:lstStyle>
            <a:lvl1pPr marL="0" indent="0">
              <a:buNone/>
              <a:defRPr sz="4410">
                <a:solidFill>
                  <a:schemeClr val="tx1"/>
                </a:solidFill>
              </a:defRPr>
            </a:lvl1pPr>
            <a:lvl2pPr marL="840014" indent="0">
              <a:buNone/>
              <a:defRPr sz="3675">
                <a:solidFill>
                  <a:schemeClr val="tx1">
                    <a:tint val="75000"/>
                  </a:schemeClr>
                </a:solidFill>
              </a:defRPr>
            </a:lvl2pPr>
            <a:lvl3pPr marL="168002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3pPr>
            <a:lvl4pPr marL="252004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4pPr>
            <a:lvl5pPr marL="3360054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5pPr>
            <a:lvl6pPr marL="420006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6pPr>
            <a:lvl7pPr marL="5040081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7pPr>
            <a:lvl8pPr marL="5880095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8pPr>
            <a:lvl9pPr marL="6720108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3E14-8513-9145-ACDB-287F0FE39BB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F4C-52C8-7A45-9360-920BE7FCA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354163"/>
            <a:ext cx="7650282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354163"/>
            <a:ext cx="7650282" cy="799457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3E14-8513-9145-ACDB-287F0FE39BB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F4C-52C8-7A45-9360-920BE7FCA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670836"/>
            <a:ext cx="15525572" cy="24354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088748"/>
            <a:ext cx="7615123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4602496"/>
            <a:ext cx="7615123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088748"/>
            <a:ext cx="7652626" cy="1513748"/>
          </a:xfrm>
        </p:spPr>
        <p:txBody>
          <a:bodyPr anchor="b"/>
          <a:lstStyle>
            <a:lvl1pPr marL="0" indent="0">
              <a:buNone/>
              <a:defRPr sz="4410" b="1"/>
            </a:lvl1pPr>
            <a:lvl2pPr marL="840014" indent="0">
              <a:buNone/>
              <a:defRPr sz="3675" b="1"/>
            </a:lvl2pPr>
            <a:lvl3pPr marL="1680027" indent="0">
              <a:buNone/>
              <a:defRPr sz="3307" b="1"/>
            </a:lvl3pPr>
            <a:lvl4pPr marL="2520041" indent="0">
              <a:buNone/>
              <a:defRPr sz="2940" b="1"/>
            </a:lvl4pPr>
            <a:lvl5pPr marL="3360054" indent="0">
              <a:buNone/>
              <a:defRPr sz="2940" b="1"/>
            </a:lvl5pPr>
            <a:lvl6pPr marL="4200068" indent="0">
              <a:buNone/>
              <a:defRPr sz="2940" b="1"/>
            </a:lvl6pPr>
            <a:lvl7pPr marL="5040081" indent="0">
              <a:buNone/>
              <a:defRPr sz="2940" b="1"/>
            </a:lvl7pPr>
            <a:lvl8pPr marL="5880095" indent="0">
              <a:buNone/>
              <a:defRPr sz="2940" b="1"/>
            </a:lvl8pPr>
            <a:lvl9pPr marL="6720108" indent="0">
              <a:buNone/>
              <a:defRPr sz="29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4602496"/>
            <a:ext cx="7652626" cy="67695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3E14-8513-9145-ACDB-287F0FE39BB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F4C-52C8-7A45-9360-920BE7FCA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3E14-8513-9145-ACDB-287F0FE39BB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F4C-52C8-7A45-9360-920BE7FCA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3E14-8513-9145-ACDB-287F0FE39BB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F4C-52C8-7A45-9360-920BE7FCA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814168"/>
            <a:ext cx="9112836" cy="8954158"/>
          </a:xfrm>
        </p:spPr>
        <p:txBody>
          <a:bodyPr/>
          <a:lstStyle>
            <a:lvl1pPr>
              <a:defRPr sz="5879"/>
            </a:lvl1pPr>
            <a:lvl2pPr>
              <a:defRPr sz="5144"/>
            </a:lvl2pPr>
            <a:lvl3pPr>
              <a:defRPr sz="4410"/>
            </a:lvl3pPr>
            <a:lvl4pPr>
              <a:defRPr sz="3675"/>
            </a:lvl4pPr>
            <a:lvl5pPr>
              <a:defRPr sz="3675"/>
            </a:lvl5pPr>
            <a:lvl6pPr>
              <a:defRPr sz="3675"/>
            </a:lvl6pPr>
            <a:lvl7pPr>
              <a:defRPr sz="3675"/>
            </a:lvl7pPr>
            <a:lvl8pPr>
              <a:defRPr sz="3675"/>
            </a:lvl8pPr>
            <a:lvl9pPr>
              <a:defRPr sz="367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3E14-8513-9145-ACDB-287F0FE39BB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F4C-52C8-7A45-9360-920BE7FCA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839999"/>
            <a:ext cx="5805682" cy="2939997"/>
          </a:xfrm>
        </p:spPr>
        <p:txBody>
          <a:bodyPr anchor="b"/>
          <a:lstStyle>
            <a:lvl1pPr>
              <a:defRPr sz="5879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814168"/>
            <a:ext cx="9112836" cy="8954158"/>
          </a:xfrm>
        </p:spPr>
        <p:txBody>
          <a:bodyPr anchor="t"/>
          <a:lstStyle>
            <a:lvl1pPr marL="0" indent="0">
              <a:buNone/>
              <a:defRPr sz="5879"/>
            </a:lvl1pPr>
            <a:lvl2pPr marL="840014" indent="0">
              <a:buNone/>
              <a:defRPr sz="5144"/>
            </a:lvl2pPr>
            <a:lvl3pPr marL="1680027" indent="0">
              <a:buNone/>
              <a:defRPr sz="4410"/>
            </a:lvl3pPr>
            <a:lvl4pPr marL="2520041" indent="0">
              <a:buNone/>
              <a:defRPr sz="3675"/>
            </a:lvl4pPr>
            <a:lvl5pPr marL="3360054" indent="0">
              <a:buNone/>
              <a:defRPr sz="3675"/>
            </a:lvl5pPr>
            <a:lvl6pPr marL="4200068" indent="0">
              <a:buNone/>
              <a:defRPr sz="3675"/>
            </a:lvl6pPr>
            <a:lvl7pPr marL="5040081" indent="0">
              <a:buNone/>
              <a:defRPr sz="3675"/>
            </a:lvl7pPr>
            <a:lvl8pPr marL="5880095" indent="0">
              <a:buNone/>
              <a:defRPr sz="3675"/>
            </a:lvl8pPr>
            <a:lvl9pPr marL="6720108" indent="0">
              <a:buNone/>
              <a:defRPr sz="3675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3779996"/>
            <a:ext cx="5805682" cy="7002911"/>
          </a:xfrm>
        </p:spPr>
        <p:txBody>
          <a:bodyPr/>
          <a:lstStyle>
            <a:lvl1pPr marL="0" indent="0">
              <a:buNone/>
              <a:defRPr sz="2940"/>
            </a:lvl1pPr>
            <a:lvl2pPr marL="840014" indent="0">
              <a:buNone/>
              <a:defRPr sz="2572"/>
            </a:lvl2pPr>
            <a:lvl3pPr marL="1680027" indent="0">
              <a:buNone/>
              <a:defRPr sz="2205"/>
            </a:lvl3pPr>
            <a:lvl4pPr marL="2520041" indent="0">
              <a:buNone/>
              <a:defRPr sz="1837"/>
            </a:lvl4pPr>
            <a:lvl5pPr marL="3360054" indent="0">
              <a:buNone/>
              <a:defRPr sz="1837"/>
            </a:lvl5pPr>
            <a:lvl6pPr marL="4200068" indent="0">
              <a:buNone/>
              <a:defRPr sz="1837"/>
            </a:lvl6pPr>
            <a:lvl7pPr marL="5040081" indent="0">
              <a:buNone/>
              <a:defRPr sz="1837"/>
            </a:lvl7pPr>
            <a:lvl8pPr marL="5880095" indent="0">
              <a:buNone/>
              <a:defRPr sz="1837"/>
            </a:lvl8pPr>
            <a:lvl9pPr marL="6720108" indent="0">
              <a:buNone/>
              <a:defRPr sz="183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73E14-8513-9145-ACDB-287F0FE39BB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BF4C-52C8-7A45-9360-920BE7FCA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670836"/>
            <a:ext cx="15525572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354163"/>
            <a:ext cx="15525572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3E14-8513-9145-ACDB-287F0FE39BB2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1678325"/>
            <a:ext cx="6075224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1678325"/>
            <a:ext cx="4050149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BF4C-52C8-7A45-9360-920BE7FCA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7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80027" rtl="0" eaLnBrk="1" latinLnBrk="0" hangingPunct="1">
        <a:lnSpc>
          <a:spcPct val="90000"/>
        </a:lnSpc>
        <a:spcBef>
          <a:spcPct val="0"/>
        </a:spcBef>
        <a:buNone/>
        <a:defRPr sz="8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007" indent="-420007" algn="l" defTabSz="1680027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5144" kern="1200">
          <a:solidFill>
            <a:schemeClr val="tx1"/>
          </a:solidFill>
          <a:latin typeface="+mn-lt"/>
          <a:ea typeface="+mn-ea"/>
          <a:cs typeface="+mn-cs"/>
        </a:defRPr>
      </a:lvl1pPr>
      <a:lvl2pPr marL="1260020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2pPr>
      <a:lvl3pPr marL="2100034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3pPr>
      <a:lvl4pPr marL="2940047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780061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62007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460088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6300102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7140115" indent="-420007" algn="l" defTabSz="1680027" rtl="0" eaLnBrk="1" latinLnBrk="0" hangingPunct="1">
        <a:lnSpc>
          <a:spcPct val="90000"/>
        </a:lnSpc>
        <a:spcBef>
          <a:spcPts val="91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4001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680027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52004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4pPr>
      <a:lvl5pPr marL="3360054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5pPr>
      <a:lvl6pPr marL="420006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6pPr>
      <a:lvl7pPr marL="5040081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7pPr>
      <a:lvl8pPr marL="5880095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8pPr>
      <a:lvl9pPr marL="6720108" algn="l" defTabSz="1680027" rtl="0" eaLnBrk="1" latinLnBrk="0" hangingPunct="1">
        <a:defRPr sz="33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00025" y="158027"/>
            <a:ext cx="17602200" cy="12394460"/>
            <a:chOff x="200025" y="7193599"/>
            <a:chExt cx="17602200" cy="12394460"/>
          </a:xfrm>
        </p:grpSpPr>
        <p:sp>
          <p:nvSpPr>
            <p:cNvPr id="48" name="TextBox 47"/>
            <p:cNvSpPr txBox="1"/>
            <p:nvPr/>
          </p:nvSpPr>
          <p:spPr>
            <a:xfrm>
              <a:off x="8580222" y="12328600"/>
              <a:ext cx="87657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charset="0"/>
                  <a:ea typeface="Times New Roman" charset="0"/>
                  <a:cs typeface="Times New Roman" charset="0"/>
                </a:rPr>
                <a:t>(a)</a:t>
              </a:r>
              <a:endParaRPr lang="en-US" sz="4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3982" y="18818618"/>
              <a:ext cx="86575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latin typeface="Times New Roman" charset="0"/>
                  <a:ea typeface="Times New Roman" charset="0"/>
                  <a:cs typeface="Times New Roman" charset="0"/>
                </a:rPr>
                <a:t>(b)</a:t>
              </a:r>
              <a:endParaRPr lang="en-US" sz="4400" b="1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00025" y="7193599"/>
              <a:ext cx="17602200" cy="5137404"/>
              <a:chOff x="246185" y="5944778"/>
              <a:chExt cx="17602200" cy="5137404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24973" y="6187657"/>
                <a:ext cx="7669622" cy="4625764"/>
                <a:chOff x="936495" y="6466082"/>
                <a:chExt cx="7669622" cy="4625764"/>
              </a:xfrm>
            </p:grpSpPr>
            <p:grpSp>
              <p:nvGrpSpPr>
                <p:cNvPr id="101" name="Group 100"/>
                <p:cNvGrpSpPr/>
                <p:nvPr/>
              </p:nvGrpSpPr>
              <p:grpSpPr>
                <a:xfrm>
                  <a:off x="1107608" y="6525265"/>
                  <a:ext cx="7498509" cy="4514141"/>
                  <a:chOff x="6888537" y="698577"/>
                  <a:chExt cx="7498509" cy="4514141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8621550" y="1865723"/>
                    <a:ext cx="11217" cy="885209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8047797" y="698577"/>
                    <a:ext cx="117433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jacket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 rot="21500648">
                    <a:off x="8324080" y="1265812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 rot="21117412">
                    <a:off x="8363510" y="2747981"/>
                    <a:ext cx="600036" cy="60003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6600CD"/>
                      </a:solidFill>
                    </a:endParaRPr>
                  </a:p>
                </p:txBody>
              </p:sp>
              <p:sp>
                <p:nvSpPr>
                  <p:cNvPr id="107" name="Oval 106"/>
                  <p:cNvSpPr/>
                  <p:nvPr/>
                </p:nvSpPr>
                <p:spPr>
                  <a:xfrm rot="20878678">
                    <a:off x="7469400" y="415240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/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 rot="18731921">
                    <a:off x="10389269" y="2701107"/>
                    <a:ext cx="600036" cy="600036"/>
                  </a:xfrm>
                  <a:prstGeom prst="ellipse">
                    <a:avLst/>
                  </a:prstGeom>
                  <a:solidFill>
                    <a:srgbClr val="F50003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 rot="663819">
                    <a:off x="9321688" y="415240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3366FF"/>
                      </a:solidFill>
                    </a:endParaRPr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 rot="18514343">
                    <a:off x="10444688" y="4152405"/>
                    <a:ext cx="600036" cy="60003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11" name="Oval 110"/>
                  <p:cNvSpPr/>
                  <p:nvPr/>
                </p:nvSpPr>
                <p:spPr>
                  <a:xfrm rot="19986917">
                    <a:off x="9528778" y="1265811"/>
                    <a:ext cx="600036" cy="60003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12" name="Oval 111"/>
                  <p:cNvSpPr/>
                  <p:nvPr/>
                </p:nvSpPr>
                <p:spPr>
                  <a:xfrm rot="20639314">
                    <a:off x="11140245" y="1254634"/>
                    <a:ext cx="600036" cy="60003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13" name="Oval 112"/>
                  <p:cNvSpPr/>
                  <p:nvPr/>
                </p:nvSpPr>
                <p:spPr>
                  <a:xfrm rot="18898027">
                    <a:off x="12279639" y="1248307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14" name="Oval 113"/>
                  <p:cNvSpPr/>
                  <p:nvPr/>
                </p:nvSpPr>
                <p:spPr>
                  <a:xfrm rot="18966342">
                    <a:off x="12270586" y="275722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15" name="Oval 114"/>
                  <p:cNvSpPr/>
                  <p:nvPr/>
                </p:nvSpPr>
                <p:spPr>
                  <a:xfrm rot="18826655">
                    <a:off x="12275342" y="415497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cxnSp>
                <p:nvCxnSpPr>
                  <p:cNvPr id="116" name="Straight Connector 115"/>
                  <p:cNvCxnSpPr/>
                  <p:nvPr/>
                </p:nvCxnSpPr>
                <p:spPr>
                  <a:xfrm flipH="1">
                    <a:off x="7932723" y="3287740"/>
                    <a:ext cx="550430" cy="913004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H="1" flipV="1">
                    <a:off x="8903269" y="3228374"/>
                    <a:ext cx="550945" cy="975136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>
                    <a:stCxn id="106" idx="6"/>
                    <a:endCxn id="108" idx="1"/>
                  </p:cNvCxnSpPr>
                  <p:nvPr/>
                </p:nvCxnSpPr>
                <p:spPr>
                  <a:xfrm>
                    <a:off x="8960595" y="3006021"/>
                    <a:ext cx="1429032" cy="9767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/>
                  <p:cNvCxnSpPr/>
                  <p:nvPr/>
                </p:nvCxnSpPr>
                <p:spPr>
                  <a:xfrm>
                    <a:off x="10703950" y="3300785"/>
                    <a:ext cx="7170" cy="853506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9964463" y="1833421"/>
                    <a:ext cx="502565" cy="966181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10890810" y="1817083"/>
                    <a:ext cx="404054" cy="961783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12579829" y="1848343"/>
                    <a:ext cx="5617" cy="908938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/>
                  <p:cNvCxnSpPr/>
                  <p:nvPr/>
                </p:nvCxnSpPr>
                <p:spPr>
                  <a:xfrm flipV="1">
                    <a:off x="12568960" y="3357205"/>
                    <a:ext cx="4908" cy="797838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10998474" y="2629973"/>
                    <a:ext cx="1176013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4000" b="1" dirty="0">
                        <a:solidFill>
                          <a:srgbClr val="FF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man</a:t>
                    </a:r>
                    <a:endParaRPr lang="en-US" sz="4000" b="1" dirty="0">
                      <a:solidFill>
                        <a:srgbClr val="FF000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9437871" y="740337"/>
                    <a:ext cx="80240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tire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10799561" y="731744"/>
                    <a:ext cx="132971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basket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10286871" y="4616992"/>
                    <a:ext cx="83062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bag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7081952" y="4593388"/>
                    <a:ext cx="120762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laptop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9149051" y="4627943"/>
                    <a:ext cx="94098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shoe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12216164" y="4625232"/>
                    <a:ext cx="79717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tree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12811649" y="2725901"/>
                    <a:ext cx="157539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building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12020393" y="726891"/>
                    <a:ext cx="149616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window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6888537" y="2662885"/>
                    <a:ext cx="147648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woman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8061610" y="1927889"/>
                    <a:ext cx="64428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7462711" y="3405119"/>
                    <a:ext cx="74718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has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9213978" y="3400793"/>
                    <a:ext cx="69694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7" name="TextBox 136"/>
                  <p:cNvSpPr txBox="1"/>
                  <p:nvPr/>
                </p:nvSpPr>
                <p:spPr>
                  <a:xfrm>
                    <a:off x="9088248" y="2421657"/>
                    <a:ext cx="100719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near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9511695" y="1898120"/>
                    <a:ext cx="66263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11166328" y="1926763"/>
                    <a:ext cx="63240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9787795" y="3290131"/>
                    <a:ext cx="105458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near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2551521" y="3451854"/>
                    <a:ext cx="89606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near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12642906" y="1923867"/>
                    <a:ext cx="61690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02" name="Rectangle 101"/>
                <p:cNvSpPr/>
                <p:nvPr/>
              </p:nvSpPr>
              <p:spPr>
                <a:xfrm>
                  <a:off x="936495" y="6466082"/>
                  <a:ext cx="7600800" cy="4625764"/>
                </a:xfrm>
                <a:prstGeom prst="rect">
                  <a:avLst/>
                </a:prstGeom>
                <a:noFill/>
                <a:ln w="635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44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9997445" y="6187657"/>
                <a:ext cx="7600800" cy="4625764"/>
                <a:chOff x="9734208" y="6469366"/>
                <a:chExt cx="7600800" cy="4625764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9842561" y="6528854"/>
                  <a:ext cx="7480458" cy="4537280"/>
                  <a:chOff x="6969745" y="740376"/>
                  <a:chExt cx="7480458" cy="4537280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 flipH="1">
                    <a:off x="8621550" y="1865723"/>
                    <a:ext cx="11217" cy="885209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046193" y="746312"/>
                    <a:ext cx="11619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jacket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63" name="Oval 62"/>
                  <p:cNvSpPr/>
                  <p:nvPr/>
                </p:nvSpPr>
                <p:spPr>
                  <a:xfrm rot="21500648">
                    <a:off x="8324080" y="1265812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/>
                  </a:p>
                </p:txBody>
              </p:sp>
              <p:sp>
                <p:nvSpPr>
                  <p:cNvPr id="64" name="Oval 63"/>
                  <p:cNvSpPr/>
                  <p:nvPr/>
                </p:nvSpPr>
                <p:spPr>
                  <a:xfrm rot="21117412">
                    <a:off x="8363510" y="2747981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6600CD"/>
                      </a:solidFill>
                    </a:endParaRPr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 rot="20878678">
                    <a:off x="7469400" y="415240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/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 rot="18731921">
                    <a:off x="10389269" y="2701107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 rot="663819">
                    <a:off x="9321688" y="415240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3366FF"/>
                      </a:solidFill>
                    </a:endParaRPr>
                  </a:p>
                </p:txBody>
              </p:sp>
              <p:sp>
                <p:nvSpPr>
                  <p:cNvPr id="68" name="Oval 67"/>
                  <p:cNvSpPr/>
                  <p:nvPr/>
                </p:nvSpPr>
                <p:spPr>
                  <a:xfrm rot="18514343">
                    <a:off x="10444688" y="415240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69" name="Oval 68"/>
                  <p:cNvSpPr/>
                  <p:nvPr/>
                </p:nvSpPr>
                <p:spPr>
                  <a:xfrm rot="19986917">
                    <a:off x="9528778" y="1265811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70" name="Oval 69"/>
                  <p:cNvSpPr/>
                  <p:nvPr/>
                </p:nvSpPr>
                <p:spPr>
                  <a:xfrm rot="20639314">
                    <a:off x="11140245" y="1254634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71" name="Oval 70"/>
                  <p:cNvSpPr/>
                  <p:nvPr/>
                </p:nvSpPr>
                <p:spPr>
                  <a:xfrm rot="18898027">
                    <a:off x="12298884" y="1248307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72" name="Oval 71"/>
                  <p:cNvSpPr/>
                  <p:nvPr/>
                </p:nvSpPr>
                <p:spPr>
                  <a:xfrm rot="18966342">
                    <a:off x="12289831" y="2757225"/>
                    <a:ext cx="600036" cy="600036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73" name="Oval 72"/>
                  <p:cNvSpPr/>
                  <p:nvPr/>
                </p:nvSpPr>
                <p:spPr>
                  <a:xfrm rot="18826655">
                    <a:off x="12294587" y="4154975"/>
                    <a:ext cx="600036" cy="600036"/>
                  </a:xfrm>
                  <a:prstGeom prst="ellipse">
                    <a:avLst/>
                  </a:prstGeom>
                  <a:solidFill>
                    <a:srgbClr val="2F80FF"/>
                  </a:solidFill>
                  <a:ln>
                    <a:solidFill>
                      <a:srgbClr val="2F8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cxnSp>
                <p:nvCxnSpPr>
                  <p:cNvPr id="74" name="Straight Connector 73"/>
                  <p:cNvCxnSpPr/>
                  <p:nvPr/>
                </p:nvCxnSpPr>
                <p:spPr>
                  <a:xfrm flipH="1">
                    <a:off x="7932723" y="3287740"/>
                    <a:ext cx="550430" cy="913004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H="1" flipV="1">
                    <a:off x="8903269" y="3228374"/>
                    <a:ext cx="550945" cy="975136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>
                    <a:stCxn id="64" idx="6"/>
                    <a:endCxn id="66" idx="1"/>
                  </p:cNvCxnSpPr>
                  <p:nvPr/>
                </p:nvCxnSpPr>
                <p:spPr>
                  <a:xfrm>
                    <a:off x="8960595" y="3006021"/>
                    <a:ext cx="1429032" cy="9767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>
                    <a:off x="10703950" y="3300785"/>
                    <a:ext cx="7170" cy="853506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/>
                  <p:cNvCxnSpPr/>
                  <p:nvPr/>
                </p:nvCxnSpPr>
                <p:spPr>
                  <a:xfrm>
                    <a:off x="9964463" y="1833421"/>
                    <a:ext cx="502565" cy="966181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>
                    <a:off x="10890810" y="1817083"/>
                    <a:ext cx="404054" cy="961783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>
                    <a:off x="12599074" y="1848343"/>
                    <a:ext cx="5617" cy="908938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flipV="1">
                    <a:off x="12588205" y="3357205"/>
                    <a:ext cx="4908" cy="797838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1059029" y="2700224"/>
                    <a:ext cx="88989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bike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9458978" y="740376"/>
                    <a:ext cx="77929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tire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10810437" y="751221"/>
                    <a:ext cx="122638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basket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10346589" y="4634330"/>
                    <a:ext cx="79623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bag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7159002" y="4623152"/>
                    <a:ext cx="120762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laptop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9154599" y="4632308"/>
                    <a:ext cx="93421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shoe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12069389" y="4569770"/>
                    <a:ext cx="1185523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>
                        <a:solidFill>
                          <a:srgbClr val="2F80FF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man</a:t>
                    </a:r>
                    <a:endParaRPr lang="en-US" sz="4000" b="1" dirty="0">
                      <a:solidFill>
                        <a:srgbClr val="2F80FF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2823220" y="2709894"/>
                    <a:ext cx="16269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building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12073639" y="746312"/>
                    <a:ext cx="152707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window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6969745" y="2682032"/>
                    <a:ext cx="138234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woman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2" name="TextBox 91"/>
                  <p:cNvSpPr txBox="1"/>
                  <p:nvPr/>
                </p:nvSpPr>
                <p:spPr>
                  <a:xfrm>
                    <a:off x="8076558" y="1866096"/>
                    <a:ext cx="60538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7434482" y="3423433"/>
                    <a:ext cx="73003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has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9227284" y="3420111"/>
                    <a:ext cx="59483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9113778" y="2422552"/>
                    <a:ext cx="90616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near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9596814" y="1895221"/>
                    <a:ext cx="60273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11094502" y="1930770"/>
                    <a:ext cx="60273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9824009" y="3420868"/>
                    <a:ext cx="90009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near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12589849" y="3584766"/>
                    <a:ext cx="100297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near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12571227" y="1939614"/>
                    <a:ext cx="59078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60" name="Rectangle 59"/>
                <p:cNvSpPr/>
                <p:nvPr/>
              </p:nvSpPr>
              <p:spPr>
                <a:xfrm>
                  <a:off x="9734208" y="6469366"/>
                  <a:ext cx="7600800" cy="4625764"/>
                </a:xfrm>
                <a:prstGeom prst="rect">
                  <a:avLst/>
                </a:prstGeom>
                <a:noFill/>
                <a:ln w="635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44"/>
                </a:p>
              </p:txBody>
            </p:sp>
          </p:grpSp>
          <p:sp>
            <p:nvSpPr>
              <p:cNvPr id="57" name="Rectangle 56"/>
              <p:cNvSpPr/>
              <p:nvPr/>
            </p:nvSpPr>
            <p:spPr>
              <a:xfrm>
                <a:off x="8669557" y="7148009"/>
                <a:ext cx="896815" cy="255454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0" b="1" dirty="0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&gt;</a:t>
                </a:r>
                <a:endParaRPr lang="en-US" sz="16000" b="1" dirty="0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46185" y="5944778"/>
                <a:ext cx="17602200" cy="5137404"/>
              </a:xfrm>
              <a:prstGeom prst="rect">
                <a:avLst/>
              </a:prstGeom>
              <a:noFill/>
              <a:ln w="63500">
                <a:solidFill>
                  <a:srgbClr val="00B050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44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200025" y="13660631"/>
              <a:ext cx="17602200" cy="5137404"/>
              <a:chOff x="200025" y="11990850"/>
              <a:chExt cx="17602200" cy="5137404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481481" y="12302788"/>
                <a:ext cx="7600800" cy="4625764"/>
                <a:chOff x="1060106" y="12536401"/>
                <a:chExt cx="7600800" cy="4625764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1071745" y="12574259"/>
                  <a:ext cx="7397685" cy="4460949"/>
                  <a:chOff x="7009682" y="750577"/>
                  <a:chExt cx="7397685" cy="4460949"/>
                </a:xfrm>
              </p:grpSpPr>
              <p:cxnSp>
                <p:nvCxnSpPr>
                  <p:cNvPr id="193" name="Straight Connector 192"/>
                  <p:cNvCxnSpPr/>
                  <p:nvPr/>
                </p:nvCxnSpPr>
                <p:spPr>
                  <a:xfrm flipH="1">
                    <a:off x="8621550" y="1865723"/>
                    <a:ext cx="11217" cy="885209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4" name="TextBox 193"/>
                  <p:cNvSpPr txBox="1"/>
                  <p:nvPr/>
                </p:nvSpPr>
                <p:spPr>
                  <a:xfrm>
                    <a:off x="8096463" y="770087"/>
                    <a:ext cx="116653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jacket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 rot="21500648">
                    <a:off x="8324080" y="1265812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/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 rot="21117412">
                    <a:off x="8363510" y="2747981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6600CD"/>
                      </a:solidFill>
                    </a:endParaRPr>
                  </a:p>
                </p:txBody>
              </p:sp>
              <p:sp>
                <p:nvSpPr>
                  <p:cNvPr id="197" name="Oval 196"/>
                  <p:cNvSpPr/>
                  <p:nvPr/>
                </p:nvSpPr>
                <p:spPr>
                  <a:xfrm rot="20878678">
                    <a:off x="7469400" y="415240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/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 rot="18731921">
                    <a:off x="10389269" y="2701107"/>
                    <a:ext cx="600036" cy="600036"/>
                  </a:xfrm>
                  <a:prstGeom prst="ellipse">
                    <a:avLst/>
                  </a:prstGeom>
                  <a:solidFill>
                    <a:srgbClr val="F50003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99" name="Oval 198"/>
                  <p:cNvSpPr/>
                  <p:nvPr/>
                </p:nvSpPr>
                <p:spPr>
                  <a:xfrm rot="663819">
                    <a:off x="9321688" y="415240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3366FF"/>
                      </a:solidFill>
                    </a:endParaRPr>
                  </a:p>
                </p:txBody>
              </p:sp>
              <p:sp>
                <p:nvSpPr>
                  <p:cNvPr id="200" name="Oval 199"/>
                  <p:cNvSpPr/>
                  <p:nvPr/>
                </p:nvSpPr>
                <p:spPr>
                  <a:xfrm rot="18514343">
                    <a:off x="10444688" y="415240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201" name="Oval 200"/>
                  <p:cNvSpPr/>
                  <p:nvPr/>
                </p:nvSpPr>
                <p:spPr>
                  <a:xfrm rot="19986917">
                    <a:off x="9528778" y="1265811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202" name="Oval 201"/>
                  <p:cNvSpPr/>
                  <p:nvPr/>
                </p:nvSpPr>
                <p:spPr>
                  <a:xfrm rot="20639314">
                    <a:off x="11140245" y="1254634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203" name="Oval 202"/>
                  <p:cNvSpPr/>
                  <p:nvPr/>
                </p:nvSpPr>
                <p:spPr>
                  <a:xfrm rot="18898027">
                    <a:off x="12298884" y="1248307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204" name="Oval 203"/>
                  <p:cNvSpPr/>
                  <p:nvPr/>
                </p:nvSpPr>
                <p:spPr>
                  <a:xfrm rot="18966342">
                    <a:off x="12289831" y="275722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 rot="18826655">
                    <a:off x="12294587" y="415497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cxnSp>
                <p:nvCxnSpPr>
                  <p:cNvPr id="206" name="Straight Connector 205"/>
                  <p:cNvCxnSpPr/>
                  <p:nvPr/>
                </p:nvCxnSpPr>
                <p:spPr>
                  <a:xfrm flipH="1">
                    <a:off x="7932723" y="3287740"/>
                    <a:ext cx="550430" cy="913004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H="1" flipV="1">
                    <a:off x="8903269" y="3228374"/>
                    <a:ext cx="550945" cy="975136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>
                    <a:stCxn id="196" idx="6"/>
                    <a:endCxn id="198" idx="1"/>
                  </p:cNvCxnSpPr>
                  <p:nvPr/>
                </p:nvCxnSpPr>
                <p:spPr>
                  <a:xfrm>
                    <a:off x="8960595" y="3006021"/>
                    <a:ext cx="1429032" cy="9767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>
                    <a:off x="10703950" y="3300785"/>
                    <a:ext cx="7170" cy="853506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9964463" y="1833421"/>
                    <a:ext cx="502565" cy="966181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flipH="1">
                    <a:off x="10890810" y="1817083"/>
                    <a:ext cx="404054" cy="961783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/>
                  <p:cNvCxnSpPr/>
                  <p:nvPr/>
                </p:nvCxnSpPr>
                <p:spPr>
                  <a:xfrm>
                    <a:off x="12599074" y="1848343"/>
                    <a:ext cx="5617" cy="908938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/>
                  <p:cNvCxnSpPr/>
                  <p:nvPr/>
                </p:nvCxnSpPr>
                <p:spPr>
                  <a:xfrm flipV="1">
                    <a:off x="12588205" y="3357205"/>
                    <a:ext cx="4908" cy="797838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4" name="TextBox 213"/>
                  <p:cNvSpPr txBox="1"/>
                  <p:nvPr/>
                </p:nvSpPr>
                <p:spPr>
                  <a:xfrm>
                    <a:off x="10994891" y="2693141"/>
                    <a:ext cx="1285991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>
                        <a:solidFill>
                          <a:srgbClr val="FF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bike</a:t>
                    </a:r>
                    <a:endParaRPr lang="en-US" sz="4000" b="1" dirty="0">
                      <a:solidFill>
                        <a:srgbClr val="FF000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5" name="TextBox 214"/>
                  <p:cNvSpPr txBox="1"/>
                  <p:nvPr/>
                </p:nvSpPr>
                <p:spPr>
                  <a:xfrm>
                    <a:off x="9461204" y="764660"/>
                    <a:ext cx="75438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tire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6" name="TextBox 215"/>
                  <p:cNvSpPr txBox="1"/>
                  <p:nvPr/>
                </p:nvSpPr>
                <p:spPr>
                  <a:xfrm>
                    <a:off x="10852879" y="764660"/>
                    <a:ext cx="122380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basket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7" name="TextBox 216"/>
                  <p:cNvSpPr txBox="1"/>
                  <p:nvPr/>
                </p:nvSpPr>
                <p:spPr>
                  <a:xfrm>
                    <a:off x="10342930" y="4626751"/>
                    <a:ext cx="77897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bag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7103873" y="4622881"/>
                    <a:ext cx="120762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laptop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9098203" y="4626115"/>
                    <a:ext cx="9448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shoe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12253796" y="4622881"/>
                    <a:ext cx="79717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tree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1" name="TextBox 220"/>
                  <p:cNvSpPr txBox="1"/>
                  <p:nvPr/>
                </p:nvSpPr>
                <p:spPr>
                  <a:xfrm>
                    <a:off x="12858901" y="2803468"/>
                    <a:ext cx="154846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building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2" name="TextBox 221"/>
                  <p:cNvSpPr txBox="1"/>
                  <p:nvPr/>
                </p:nvSpPr>
                <p:spPr>
                  <a:xfrm>
                    <a:off x="12047014" y="750577"/>
                    <a:ext cx="150830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window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3" name="TextBox 222"/>
                  <p:cNvSpPr txBox="1"/>
                  <p:nvPr/>
                </p:nvSpPr>
                <p:spPr>
                  <a:xfrm>
                    <a:off x="7009682" y="2654329"/>
                    <a:ext cx="141570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woman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4" name="TextBox 223"/>
                  <p:cNvSpPr txBox="1"/>
                  <p:nvPr/>
                </p:nvSpPr>
                <p:spPr>
                  <a:xfrm>
                    <a:off x="8064739" y="1854326"/>
                    <a:ext cx="59160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7492475" y="3355402"/>
                    <a:ext cx="72856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has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6" name="TextBox 225"/>
                  <p:cNvSpPr txBox="1"/>
                  <p:nvPr/>
                </p:nvSpPr>
                <p:spPr>
                  <a:xfrm>
                    <a:off x="9188591" y="3375956"/>
                    <a:ext cx="59671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7" name="TextBox 226"/>
                  <p:cNvSpPr txBox="1"/>
                  <p:nvPr/>
                </p:nvSpPr>
                <p:spPr>
                  <a:xfrm>
                    <a:off x="9206641" y="2461774"/>
                    <a:ext cx="89102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near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8" name="TextBox 227"/>
                  <p:cNvSpPr txBox="1"/>
                  <p:nvPr/>
                </p:nvSpPr>
                <p:spPr>
                  <a:xfrm>
                    <a:off x="9583849" y="1857449"/>
                    <a:ext cx="60273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11092484" y="1864343"/>
                    <a:ext cx="60273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9847612" y="3395553"/>
                    <a:ext cx="88480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near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12568398" y="3452732"/>
                    <a:ext cx="89132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near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12581680" y="1850663"/>
                    <a:ext cx="601295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92" name="Rectangle 191"/>
                <p:cNvSpPr/>
                <p:nvPr/>
              </p:nvSpPr>
              <p:spPr>
                <a:xfrm>
                  <a:off x="1060106" y="12536401"/>
                  <a:ext cx="7600800" cy="4625764"/>
                </a:xfrm>
                <a:prstGeom prst="rect">
                  <a:avLst/>
                </a:prstGeom>
                <a:noFill/>
                <a:ln w="635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44"/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9946970" y="12302788"/>
                <a:ext cx="7676723" cy="4625764"/>
                <a:chOff x="9696452" y="12623517"/>
                <a:chExt cx="7676723" cy="4625764"/>
              </a:xfrm>
            </p:grpSpPr>
            <p:grpSp>
              <p:nvGrpSpPr>
                <p:cNvPr id="149" name="Group 148"/>
                <p:cNvGrpSpPr/>
                <p:nvPr/>
              </p:nvGrpSpPr>
              <p:grpSpPr>
                <a:xfrm>
                  <a:off x="9768664" y="12647222"/>
                  <a:ext cx="7604511" cy="4473556"/>
                  <a:chOff x="7031395" y="768066"/>
                  <a:chExt cx="7604511" cy="4473556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8621550" y="1865723"/>
                    <a:ext cx="11217" cy="885209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2" name="TextBox 151"/>
                  <p:cNvSpPr txBox="1"/>
                  <p:nvPr/>
                </p:nvSpPr>
                <p:spPr>
                  <a:xfrm>
                    <a:off x="8010433" y="772492"/>
                    <a:ext cx="115992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jacket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53" name="Oval 152"/>
                  <p:cNvSpPr/>
                  <p:nvPr/>
                </p:nvSpPr>
                <p:spPr>
                  <a:xfrm rot="21500648">
                    <a:off x="8324080" y="1265812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 rot="21117412">
                    <a:off x="8363510" y="2747981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6600CD"/>
                      </a:solidFill>
                    </a:endParaRPr>
                  </a:p>
                </p:txBody>
              </p:sp>
              <p:sp>
                <p:nvSpPr>
                  <p:cNvPr id="155" name="Oval 154"/>
                  <p:cNvSpPr/>
                  <p:nvPr/>
                </p:nvSpPr>
                <p:spPr>
                  <a:xfrm rot="20878678">
                    <a:off x="7469400" y="415240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/>
                  </a:p>
                </p:txBody>
              </p:sp>
              <p:sp>
                <p:nvSpPr>
                  <p:cNvPr id="156" name="Oval 155"/>
                  <p:cNvSpPr/>
                  <p:nvPr/>
                </p:nvSpPr>
                <p:spPr>
                  <a:xfrm rot="18731921">
                    <a:off x="10389269" y="2701107"/>
                    <a:ext cx="600036" cy="600036"/>
                  </a:xfrm>
                  <a:prstGeom prst="ellipse">
                    <a:avLst/>
                  </a:prstGeom>
                  <a:solidFill>
                    <a:srgbClr val="F50003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 rot="663819">
                    <a:off x="9321688" y="415240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3366FF"/>
                      </a:solidFill>
                    </a:endParaRPr>
                  </a:p>
                </p:txBody>
              </p:sp>
              <p:sp>
                <p:nvSpPr>
                  <p:cNvPr id="158" name="Oval 157"/>
                  <p:cNvSpPr/>
                  <p:nvPr/>
                </p:nvSpPr>
                <p:spPr>
                  <a:xfrm rot="18514343">
                    <a:off x="10444688" y="415240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59" name="Oval 158"/>
                  <p:cNvSpPr/>
                  <p:nvPr/>
                </p:nvSpPr>
                <p:spPr>
                  <a:xfrm rot="19986917">
                    <a:off x="9528778" y="1265811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60" name="Oval 159"/>
                  <p:cNvSpPr/>
                  <p:nvPr/>
                </p:nvSpPr>
                <p:spPr>
                  <a:xfrm rot="20639314">
                    <a:off x="11140245" y="1254634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61" name="Oval 160"/>
                  <p:cNvSpPr/>
                  <p:nvPr/>
                </p:nvSpPr>
                <p:spPr>
                  <a:xfrm rot="18898027">
                    <a:off x="12657110" y="1248307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62" name="Oval 161"/>
                  <p:cNvSpPr/>
                  <p:nvPr/>
                </p:nvSpPr>
                <p:spPr>
                  <a:xfrm rot="18966342">
                    <a:off x="12648057" y="275722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 rot="18826655">
                    <a:off x="12652813" y="4154975"/>
                    <a:ext cx="600036" cy="600036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alpha val="30000"/>
                    </a:schemeClr>
                  </a:solidFill>
                  <a:ln>
                    <a:solidFill>
                      <a:schemeClr val="bg1">
                        <a:lumMod val="50000"/>
                        <a:alpha val="3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944">
                      <a:solidFill>
                        <a:srgbClr val="1B6600"/>
                      </a:solidFill>
                    </a:endParaRPr>
                  </a:p>
                </p:txBody>
              </p:sp>
              <p:cxnSp>
                <p:nvCxnSpPr>
                  <p:cNvPr id="164" name="Straight Connector 163"/>
                  <p:cNvCxnSpPr/>
                  <p:nvPr/>
                </p:nvCxnSpPr>
                <p:spPr>
                  <a:xfrm flipH="1">
                    <a:off x="7932723" y="3287740"/>
                    <a:ext cx="550430" cy="913004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/>
                  <p:cNvCxnSpPr/>
                  <p:nvPr/>
                </p:nvCxnSpPr>
                <p:spPr>
                  <a:xfrm flipH="1" flipV="1">
                    <a:off x="8903269" y="3228374"/>
                    <a:ext cx="550945" cy="975136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/>
                  <p:cNvCxnSpPr>
                    <a:stCxn id="154" idx="6"/>
                    <a:endCxn id="156" idx="1"/>
                  </p:cNvCxnSpPr>
                  <p:nvPr/>
                </p:nvCxnSpPr>
                <p:spPr>
                  <a:xfrm>
                    <a:off x="8960595" y="3006021"/>
                    <a:ext cx="1429032" cy="9767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/>
                  <p:cNvCxnSpPr/>
                  <p:nvPr/>
                </p:nvCxnSpPr>
                <p:spPr>
                  <a:xfrm>
                    <a:off x="10703950" y="3300785"/>
                    <a:ext cx="7170" cy="853506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9964463" y="1833421"/>
                    <a:ext cx="502565" cy="966181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/>
                  <p:cNvCxnSpPr/>
                  <p:nvPr/>
                </p:nvCxnSpPr>
                <p:spPr>
                  <a:xfrm flipH="1">
                    <a:off x="10890810" y="1817083"/>
                    <a:ext cx="404054" cy="961783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>
                    <a:off x="12957300" y="1848343"/>
                    <a:ext cx="5617" cy="908938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/>
                  <p:cNvCxnSpPr/>
                  <p:nvPr/>
                </p:nvCxnSpPr>
                <p:spPr>
                  <a:xfrm flipV="1">
                    <a:off x="12946431" y="3357205"/>
                    <a:ext cx="4908" cy="797838"/>
                  </a:xfrm>
                  <a:prstGeom prst="line">
                    <a:avLst/>
                  </a:prstGeom>
                  <a:ln w="50800">
                    <a:solidFill>
                      <a:schemeClr val="tx1">
                        <a:alpha val="30000"/>
                      </a:schemeClr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2" name="TextBox 171"/>
                  <p:cNvSpPr txBox="1"/>
                  <p:nvPr/>
                </p:nvSpPr>
                <p:spPr>
                  <a:xfrm>
                    <a:off x="10921905" y="2570454"/>
                    <a:ext cx="2135365" cy="1323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000" b="1" dirty="0">
                        <a:solidFill>
                          <a:srgbClr val="FF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non-bike</a:t>
                    </a:r>
                  </a:p>
                  <a:p>
                    <a:r>
                      <a:rPr lang="en-US" sz="4000" b="1" dirty="0">
                        <a:solidFill>
                          <a:srgbClr val="FF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(</a:t>
                    </a:r>
                    <a:r>
                      <a:rPr lang="en-US" altLang="zh-CN" sz="4000" b="1" dirty="0">
                        <a:solidFill>
                          <a:srgbClr val="FF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person</a:t>
                    </a:r>
                    <a:r>
                      <a:rPr lang="en-US" altLang="zh-CN" sz="4000" b="1" dirty="0">
                        <a:solidFill>
                          <a:srgbClr val="FF0000"/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)</a:t>
                    </a:r>
                    <a:endParaRPr lang="en-US" sz="4000" b="1" dirty="0">
                      <a:solidFill>
                        <a:srgbClr val="FF0000"/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9480991" y="769133"/>
                    <a:ext cx="7284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tire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10871981" y="768066"/>
                    <a:ext cx="126694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basket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10355218" y="4641086"/>
                    <a:ext cx="77897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bag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6" name="TextBox 175"/>
                  <p:cNvSpPr txBox="1"/>
                  <p:nvPr/>
                </p:nvSpPr>
                <p:spPr>
                  <a:xfrm>
                    <a:off x="7165604" y="4656847"/>
                    <a:ext cx="120762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laptop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7" name="TextBox 176"/>
                  <p:cNvSpPr txBox="1"/>
                  <p:nvPr/>
                </p:nvSpPr>
                <p:spPr>
                  <a:xfrm>
                    <a:off x="9198239" y="4656847"/>
                    <a:ext cx="93398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shoe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12602231" y="4641086"/>
                    <a:ext cx="797178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tree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13075700" y="2386686"/>
                    <a:ext cx="156020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building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12210800" y="772491"/>
                    <a:ext cx="158004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window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7031395" y="2702480"/>
                    <a:ext cx="1398479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woman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2" name="TextBox 181"/>
                  <p:cNvSpPr txBox="1"/>
                  <p:nvPr/>
                </p:nvSpPr>
                <p:spPr>
                  <a:xfrm>
                    <a:off x="8069690" y="1882304"/>
                    <a:ext cx="60970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3" name="TextBox 182"/>
                  <p:cNvSpPr txBox="1"/>
                  <p:nvPr/>
                </p:nvSpPr>
                <p:spPr>
                  <a:xfrm>
                    <a:off x="7387658" y="3446393"/>
                    <a:ext cx="76442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has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9185612" y="3444788"/>
                    <a:ext cx="69694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5" name="TextBox 184"/>
                  <p:cNvSpPr txBox="1"/>
                  <p:nvPr/>
                </p:nvSpPr>
                <p:spPr>
                  <a:xfrm>
                    <a:off x="8619217" y="2401226"/>
                    <a:ext cx="1846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watching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6" name="TextBox 185"/>
                  <p:cNvSpPr txBox="1"/>
                  <p:nvPr/>
                </p:nvSpPr>
                <p:spPr>
                  <a:xfrm>
                    <a:off x="9204572" y="1923867"/>
                    <a:ext cx="97534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near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11115912" y="1925213"/>
                    <a:ext cx="60273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of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8" name="TextBox 187"/>
                  <p:cNvSpPr txBox="1"/>
                  <p:nvPr/>
                </p:nvSpPr>
                <p:spPr>
                  <a:xfrm>
                    <a:off x="9077807" y="3122195"/>
                    <a:ext cx="167939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b="1" dirty="0">
                        <a:latin typeface="Times New Roman" charset="0"/>
                        <a:ea typeface="Times New Roman" charset="0"/>
                        <a:cs typeface="Times New Roman" charset="0"/>
                      </a:rPr>
                      <a:t>carrying</a:t>
                    </a:r>
                    <a:endParaRPr lang="en-US" sz="3200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89" name="TextBox 188"/>
                  <p:cNvSpPr txBox="1"/>
                  <p:nvPr/>
                </p:nvSpPr>
                <p:spPr>
                  <a:xfrm>
                    <a:off x="12919408" y="3463740"/>
                    <a:ext cx="92862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near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  <p:sp>
                <p:nvSpPr>
                  <p:cNvPr id="190" name="TextBox 189"/>
                  <p:cNvSpPr txBox="1"/>
                  <p:nvPr/>
                </p:nvSpPr>
                <p:spPr>
                  <a:xfrm>
                    <a:off x="12928013" y="1923867"/>
                    <a:ext cx="64588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200" dirty="0">
                        <a:solidFill>
                          <a:schemeClr val="tx1">
                            <a:alpha val="30000"/>
                          </a:schemeClr>
                        </a:solidFill>
                        <a:latin typeface="Times New Roman" charset="0"/>
                        <a:ea typeface="Times New Roman" charset="0"/>
                        <a:cs typeface="Times New Roman" charset="0"/>
                      </a:rPr>
                      <a:t>on</a:t>
                    </a:r>
                    <a:endParaRPr lang="en-US" sz="3200" dirty="0">
                      <a:solidFill>
                        <a:schemeClr val="tx1">
                          <a:alpha val="30000"/>
                        </a:schemeClr>
                      </a:solidFill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p:grpSp>
            <p:sp>
              <p:nvSpPr>
                <p:cNvPr id="150" name="Rectangle 149"/>
                <p:cNvSpPr/>
                <p:nvPr/>
              </p:nvSpPr>
              <p:spPr>
                <a:xfrm>
                  <a:off x="9696452" y="12623517"/>
                  <a:ext cx="7600800" cy="4625764"/>
                </a:xfrm>
                <a:prstGeom prst="rect">
                  <a:avLst/>
                </a:prstGeom>
                <a:noFill/>
                <a:ln w="63500">
                  <a:solidFill>
                    <a:schemeClr val="bg1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44"/>
                </a:p>
              </p:txBody>
            </p:sp>
          </p:grpSp>
          <p:sp>
            <p:nvSpPr>
              <p:cNvPr id="147" name="Rectangle 146"/>
              <p:cNvSpPr/>
              <p:nvPr/>
            </p:nvSpPr>
            <p:spPr>
              <a:xfrm>
                <a:off x="8551863" y="12516978"/>
                <a:ext cx="896815" cy="255454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6000" b="1" dirty="0"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dist="38100" dir="2640000" algn="bl" rotWithShape="0">
                        <a:schemeClr val="tx2">
                          <a:lumMod val="75000"/>
                        </a:schemeClr>
                      </a:outerShdw>
                    </a:effectLst>
                  </a:rPr>
                  <a:t>_</a:t>
                </a:r>
                <a:endParaRPr lang="en-US" sz="16000" b="1" dirty="0">
                  <a:ln w="12700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solid"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00025" y="11990850"/>
                <a:ext cx="17602200" cy="5137404"/>
              </a:xfrm>
              <a:prstGeom prst="rect">
                <a:avLst/>
              </a:prstGeom>
              <a:noFill/>
              <a:ln w="63500">
                <a:solidFill>
                  <a:srgbClr val="2F80FF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44"/>
              </a:p>
            </p:txBody>
          </p:sp>
        </p:grpSp>
        <p:sp>
          <p:nvSpPr>
            <p:cNvPr id="233" name="Oval 232"/>
            <p:cNvSpPr/>
            <p:nvPr/>
          </p:nvSpPr>
          <p:spPr>
            <a:xfrm>
              <a:off x="8308559" y="9024346"/>
              <a:ext cx="1440000" cy="1440000"/>
            </a:xfrm>
            <a:prstGeom prst="ellipse">
              <a:avLst/>
            </a:prstGeom>
            <a:noFill/>
            <a:ln w="635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F7F7F"/>
                </a:solidFill>
              </a:endParaRPr>
            </a:p>
          </p:txBody>
        </p:sp>
        <p:sp>
          <p:nvSpPr>
            <p:cNvPr id="325" name="Oval 324"/>
            <p:cNvSpPr/>
            <p:nvPr/>
          </p:nvSpPr>
          <p:spPr>
            <a:xfrm>
              <a:off x="8308154" y="15672625"/>
              <a:ext cx="1440000" cy="1440000"/>
            </a:xfrm>
            <a:prstGeom prst="ellipse">
              <a:avLst/>
            </a:prstGeom>
            <a:noFill/>
            <a:ln w="63500"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7F7F7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182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</TotalTime>
  <Words>91</Words>
  <Application>Microsoft Macintosh PowerPoint</Application>
  <PresentationFormat>Custom</PresentationFormat>
  <Paragraphs>85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CHEN</dc:creator>
  <cp:lastModifiedBy>CHEN LONG</cp:lastModifiedBy>
  <cp:revision>35</cp:revision>
  <cp:lastPrinted>2018-11-04T12:55:41Z</cp:lastPrinted>
  <dcterms:created xsi:type="dcterms:W3CDTF">2018-11-03T14:27:17Z</dcterms:created>
  <dcterms:modified xsi:type="dcterms:W3CDTF">2020-02-12T07:01:37Z</dcterms:modified>
</cp:coreProperties>
</file>