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7" r:id="rId2"/>
  </p:sldIdLst>
  <p:sldSz cx="25920700" cy="2015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034" userDrawn="1">
          <p15:clr>
            <a:srgbClr val="A4A3A4"/>
          </p15:clr>
        </p15:guide>
        <p15:guide id="3" orient="horz" pos="63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8"/>
    <p:restoredTop sz="96357" autoAdjust="0"/>
  </p:normalViewPr>
  <p:slideViewPr>
    <p:cSldViewPr snapToGrid="0" showGuides="1">
      <p:cViewPr>
        <p:scale>
          <a:sx n="31" d="100"/>
          <a:sy n="31" d="100"/>
        </p:scale>
        <p:origin x="920" y="520"/>
      </p:cViewPr>
      <p:guideLst>
        <p:guide pos="6034"/>
        <p:guide orient="horz" pos="63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B8B53-6968-4F78-BBAD-15DA4A0E89EE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46BC-076B-4A18-9331-159574574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1pPr>
    <a:lvl2pPr marL="1470741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2pPr>
    <a:lvl3pPr marL="2941480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3pPr>
    <a:lvl4pPr marL="4412221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4pPr>
    <a:lvl5pPr marL="5882962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5pPr>
    <a:lvl6pPr marL="7353702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6pPr>
    <a:lvl7pPr marL="8824442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7pPr>
    <a:lvl8pPr marL="10295183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8pPr>
    <a:lvl9pPr marL="11765923" algn="l" defTabSz="2941480" rtl="0" eaLnBrk="1" latinLnBrk="0" hangingPunct="1">
      <a:defRPr sz="38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44625" y="1143000"/>
            <a:ext cx="39687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A46BC-076B-4A18-9331-159574574B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4053" y="3299280"/>
            <a:ext cx="22032595" cy="7018549"/>
          </a:xfrm>
        </p:spPr>
        <p:txBody>
          <a:bodyPr anchor="b"/>
          <a:lstStyle>
            <a:lvl1pPr algn="ctr">
              <a:defRPr sz="17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088" y="10588491"/>
            <a:ext cx="19440525" cy="4867250"/>
          </a:xfrm>
        </p:spPr>
        <p:txBody>
          <a:bodyPr/>
          <a:lstStyle>
            <a:lvl1pPr marL="0" indent="0" algn="ctr">
              <a:buNone/>
              <a:defRPr sz="6803"/>
            </a:lvl1pPr>
            <a:lvl2pPr marL="1296025" indent="0" algn="ctr">
              <a:buNone/>
              <a:defRPr sz="5669"/>
            </a:lvl2pPr>
            <a:lvl3pPr marL="2592050" indent="0" algn="ctr">
              <a:buNone/>
              <a:defRPr sz="5102"/>
            </a:lvl3pPr>
            <a:lvl4pPr marL="3888075" indent="0" algn="ctr">
              <a:buNone/>
              <a:defRPr sz="4536"/>
            </a:lvl4pPr>
            <a:lvl5pPr marL="5184099" indent="0" algn="ctr">
              <a:buNone/>
              <a:defRPr sz="4536"/>
            </a:lvl5pPr>
            <a:lvl6pPr marL="6480124" indent="0" algn="ctr">
              <a:buNone/>
              <a:defRPr sz="4536"/>
            </a:lvl6pPr>
            <a:lvl7pPr marL="7776149" indent="0" algn="ctr">
              <a:buNone/>
              <a:defRPr sz="4536"/>
            </a:lvl7pPr>
            <a:lvl8pPr marL="9072174" indent="0" algn="ctr">
              <a:buNone/>
              <a:defRPr sz="4536"/>
            </a:lvl8pPr>
            <a:lvl9pPr marL="10368199" indent="0" algn="ctr">
              <a:buNone/>
              <a:defRPr sz="45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49502" y="1073315"/>
            <a:ext cx="5589151" cy="17084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2050" y="1073315"/>
            <a:ext cx="16443444" cy="17084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549" y="5025922"/>
            <a:ext cx="22356604" cy="8385858"/>
          </a:xfrm>
        </p:spPr>
        <p:txBody>
          <a:bodyPr anchor="b"/>
          <a:lstStyle>
            <a:lvl1pPr>
              <a:defRPr sz="170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8549" y="13491114"/>
            <a:ext cx="22356604" cy="4409925"/>
          </a:xfrm>
        </p:spPr>
        <p:txBody>
          <a:bodyPr/>
          <a:lstStyle>
            <a:lvl1pPr marL="0" indent="0">
              <a:buNone/>
              <a:defRPr sz="6803">
                <a:solidFill>
                  <a:schemeClr val="tx1"/>
                </a:solidFill>
              </a:defRPr>
            </a:lvl1pPr>
            <a:lvl2pPr marL="129602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592050" indent="0">
              <a:buNone/>
              <a:defRPr sz="5102">
                <a:solidFill>
                  <a:schemeClr val="tx1">
                    <a:tint val="75000"/>
                  </a:schemeClr>
                </a:solidFill>
              </a:defRPr>
            </a:lvl3pPr>
            <a:lvl4pPr marL="3888075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4pPr>
            <a:lvl5pPr marL="518409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5pPr>
            <a:lvl6pPr marL="6480124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6pPr>
            <a:lvl7pPr marL="777614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7pPr>
            <a:lvl8pPr marL="9072174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8pPr>
            <a:lvl9pPr marL="10368199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048" y="5366577"/>
            <a:ext cx="11016298" cy="127911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22354" y="5366577"/>
            <a:ext cx="11016298" cy="127911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1073320"/>
            <a:ext cx="22356604" cy="3896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5427" y="4941919"/>
            <a:ext cx="10965669" cy="2421958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427" y="7363877"/>
            <a:ext cx="10965669" cy="108311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122356" y="4941919"/>
            <a:ext cx="11019674" cy="2421958"/>
          </a:xfrm>
        </p:spPr>
        <p:txBody>
          <a:bodyPr anchor="b"/>
          <a:lstStyle>
            <a:lvl1pPr marL="0" indent="0">
              <a:buNone/>
              <a:defRPr sz="6803" b="1"/>
            </a:lvl1pPr>
            <a:lvl2pPr marL="1296025" indent="0">
              <a:buNone/>
              <a:defRPr sz="5669" b="1"/>
            </a:lvl2pPr>
            <a:lvl3pPr marL="2592050" indent="0">
              <a:buNone/>
              <a:defRPr sz="5102" b="1"/>
            </a:lvl3pPr>
            <a:lvl4pPr marL="3888075" indent="0">
              <a:buNone/>
              <a:defRPr sz="4536" b="1"/>
            </a:lvl4pPr>
            <a:lvl5pPr marL="5184099" indent="0">
              <a:buNone/>
              <a:defRPr sz="4536" b="1"/>
            </a:lvl5pPr>
            <a:lvl6pPr marL="6480124" indent="0">
              <a:buNone/>
              <a:defRPr sz="4536" b="1"/>
            </a:lvl6pPr>
            <a:lvl7pPr marL="7776149" indent="0">
              <a:buNone/>
              <a:defRPr sz="4536" b="1"/>
            </a:lvl7pPr>
            <a:lvl8pPr marL="9072174" indent="0">
              <a:buNone/>
              <a:defRPr sz="4536" b="1"/>
            </a:lvl8pPr>
            <a:lvl9pPr marL="10368199" indent="0">
              <a:buNone/>
              <a:defRPr sz="453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122356" y="7363877"/>
            <a:ext cx="11019674" cy="108311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1343978"/>
            <a:ext cx="8360100" cy="4703921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9674" y="2902623"/>
            <a:ext cx="13122354" cy="14326427"/>
          </a:xfrm>
        </p:spPr>
        <p:txBody>
          <a:bodyPr/>
          <a:lstStyle>
            <a:lvl1pPr>
              <a:defRPr sz="9071"/>
            </a:lvl1pPr>
            <a:lvl2pPr>
              <a:defRPr sz="7937"/>
            </a:lvl2pPr>
            <a:lvl3pPr>
              <a:defRPr sz="6803"/>
            </a:lvl3pPr>
            <a:lvl4pPr>
              <a:defRPr sz="5669"/>
            </a:lvl4pPr>
            <a:lvl5pPr>
              <a:defRPr sz="5669"/>
            </a:lvl5pPr>
            <a:lvl6pPr>
              <a:defRPr sz="5669"/>
            </a:lvl6pPr>
            <a:lvl7pPr>
              <a:defRPr sz="5669"/>
            </a:lvl7pPr>
            <a:lvl8pPr>
              <a:defRPr sz="5669"/>
            </a:lvl8pPr>
            <a:lvl9pPr>
              <a:defRPr sz="56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6047899"/>
            <a:ext cx="8360100" cy="11204481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424" y="1343978"/>
            <a:ext cx="8360100" cy="4703921"/>
          </a:xfrm>
        </p:spPr>
        <p:txBody>
          <a:bodyPr anchor="b"/>
          <a:lstStyle>
            <a:lvl1pPr>
              <a:defRPr sz="907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19674" y="2902623"/>
            <a:ext cx="13122354" cy="14326427"/>
          </a:xfrm>
        </p:spPr>
        <p:txBody>
          <a:bodyPr anchor="t"/>
          <a:lstStyle>
            <a:lvl1pPr marL="0" indent="0">
              <a:buNone/>
              <a:defRPr sz="9071"/>
            </a:lvl1pPr>
            <a:lvl2pPr marL="1296025" indent="0">
              <a:buNone/>
              <a:defRPr sz="7937"/>
            </a:lvl2pPr>
            <a:lvl3pPr marL="2592050" indent="0">
              <a:buNone/>
              <a:defRPr sz="6803"/>
            </a:lvl3pPr>
            <a:lvl4pPr marL="3888075" indent="0">
              <a:buNone/>
              <a:defRPr sz="5669"/>
            </a:lvl4pPr>
            <a:lvl5pPr marL="5184099" indent="0">
              <a:buNone/>
              <a:defRPr sz="5669"/>
            </a:lvl5pPr>
            <a:lvl6pPr marL="6480124" indent="0">
              <a:buNone/>
              <a:defRPr sz="5669"/>
            </a:lvl6pPr>
            <a:lvl7pPr marL="7776149" indent="0">
              <a:buNone/>
              <a:defRPr sz="5669"/>
            </a:lvl7pPr>
            <a:lvl8pPr marL="9072174" indent="0">
              <a:buNone/>
              <a:defRPr sz="5669"/>
            </a:lvl8pPr>
            <a:lvl9pPr marL="10368199" indent="0">
              <a:buNone/>
              <a:defRPr sz="566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424" y="6047899"/>
            <a:ext cx="8360100" cy="11204481"/>
          </a:xfrm>
        </p:spPr>
        <p:txBody>
          <a:bodyPr/>
          <a:lstStyle>
            <a:lvl1pPr marL="0" indent="0">
              <a:buNone/>
              <a:defRPr sz="4536"/>
            </a:lvl1pPr>
            <a:lvl2pPr marL="1296025" indent="0">
              <a:buNone/>
              <a:defRPr sz="3969"/>
            </a:lvl2pPr>
            <a:lvl3pPr marL="2592050" indent="0">
              <a:buNone/>
              <a:defRPr sz="3402"/>
            </a:lvl3pPr>
            <a:lvl4pPr marL="3888075" indent="0">
              <a:buNone/>
              <a:defRPr sz="2835"/>
            </a:lvl4pPr>
            <a:lvl5pPr marL="5184099" indent="0">
              <a:buNone/>
              <a:defRPr sz="2835"/>
            </a:lvl5pPr>
            <a:lvl6pPr marL="6480124" indent="0">
              <a:buNone/>
              <a:defRPr sz="2835"/>
            </a:lvl6pPr>
            <a:lvl7pPr marL="7776149" indent="0">
              <a:buNone/>
              <a:defRPr sz="2835"/>
            </a:lvl7pPr>
            <a:lvl8pPr marL="9072174" indent="0">
              <a:buNone/>
              <a:defRPr sz="2835"/>
            </a:lvl8pPr>
            <a:lvl9pPr marL="10368199" indent="0">
              <a:buNone/>
              <a:defRPr sz="28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2048" y="1073320"/>
            <a:ext cx="22356604" cy="389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2048" y="5366577"/>
            <a:ext cx="22356604" cy="1279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82048" y="18685026"/>
            <a:ext cx="5832158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A102-998E-403F-86A0-8446BD1D56FD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6232" y="18685026"/>
            <a:ext cx="8748236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306494" y="18685026"/>
            <a:ext cx="5832158" cy="10733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8304-2BF3-4CE8-A03F-946F8D9CA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5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592050" rtl="0" eaLnBrk="1" latinLnBrk="0" hangingPunct="1">
        <a:lnSpc>
          <a:spcPct val="90000"/>
        </a:lnSpc>
        <a:spcBef>
          <a:spcPct val="0"/>
        </a:spcBef>
        <a:buNone/>
        <a:defRPr sz="12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12" indent="-648012" algn="l" defTabSz="2592050" rtl="0" eaLnBrk="1" latinLnBrk="0" hangingPunct="1">
        <a:lnSpc>
          <a:spcPct val="90000"/>
        </a:lnSpc>
        <a:spcBef>
          <a:spcPts val="2835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1pPr>
      <a:lvl2pPr marL="194403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240062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53608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832112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7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8424161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720186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1016211" indent="-648012" algn="l" defTabSz="2592050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2pPr>
      <a:lvl3pPr marL="2592050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3pPr>
      <a:lvl4pPr marL="3888075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4pPr>
      <a:lvl5pPr marL="518409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5pPr>
      <a:lvl6pPr marL="6480124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6pPr>
      <a:lvl7pPr marL="777614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7pPr>
      <a:lvl8pPr marL="9072174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8pPr>
      <a:lvl9pPr marL="10368199" algn="l" defTabSz="2592050" rtl="0" eaLnBrk="1" latinLnBrk="0" hangingPunct="1">
        <a:defRPr sz="5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3128" y="180539"/>
            <a:ext cx="25739080" cy="19969332"/>
            <a:chOff x="194398" y="114731"/>
            <a:chExt cx="25739080" cy="19969332"/>
          </a:xfrm>
        </p:grpSpPr>
        <p:sp>
          <p:nvSpPr>
            <p:cNvPr id="432" name="矩形: 圆角 325">
              <a:extLst>
                <a:ext uri="{FF2B5EF4-FFF2-40B4-BE49-F238E27FC236}">
                  <a16:creationId xmlns="" xmlns:a16="http://schemas.microsoft.com/office/drawing/2014/main" id="{F103314D-B5C5-4F1B-BB28-2FAB02E08DCF}"/>
                </a:ext>
              </a:extLst>
            </p:cNvPr>
            <p:cNvSpPr/>
            <p:nvPr/>
          </p:nvSpPr>
          <p:spPr>
            <a:xfrm>
              <a:off x="5404303" y="11784482"/>
              <a:ext cx="14511217" cy="4101076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50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18728355-EC51-4B15-B0AC-EDD3393F75F0}"/>
                </a:ext>
              </a:extLst>
            </p:cNvPr>
            <p:cNvSpPr/>
            <p:nvPr/>
          </p:nvSpPr>
          <p:spPr>
            <a:xfrm>
              <a:off x="9563293" y="12119181"/>
              <a:ext cx="1472937" cy="34072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00" dirty="0"/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="" xmlns:a16="http://schemas.microsoft.com/office/drawing/2014/main" id="{CCD89325-7732-44C4-8473-CA0B3CB9F4AA}"/>
                </a:ext>
              </a:extLst>
            </p:cNvPr>
            <p:cNvCxnSpPr>
              <a:cxnSpLocks/>
              <a:stCxn id="429" idx="0"/>
            </p:cNvCxnSpPr>
            <p:nvPr/>
          </p:nvCxnSpPr>
          <p:spPr>
            <a:xfrm flipH="1" flipV="1">
              <a:off x="7215649" y="15526473"/>
              <a:ext cx="26372" cy="549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组合 125">
              <a:extLst>
                <a:ext uri="{FF2B5EF4-FFF2-40B4-BE49-F238E27FC236}">
                  <a16:creationId xmlns="" xmlns:a16="http://schemas.microsoft.com/office/drawing/2014/main" id="{B2BE228A-7E38-4430-A3C3-3C8FFCFCF8F3}"/>
                </a:ext>
              </a:extLst>
            </p:cNvPr>
            <p:cNvGrpSpPr/>
            <p:nvPr/>
          </p:nvGrpSpPr>
          <p:grpSpPr>
            <a:xfrm>
              <a:off x="5680142" y="12319162"/>
              <a:ext cx="3423909" cy="3207309"/>
              <a:chOff x="30664138" y="2332082"/>
              <a:chExt cx="3423909" cy="3207309"/>
            </a:xfrm>
          </p:grpSpPr>
          <p:sp>
            <p:nvSpPr>
              <p:cNvPr id="119" name="立方体 118">
                <a:extLst>
                  <a:ext uri="{FF2B5EF4-FFF2-40B4-BE49-F238E27FC236}">
                    <a16:creationId xmlns="" xmlns:a16="http://schemas.microsoft.com/office/drawing/2014/main" id="{5090B71E-5E11-4420-91A1-92204EA12A8E}"/>
                  </a:ext>
                </a:extLst>
              </p:cNvPr>
              <p:cNvSpPr/>
              <p:nvPr/>
            </p:nvSpPr>
            <p:spPr>
              <a:xfrm>
                <a:off x="30664138" y="4157471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118" name="直接箭头连接符 117">
                <a:extLst>
                  <a:ext uri="{FF2B5EF4-FFF2-40B4-BE49-F238E27FC236}">
                    <a16:creationId xmlns="" xmlns:a16="http://schemas.microsoft.com/office/drawing/2014/main" id="{7D352205-95C3-44BD-BA5F-67CF579BD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01012" y="4633026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立方体 119">
                <a:extLst>
                  <a:ext uri="{FF2B5EF4-FFF2-40B4-BE49-F238E27FC236}">
                    <a16:creationId xmlns="" xmlns:a16="http://schemas.microsoft.com/office/drawing/2014/main" id="{2A025DAB-EE95-407C-ACB1-827F64A56F21}"/>
                  </a:ext>
                </a:extLst>
              </p:cNvPr>
              <p:cNvSpPr/>
              <p:nvPr/>
            </p:nvSpPr>
            <p:spPr>
              <a:xfrm>
                <a:off x="31346200" y="3185898"/>
                <a:ext cx="2329358" cy="13819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121" name="立方体 120">
                <a:extLst>
                  <a:ext uri="{FF2B5EF4-FFF2-40B4-BE49-F238E27FC236}">
                    <a16:creationId xmlns="" xmlns:a16="http://schemas.microsoft.com/office/drawing/2014/main" id="{D0EE467A-A862-4265-B325-F33FDAC4F553}"/>
                  </a:ext>
                </a:extLst>
              </p:cNvPr>
              <p:cNvSpPr/>
              <p:nvPr/>
            </p:nvSpPr>
            <p:spPr>
              <a:xfrm>
                <a:off x="31684255" y="2332082"/>
                <a:ext cx="1794844" cy="14054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124" name="直接箭头连接符 123">
                <a:extLst>
                  <a:ext uri="{FF2B5EF4-FFF2-40B4-BE49-F238E27FC236}">
                    <a16:creationId xmlns="" xmlns:a16="http://schemas.microsoft.com/office/drawing/2014/main" id="{76FC20EA-0FE6-497B-A674-9A253868B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90834" y="3805777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文本框 124">
              <a:extLst>
                <a:ext uri="{FF2B5EF4-FFF2-40B4-BE49-F238E27FC236}">
                  <a16:creationId xmlns="" xmlns:a16="http://schemas.microsoft.com/office/drawing/2014/main" id="{CCA8AB4F-DAA0-4D48-A35C-24E528F74043}"/>
                </a:ext>
              </a:extLst>
            </p:cNvPr>
            <p:cNvSpPr txBox="1"/>
            <p:nvPr/>
          </p:nvSpPr>
          <p:spPr>
            <a:xfrm rot="5400000">
              <a:off x="8861091" y="13219421"/>
              <a:ext cx="2901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Convolution</a:t>
              </a:r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="" xmlns:a16="http://schemas.microsoft.com/office/drawing/2014/main" id="{46A77FD4-E6DC-4C73-9DB7-852165FA56CD}"/>
                </a:ext>
              </a:extLst>
            </p:cNvPr>
            <p:cNvCxnSpPr>
              <a:cxnSpLocks/>
            </p:cNvCxnSpPr>
            <p:nvPr/>
          </p:nvCxnSpPr>
          <p:spPr>
            <a:xfrm>
              <a:off x="7869507" y="13019441"/>
              <a:ext cx="16666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="" xmlns:a16="http://schemas.microsoft.com/office/drawing/2014/main" id="{4BA0A331-B9E1-488E-9C0F-71A25A9B428F}"/>
                </a:ext>
              </a:extLst>
            </p:cNvPr>
            <p:cNvCxnSpPr>
              <a:cxnSpLocks/>
            </p:cNvCxnSpPr>
            <p:nvPr/>
          </p:nvCxnSpPr>
          <p:spPr>
            <a:xfrm>
              <a:off x="11055002" y="12916939"/>
              <a:ext cx="2371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="" xmlns:a16="http://schemas.microsoft.com/office/drawing/2014/main" id="{51BE65FA-B53F-40BC-9CA4-C107161F95F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8081454" y="13822173"/>
              <a:ext cx="1481839" cy="6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="" xmlns:a16="http://schemas.microsoft.com/office/drawing/2014/main" id="{87F4812C-B3E2-4106-83BF-3407FF42EFC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1036230" y="13822173"/>
              <a:ext cx="1929233" cy="6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="" xmlns:a16="http://schemas.microsoft.com/office/drawing/2014/main" id="{C62267ED-C518-4CBD-8AFE-07F2CEC3E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7064" y="14954825"/>
              <a:ext cx="1196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="" xmlns:a16="http://schemas.microsoft.com/office/drawing/2014/main" id="{9B1C6A57-4E8A-4689-9C7D-17E370C2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5898" y="14893456"/>
              <a:ext cx="1194790" cy="11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>
              <a:extLst>
                <a:ext uri="{FF2B5EF4-FFF2-40B4-BE49-F238E27FC236}">
                  <a16:creationId xmlns="" xmlns:a16="http://schemas.microsoft.com/office/drawing/2014/main" id="{70518DED-E707-44F9-A1A2-1AF1DC2CA5E2}"/>
                </a:ext>
              </a:extLst>
            </p:cNvPr>
            <p:cNvGrpSpPr/>
            <p:nvPr/>
          </p:nvGrpSpPr>
          <p:grpSpPr>
            <a:xfrm>
              <a:off x="11967064" y="12260283"/>
              <a:ext cx="7709108" cy="3207309"/>
              <a:chOff x="37524270" y="2273203"/>
              <a:chExt cx="7709108" cy="3207309"/>
            </a:xfrm>
          </p:grpSpPr>
          <p:grpSp>
            <p:nvGrpSpPr>
              <p:cNvPr id="179" name="组合 178">
                <a:extLst>
                  <a:ext uri="{FF2B5EF4-FFF2-40B4-BE49-F238E27FC236}">
                    <a16:creationId xmlns="" xmlns:a16="http://schemas.microsoft.com/office/drawing/2014/main" id="{C906AEAF-F237-4661-8980-141352DEC229}"/>
                  </a:ext>
                </a:extLst>
              </p:cNvPr>
              <p:cNvGrpSpPr/>
              <p:nvPr/>
            </p:nvGrpSpPr>
            <p:grpSpPr>
              <a:xfrm>
                <a:off x="41802121" y="3009154"/>
                <a:ext cx="3431257" cy="1679937"/>
                <a:chOff x="41802121" y="3009154"/>
                <a:chExt cx="3431257" cy="1679937"/>
              </a:xfrm>
            </p:grpSpPr>
            <p:sp>
              <p:nvSpPr>
                <p:cNvPr id="157" name="立方体 156">
                  <a:extLst>
                    <a:ext uri="{FF2B5EF4-FFF2-40B4-BE49-F238E27FC236}">
                      <a16:creationId xmlns="" xmlns:a16="http://schemas.microsoft.com/office/drawing/2014/main" id="{4D5C62A0-4A34-447E-96EF-6986B8A609FC}"/>
                    </a:ext>
                  </a:extLst>
                </p:cNvPr>
                <p:cNvSpPr/>
                <p:nvPr/>
              </p:nvSpPr>
              <p:spPr>
                <a:xfrm>
                  <a:off x="41809469" y="3307171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158" name="立方体 157">
                  <a:extLst>
                    <a:ext uri="{FF2B5EF4-FFF2-40B4-BE49-F238E27FC236}">
                      <a16:creationId xmlns="" xmlns:a16="http://schemas.microsoft.com/office/drawing/2014/main" id="{AE34C233-4AE0-4FFF-8595-F75A7D252E94}"/>
                    </a:ext>
                  </a:extLst>
                </p:cNvPr>
                <p:cNvSpPr/>
                <p:nvPr/>
              </p:nvSpPr>
              <p:spPr>
                <a:xfrm>
                  <a:off x="41809469" y="3166603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159" name="立方体 158">
                  <a:extLst>
                    <a:ext uri="{FF2B5EF4-FFF2-40B4-BE49-F238E27FC236}">
                      <a16:creationId xmlns="" xmlns:a16="http://schemas.microsoft.com/office/drawing/2014/main" id="{67E34530-D1ED-4C6A-9725-6C059F3D9CCB}"/>
                    </a:ext>
                  </a:extLst>
                </p:cNvPr>
                <p:cNvSpPr/>
                <p:nvPr/>
              </p:nvSpPr>
              <p:spPr>
                <a:xfrm>
                  <a:off x="41802121" y="3009154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="" xmlns:a16="http://schemas.microsoft.com/office/drawing/2014/main" id="{C295BC50-36B0-4C9B-B87C-2CDA25E9B5B3}"/>
                  </a:ext>
                </a:extLst>
              </p:cNvPr>
              <p:cNvGrpSpPr/>
              <p:nvPr/>
            </p:nvGrpSpPr>
            <p:grpSpPr>
              <a:xfrm>
                <a:off x="37524270" y="2273203"/>
                <a:ext cx="3423909" cy="3207309"/>
                <a:chOff x="30664138" y="2332082"/>
                <a:chExt cx="3423909" cy="3207309"/>
              </a:xfrm>
            </p:grpSpPr>
            <p:sp>
              <p:nvSpPr>
                <p:cNvPr id="128" name="立方体 127">
                  <a:extLst>
                    <a:ext uri="{FF2B5EF4-FFF2-40B4-BE49-F238E27FC236}">
                      <a16:creationId xmlns="" xmlns:a16="http://schemas.microsoft.com/office/drawing/2014/main" id="{4D54E166-C42A-46EF-A471-6C6C83D49A18}"/>
                    </a:ext>
                  </a:extLst>
                </p:cNvPr>
                <p:cNvSpPr/>
                <p:nvPr/>
              </p:nvSpPr>
              <p:spPr>
                <a:xfrm>
                  <a:off x="30664138" y="4157471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130" name="立方体 129">
                  <a:extLst>
                    <a:ext uri="{FF2B5EF4-FFF2-40B4-BE49-F238E27FC236}">
                      <a16:creationId xmlns="" xmlns:a16="http://schemas.microsoft.com/office/drawing/2014/main" id="{A82E6CE7-1F3A-4C66-A6F4-7A851C251C83}"/>
                    </a:ext>
                  </a:extLst>
                </p:cNvPr>
                <p:cNvSpPr/>
                <p:nvPr/>
              </p:nvSpPr>
              <p:spPr>
                <a:xfrm>
                  <a:off x="31346200" y="3185898"/>
                  <a:ext cx="2329358" cy="1381921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131" name="立方体 130">
                  <a:extLst>
                    <a:ext uri="{FF2B5EF4-FFF2-40B4-BE49-F238E27FC236}">
                      <a16:creationId xmlns="" xmlns:a16="http://schemas.microsoft.com/office/drawing/2014/main" id="{75BCBCA7-8598-4777-802B-6E9532F50449}"/>
                    </a:ext>
                  </a:extLst>
                </p:cNvPr>
                <p:cNvSpPr/>
                <p:nvPr/>
              </p:nvSpPr>
              <p:spPr>
                <a:xfrm>
                  <a:off x="31684255" y="2332082"/>
                  <a:ext cx="1794844" cy="1405421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</p:grpSp>
          <p:cxnSp>
            <p:nvCxnSpPr>
              <p:cNvPr id="160" name="直接箭头连接符 159">
                <a:extLst>
                  <a:ext uri="{FF2B5EF4-FFF2-40B4-BE49-F238E27FC236}">
                    <a16:creationId xmlns="" xmlns:a16="http://schemas.microsoft.com/office/drawing/2014/main" id="{CCB8907E-14CC-4E36-B178-3DA13E136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9100" y="2929859"/>
                <a:ext cx="2251011" cy="87591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>
                <a:extLst>
                  <a:ext uri="{FF2B5EF4-FFF2-40B4-BE49-F238E27FC236}">
                    <a16:creationId xmlns="" xmlns:a16="http://schemas.microsoft.com/office/drawing/2014/main" id="{013E00E3-6A8D-4B5E-828A-CB779F84D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29521" y="3875783"/>
                <a:ext cx="1965252" cy="22280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="" xmlns:a16="http://schemas.microsoft.com/office/drawing/2014/main" id="{672157E9-BE3E-4070-852C-5FB4D521D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47657" y="4586796"/>
                <a:ext cx="1379824" cy="202757"/>
              </a:xfrm>
              <a:prstGeom prst="straightConnector1">
                <a:avLst/>
              </a:prstGeom>
              <a:ln w="38100">
                <a:solidFill>
                  <a:schemeClr val="accent6">
                    <a:alpha val="7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箭头连接符 170">
              <a:extLst>
                <a:ext uri="{FF2B5EF4-FFF2-40B4-BE49-F238E27FC236}">
                  <a16:creationId xmlns="" xmlns:a16="http://schemas.microsoft.com/office/drawing/2014/main" id="{A7D4508C-8EED-484A-88CA-49683942D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54422" y="11539423"/>
              <a:ext cx="0" cy="1159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="" xmlns:a16="http://schemas.microsoft.com/office/drawing/2014/main" id="{11D76D10-168C-4B1D-91D5-D78D8B5BF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9326" y="4964173"/>
              <a:ext cx="1562" cy="4837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组合 192">
              <a:extLst>
                <a:ext uri="{FF2B5EF4-FFF2-40B4-BE49-F238E27FC236}">
                  <a16:creationId xmlns="" xmlns:a16="http://schemas.microsoft.com/office/drawing/2014/main" id="{ED606255-5721-42CF-A410-59451E1034A8}"/>
                </a:ext>
              </a:extLst>
            </p:cNvPr>
            <p:cNvGrpSpPr/>
            <p:nvPr/>
          </p:nvGrpSpPr>
          <p:grpSpPr>
            <a:xfrm>
              <a:off x="14643670" y="1798625"/>
              <a:ext cx="3423909" cy="3207309"/>
              <a:chOff x="30664138" y="2332082"/>
              <a:chExt cx="3423909" cy="3207309"/>
            </a:xfrm>
          </p:grpSpPr>
          <p:sp>
            <p:nvSpPr>
              <p:cNvPr id="214" name="立方体 213">
                <a:extLst>
                  <a:ext uri="{FF2B5EF4-FFF2-40B4-BE49-F238E27FC236}">
                    <a16:creationId xmlns="" xmlns:a16="http://schemas.microsoft.com/office/drawing/2014/main" id="{F379EB4D-1176-4A65-B635-5C37ACA3B7D4}"/>
                  </a:ext>
                </a:extLst>
              </p:cNvPr>
              <p:cNvSpPr/>
              <p:nvPr/>
            </p:nvSpPr>
            <p:spPr>
              <a:xfrm>
                <a:off x="30664138" y="4157471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215" name="直接箭头连接符 214">
                <a:extLst>
                  <a:ext uri="{FF2B5EF4-FFF2-40B4-BE49-F238E27FC236}">
                    <a16:creationId xmlns="" xmlns:a16="http://schemas.microsoft.com/office/drawing/2014/main" id="{60CA460F-A06F-4F56-BB1E-D8F815EF3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01012" y="4633026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立方体 215">
                <a:extLst>
                  <a:ext uri="{FF2B5EF4-FFF2-40B4-BE49-F238E27FC236}">
                    <a16:creationId xmlns="" xmlns:a16="http://schemas.microsoft.com/office/drawing/2014/main" id="{ABCA1798-9808-4E07-A2F6-FB0C0D3D50E6}"/>
                  </a:ext>
                </a:extLst>
              </p:cNvPr>
              <p:cNvSpPr/>
              <p:nvPr/>
            </p:nvSpPr>
            <p:spPr>
              <a:xfrm>
                <a:off x="31346200" y="3185898"/>
                <a:ext cx="2329358" cy="13819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217" name="立方体 216">
                <a:extLst>
                  <a:ext uri="{FF2B5EF4-FFF2-40B4-BE49-F238E27FC236}">
                    <a16:creationId xmlns="" xmlns:a16="http://schemas.microsoft.com/office/drawing/2014/main" id="{7AC41D4D-89B6-4565-8C67-55B138511D92}"/>
                  </a:ext>
                </a:extLst>
              </p:cNvPr>
              <p:cNvSpPr/>
              <p:nvPr/>
            </p:nvSpPr>
            <p:spPr>
              <a:xfrm>
                <a:off x="31684255" y="2332082"/>
                <a:ext cx="1794844" cy="14054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218" name="直接箭头连接符 217">
                <a:extLst>
                  <a:ext uri="{FF2B5EF4-FFF2-40B4-BE49-F238E27FC236}">
                    <a16:creationId xmlns="" xmlns:a16="http://schemas.microsoft.com/office/drawing/2014/main" id="{2059F8FD-38A2-4740-B237-42C5C15CA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90834" y="3805777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组合 200">
              <a:extLst>
                <a:ext uri="{FF2B5EF4-FFF2-40B4-BE49-F238E27FC236}">
                  <a16:creationId xmlns="" xmlns:a16="http://schemas.microsoft.com/office/drawing/2014/main" id="{15B47AF2-6B1D-4A3F-9F53-B2471F6852EE}"/>
                </a:ext>
              </a:extLst>
            </p:cNvPr>
            <p:cNvGrpSpPr/>
            <p:nvPr/>
          </p:nvGrpSpPr>
          <p:grpSpPr>
            <a:xfrm>
              <a:off x="17948362" y="1722347"/>
              <a:ext cx="7756066" cy="3207309"/>
              <a:chOff x="37524270" y="2273203"/>
              <a:chExt cx="7756066" cy="3207309"/>
            </a:xfrm>
          </p:grpSpPr>
          <p:grpSp>
            <p:nvGrpSpPr>
              <p:cNvPr id="203" name="组合 202">
                <a:extLst>
                  <a:ext uri="{FF2B5EF4-FFF2-40B4-BE49-F238E27FC236}">
                    <a16:creationId xmlns="" xmlns:a16="http://schemas.microsoft.com/office/drawing/2014/main" id="{A5AEC078-CC0B-4D39-9E7F-60AFEA7F555F}"/>
                  </a:ext>
                </a:extLst>
              </p:cNvPr>
              <p:cNvGrpSpPr/>
              <p:nvPr/>
            </p:nvGrpSpPr>
            <p:grpSpPr>
              <a:xfrm>
                <a:off x="41849079" y="3084518"/>
                <a:ext cx="3431257" cy="1679937"/>
                <a:chOff x="41849079" y="3084518"/>
                <a:chExt cx="3431257" cy="1679937"/>
              </a:xfrm>
            </p:grpSpPr>
            <p:sp>
              <p:nvSpPr>
                <p:cNvPr id="211" name="立方体 210">
                  <a:extLst>
                    <a:ext uri="{FF2B5EF4-FFF2-40B4-BE49-F238E27FC236}">
                      <a16:creationId xmlns="" xmlns:a16="http://schemas.microsoft.com/office/drawing/2014/main" id="{760D20E0-A32D-42C7-A845-B2128442F646}"/>
                    </a:ext>
                  </a:extLst>
                </p:cNvPr>
                <p:cNvSpPr/>
                <p:nvPr/>
              </p:nvSpPr>
              <p:spPr>
                <a:xfrm>
                  <a:off x="41856427" y="3382535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212" name="立方体 211">
                  <a:extLst>
                    <a:ext uri="{FF2B5EF4-FFF2-40B4-BE49-F238E27FC236}">
                      <a16:creationId xmlns="" xmlns:a16="http://schemas.microsoft.com/office/drawing/2014/main" id="{EC858A72-F59C-40C4-AA29-26E18CE589E0}"/>
                    </a:ext>
                  </a:extLst>
                </p:cNvPr>
                <p:cNvSpPr/>
                <p:nvPr/>
              </p:nvSpPr>
              <p:spPr>
                <a:xfrm>
                  <a:off x="41856427" y="3241967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213" name="立方体 212">
                  <a:extLst>
                    <a:ext uri="{FF2B5EF4-FFF2-40B4-BE49-F238E27FC236}">
                      <a16:creationId xmlns="" xmlns:a16="http://schemas.microsoft.com/office/drawing/2014/main" id="{86D80D9B-40CB-48E7-9AF7-99D665696046}"/>
                    </a:ext>
                  </a:extLst>
                </p:cNvPr>
                <p:cNvSpPr/>
                <p:nvPr/>
              </p:nvSpPr>
              <p:spPr>
                <a:xfrm>
                  <a:off x="41849079" y="3084518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</p:grpSp>
          <p:grpSp>
            <p:nvGrpSpPr>
              <p:cNvPr id="204" name="组合 203">
                <a:extLst>
                  <a:ext uri="{FF2B5EF4-FFF2-40B4-BE49-F238E27FC236}">
                    <a16:creationId xmlns="" xmlns:a16="http://schemas.microsoft.com/office/drawing/2014/main" id="{109310B1-681A-4C6F-ADCF-7A798A014F20}"/>
                  </a:ext>
                </a:extLst>
              </p:cNvPr>
              <p:cNvGrpSpPr/>
              <p:nvPr/>
            </p:nvGrpSpPr>
            <p:grpSpPr>
              <a:xfrm>
                <a:off x="37524270" y="2273203"/>
                <a:ext cx="3423909" cy="3207309"/>
                <a:chOff x="30664138" y="2332082"/>
                <a:chExt cx="3423909" cy="3207309"/>
              </a:xfrm>
            </p:grpSpPr>
            <p:sp>
              <p:nvSpPr>
                <p:cNvPr id="208" name="立方体 207">
                  <a:extLst>
                    <a:ext uri="{FF2B5EF4-FFF2-40B4-BE49-F238E27FC236}">
                      <a16:creationId xmlns="" xmlns:a16="http://schemas.microsoft.com/office/drawing/2014/main" id="{E8205FA6-AE0C-44AE-8562-3C9031E7C5F8}"/>
                    </a:ext>
                  </a:extLst>
                </p:cNvPr>
                <p:cNvSpPr/>
                <p:nvPr/>
              </p:nvSpPr>
              <p:spPr>
                <a:xfrm>
                  <a:off x="30664138" y="4157471"/>
                  <a:ext cx="3423909" cy="1381920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>
                    <a:alpha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209" name="立方体 208">
                  <a:extLst>
                    <a:ext uri="{FF2B5EF4-FFF2-40B4-BE49-F238E27FC236}">
                      <a16:creationId xmlns="" xmlns:a16="http://schemas.microsoft.com/office/drawing/2014/main" id="{2C6E30D1-738C-492D-BB4E-86408CEC8218}"/>
                    </a:ext>
                  </a:extLst>
                </p:cNvPr>
                <p:cNvSpPr/>
                <p:nvPr/>
              </p:nvSpPr>
              <p:spPr>
                <a:xfrm>
                  <a:off x="31346200" y="3185898"/>
                  <a:ext cx="2329358" cy="1381921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  <p:sp>
              <p:nvSpPr>
                <p:cNvPr id="210" name="立方体 209">
                  <a:extLst>
                    <a:ext uri="{FF2B5EF4-FFF2-40B4-BE49-F238E27FC236}">
                      <a16:creationId xmlns="" xmlns:a16="http://schemas.microsoft.com/office/drawing/2014/main" id="{CF2D3E2A-45D6-4880-BD86-8B05705DAD25}"/>
                    </a:ext>
                  </a:extLst>
                </p:cNvPr>
                <p:cNvSpPr/>
                <p:nvPr/>
              </p:nvSpPr>
              <p:spPr>
                <a:xfrm>
                  <a:off x="31684255" y="2332082"/>
                  <a:ext cx="1794844" cy="1405421"/>
                </a:xfrm>
                <a:prstGeom prst="cube">
                  <a:avLst>
                    <a:gd name="adj" fmla="val 89361"/>
                  </a:avLst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650" dirty="0"/>
                </a:p>
              </p:txBody>
            </p:sp>
          </p:grpSp>
          <p:cxnSp>
            <p:nvCxnSpPr>
              <p:cNvPr id="205" name="直接箭头连接符 204">
                <a:extLst>
                  <a:ext uri="{FF2B5EF4-FFF2-40B4-BE49-F238E27FC236}">
                    <a16:creationId xmlns="" xmlns:a16="http://schemas.microsoft.com/office/drawing/2014/main" id="{8264DA54-4C98-4AC2-B46C-ECACB339A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89100" y="2929859"/>
                <a:ext cx="2338269" cy="8573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>
                <a:extLst>
                  <a:ext uri="{FF2B5EF4-FFF2-40B4-BE49-F238E27FC236}">
                    <a16:creationId xmlns="" xmlns:a16="http://schemas.microsoft.com/office/drawing/2014/main" id="{B1BE2D26-D793-44C8-9F99-B8A3A426C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29521" y="3875783"/>
                <a:ext cx="2008134" cy="2512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="" xmlns:a16="http://schemas.microsoft.com/office/drawing/2014/main" id="{709298AD-EEAE-4D0F-A022-99B1E1063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47657" y="4584304"/>
                <a:ext cx="1388962" cy="205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直接箭头连接符 196">
              <a:extLst>
                <a:ext uri="{FF2B5EF4-FFF2-40B4-BE49-F238E27FC236}">
                  <a16:creationId xmlns="" xmlns:a16="http://schemas.microsoft.com/office/drawing/2014/main" id="{0BA09EAE-6874-4014-9A30-03BFBB4AA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07743" y="3236344"/>
              <a:ext cx="2639554" cy="10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="" xmlns:a16="http://schemas.microsoft.com/office/drawing/2014/main" id="{8C568A98-B6AE-4735-B732-1D64D492AA58}"/>
                </a:ext>
              </a:extLst>
            </p:cNvPr>
            <p:cNvCxnSpPr>
              <a:cxnSpLocks/>
            </p:cNvCxnSpPr>
            <p:nvPr/>
          </p:nvCxnSpPr>
          <p:spPr>
            <a:xfrm>
              <a:off x="17510196" y="4229973"/>
              <a:ext cx="22566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连接符: 肘形 257">
              <a:extLst>
                <a:ext uri="{FF2B5EF4-FFF2-40B4-BE49-F238E27FC236}">
                  <a16:creationId xmlns="" xmlns:a16="http://schemas.microsoft.com/office/drawing/2014/main" id="{CD5908E3-A22D-4F38-BFB0-562D7F5235D7}"/>
                </a:ext>
              </a:extLst>
            </p:cNvPr>
            <p:cNvCxnSpPr>
              <a:cxnSpLocks/>
            </p:cNvCxnSpPr>
            <p:nvPr/>
          </p:nvCxnSpPr>
          <p:spPr>
            <a:xfrm>
              <a:off x="16852680" y="2114569"/>
              <a:ext cx="2938802" cy="386041"/>
            </a:xfrm>
            <a:prstGeom prst="bentConnector3">
              <a:avLst>
                <a:gd name="adj1" fmla="val 99524"/>
              </a:avLst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="" xmlns:a16="http://schemas.microsoft.com/office/drawing/2014/main" id="{59902BBC-762E-43AA-89B6-DBA7FAE83288}"/>
                </a:ext>
              </a:extLst>
            </p:cNvPr>
            <p:cNvCxnSpPr>
              <a:cxnSpLocks/>
            </p:cNvCxnSpPr>
            <p:nvPr/>
          </p:nvCxnSpPr>
          <p:spPr>
            <a:xfrm>
              <a:off x="19774239" y="2974175"/>
              <a:ext cx="0" cy="5690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="" xmlns:a16="http://schemas.microsoft.com/office/drawing/2014/main" id="{3BC3A113-D7AC-4D0D-A3E2-06B809646DEE}"/>
                </a:ext>
              </a:extLst>
            </p:cNvPr>
            <p:cNvCxnSpPr>
              <a:cxnSpLocks/>
            </p:cNvCxnSpPr>
            <p:nvPr/>
          </p:nvCxnSpPr>
          <p:spPr>
            <a:xfrm>
              <a:off x="19774239" y="4058929"/>
              <a:ext cx="17243" cy="4329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="" xmlns:a16="http://schemas.microsoft.com/office/drawing/2014/main" id="{6C6FAFD2-F70E-4FD3-9C0F-AE617FEC0F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4248" y="5019661"/>
              <a:ext cx="9839" cy="4152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>
              <a:extLst>
                <a:ext uri="{FF2B5EF4-FFF2-40B4-BE49-F238E27FC236}">
                  <a16:creationId xmlns="" xmlns:a16="http://schemas.microsoft.com/office/drawing/2014/main" id="{57C53A73-120D-4D69-8557-262B06DB35C7}"/>
                </a:ext>
              </a:extLst>
            </p:cNvPr>
            <p:cNvGrpSpPr/>
            <p:nvPr/>
          </p:nvGrpSpPr>
          <p:grpSpPr>
            <a:xfrm>
              <a:off x="5578742" y="1828934"/>
              <a:ext cx="3423909" cy="3207309"/>
              <a:chOff x="30664138" y="2332082"/>
              <a:chExt cx="3423909" cy="3207309"/>
            </a:xfrm>
          </p:grpSpPr>
          <p:sp>
            <p:nvSpPr>
              <p:cNvPr id="305" name="立方体 304">
                <a:extLst>
                  <a:ext uri="{FF2B5EF4-FFF2-40B4-BE49-F238E27FC236}">
                    <a16:creationId xmlns="" xmlns:a16="http://schemas.microsoft.com/office/drawing/2014/main" id="{AA355947-7217-41FF-98FF-0FDE87A49A09}"/>
                  </a:ext>
                </a:extLst>
              </p:cNvPr>
              <p:cNvSpPr/>
              <p:nvPr/>
            </p:nvSpPr>
            <p:spPr>
              <a:xfrm>
                <a:off x="30664138" y="4157471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306" name="直接箭头连接符 305">
                <a:extLst>
                  <a:ext uri="{FF2B5EF4-FFF2-40B4-BE49-F238E27FC236}">
                    <a16:creationId xmlns="" xmlns:a16="http://schemas.microsoft.com/office/drawing/2014/main" id="{17E07575-57BB-47FE-9E6A-54FF9549E9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01012" y="4633026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立方体 306">
                <a:extLst>
                  <a:ext uri="{FF2B5EF4-FFF2-40B4-BE49-F238E27FC236}">
                    <a16:creationId xmlns="" xmlns:a16="http://schemas.microsoft.com/office/drawing/2014/main" id="{2C97AAEE-AB92-4E9E-8EC4-F352AFA64F41}"/>
                  </a:ext>
                </a:extLst>
              </p:cNvPr>
              <p:cNvSpPr/>
              <p:nvPr/>
            </p:nvSpPr>
            <p:spPr>
              <a:xfrm>
                <a:off x="31346200" y="3185898"/>
                <a:ext cx="2329358" cy="13819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08" name="立方体 307">
                <a:extLst>
                  <a:ext uri="{FF2B5EF4-FFF2-40B4-BE49-F238E27FC236}">
                    <a16:creationId xmlns="" xmlns:a16="http://schemas.microsoft.com/office/drawing/2014/main" id="{6E249E59-1EC0-4786-89AE-50FA4E2F223D}"/>
                  </a:ext>
                </a:extLst>
              </p:cNvPr>
              <p:cNvSpPr/>
              <p:nvPr/>
            </p:nvSpPr>
            <p:spPr>
              <a:xfrm>
                <a:off x="31684255" y="2332082"/>
                <a:ext cx="1794844" cy="1405421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cxnSp>
            <p:nvCxnSpPr>
              <p:cNvPr id="309" name="直接箭头连接符 308">
                <a:extLst>
                  <a:ext uri="{FF2B5EF4-FFF2-40B4-BE49-F238E27FC236}">
                    <a16:creationId xmlns="" xmlns:a16="http://schemas.microsoft.com/office/drawing/2014/main" id="{96C941CE-BAF9-4884-85A7-494372A99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90834" y="3805777"/>
                <a:ext cx="8810" cy="4741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组合 293">
              <a:extLst>
                <a:ext uri="{FF2B5EF4-FFF2-40B4-BE49-F238E27FC236}">
                  <a16:creationId xmlns="" xmlns:a16="http://schemas.microsoft.com/office/drawing/2014/main" id="{B7CFC49A-6A6A-4064-B92D-AF1D89275042}"/>
                </a:ext>
              </a:extLst>
            </p:cNvPr>
            <p:cNvGrpSpPr/>
            <p:nvPr/>
          </p:nvGrpSpPr>
          <p:grpSpPr>
            <a:xfrm>
              <a:off x="10016250" y="2560322"/>
              <a:ext cx="3431257" cy="1679937"/>
              <a:chOff x="41802121" y="3479176"/>
              <a:chExt cx="3431257" cy="1679937"/>
            </a:xfrm>
          </p:grpSpPr>
          <p:sp>
            <p:nvSpPr>
              <p:cNvPr id="302" name="立方体 301">
                <a:extLst>
                  <a:ext uri="{FF2B5EF4-FFF2-40B4-BE49-F238E27FC236}">
                    <a16:creationId xmlns="" xmlns:a16="http://schemas.microsoft.com/office/drawing/2014/main" id="{58B102A2-8539-4A7F-B290-68BCD25E7DC0}"/>
                  </a:ext>
                </a:extLst>
              </p:cNvPr>
              <p:cNvSpPr/>
              <p:nvPr/>
            </p:nvSpPr>
            <p:spPr>
              <a:xfrm>
                <a:off x="41809469" y="3777193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03" name="立方体 302">
                <a:extLst>
                  <a:ext uri="{FF2B5EF4-FFF2-40B4-BE49-F238E27FC236}">
                    <a16:creationId xmlns="" xmlns:a16="http://schemas.microsoft.com/office/drawing/2014/main" id="{C0DAFE71-4B20-4FB8-A9FA-3FFE8C759007}"/>
                  </a:ext>
                </a:extLst>
              </p:cNvPr>
              <p:cNvSpPr/>
              <p:nvPr/>
            </p:nvSpPr>
            <p:spPr>
              <a:xfrm>
                <a:off x="41809469" y="3636625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04" name="立方体 303">
                <a:extLst>
                  <a:ext uri="{FF2B5EF4-FFF2-40B4-BE49-F238E27FC236}">
                    <a16:creationId xmlns="" xmlns:a16="http://schemas.microsoft.com/office/drawing/2014/main" id="{E95B431A-2B72-496A-9584-53C23ED52B3E}"/>
                  </a:ext>
                </a:extLst>
              </p:cNvPr>
              <p:cNvSpPr/>
              <p:nvPr/>
            </p:nvSpPr>
            <p:spPr>
              <a:xfrm>
                <a:off x="41802121" y="3479176"/>
                <a:ext cx="3423909" cy="1381920"/>
              </a:xfrm>
              <a:prstGeom prst="cube">
                <a:avLst>
                  <a:gd name="adj" fmla="val 89361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</p:grpSp>
        <p:cxnSp>
          <p:nvCxnSpPr>
            <p:cNvPr id="296" name="直接箭头连接符 295">
              <a:extLst>
                <a:ext uri="{FF2B5EF4-FFF2-40B4-BE49-F238E27FC236}">
                  <a16:creationId xmlns="" xmlns:a16="http://schemas.microsoft.com/office/drawing/2014/main" id="{0D022E32-36CC-4244-B3B0-A694D4169478}"/>
                </a:ext>
              </a:extLst>
            </p:cNvPr>
            <p:cNvCxnSpPr>
              <a:cxnSpLocks/>
            </p:cNvCxnSpPr>
            <p:nvPr/>
          </p:nvCxnSpPr>
          <p:spPr>
            <a:xfrm>
              <a:off x="8100280" y="2272892"/>
              <a:ext cx="2134208" cy="9459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>
              <a:extLst>
                <a:ext uri="{FF2B5EF4-FFF2-40B4-BE49-F238E27FC236}">
                  <a16:creationId xmlns="" xmlns:a16="http://schemas.microsoft.com/office/drawing/2014/main" id="{EE7F63AF-DB3A-49F9-B2DA-5A0E9E995392}"/>
                </a:ext>
              </a:extLst>
            </p:cNvPr>
            <p:cNvCxnSpPr>
              <a:cxnSpLocks/>
            </p:cNvCxnSpPr>
            <p:nvPr/>
          </p:nvCxnSpPr>
          <p:spPr>
            <a:xfrm>
              <a:off x="8140701" y="3218816"/>
              <a:ext cx="1908816" cy="375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="" xmlns:a16="http://schemas.microsoft.com/office/drawing/2014/main" id="{EBB68135-DE53-4632-B05B-5A1372E85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837" y="4033448"/>
              <a:ext cx="1202627" cy="991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组合 348">
              <a:extLst>
                <a:ext uri="{FF2B5EF4-FFF2-40B4-BE49-F238E27FC236}">
                  <a16:creationId xmlns="" xmlns:a16="http://schemas.microsoft.com/office/drawing/2014/main" id="{3E28A72E-2758-4EC3-BE39-E2EF303653FE}"/>
                </a:ext>
              </a:extLst>
            </p:cNvPr>
            <p:cNvGrpSpPr/>
            <p:nvPr/>
          </p:nvGrpSpPr>
          <p:grpSpPr>
            <a:xfrm>
              <a:off x="235519" y="4206161"/>
              <a:ext cx="4428000" cy="891459"/>
              <a:chOff x="41432802" y="1543947"/>
              <a:chExt cx="4433003" cy="891459"/>
            </a:xfrm>
          </p:grpSpPr>
          <p:sp>
            <p:nvSpPr>
              <p:cNvPr id="399" name="矩形: 圆角 398">
                <a:extLst>
                  <a:ext uri="{FF2B5EF4-FFF2-40B4-BE49-F238E27FC236}">
                    <a16:creationId xmlns="" xmlns:a16="http://schemas.microsoft.com/office/drawing/2014/main" id="{CC2C0744-9D6F-4C0B-AFE1-C094115ADB8D}"/>
                  </a:ext>
                </a:extLst>
              </p:cNvPr>
              <p:cNvSpPr/>
              <p:nvPr/>
            </p:nvSpPr>
            <p:spPr>
              <a:xfrm>
                <a:off x="41432802" y="1543947"/>
                <a:ext cx="4338701" cy="891459"/>
              </a:xfrm>
              <a:prstGeom prst="roundRect">
                <a:avLst>
                  <a:gd name="adj" fmla="val 124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400" name="文本框 399">
                <a:extLst>
                  <a:ext uri="{FF2B5EF4-FFF2-40B4-BE49-F238E27FC236}">
                    <a16:creationId xmlns="" xmlns:a16="http://schemas.microsoft.com/office/drawing/2014/main" id="{7F69E8DB-0D6A-44AC-BBDA-E071A02613CE}"/>
                  </a:ext>
                </a:extLst>
              </p:cNvPr>
              <p:cNvSpPr txBox="1"/>
              <p:nvPr/>
            </p:nvSpPr>
            <p:spPr>
              <a:xfrm>
                <a:off x="41432802" y="1666511"/>
                <a:ext cx="44330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Head 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</a:p>
            </p:txBody>
          </p:sp>
        </p:grpSp>
        <p:cxnSp>
          <p:nvCxnSpPr>
            <p:cNvPr id="353" name="直接箭头连接符 352">
              <a:extLst>
                <a:ext uri="{FF2B5EF4-FFF2-40B4-BE49-F238E27FC236}">
                  <a16:creationId xmlns="" xmlns:a16="http://schemas.microsoft.com/office/drawing/2014/main" id="{4C7BBD9C-C217-411B-8434-745BB75D065A}"/>
                </a:ext>
              </a:extLst>
            </p:cNvPr>
            <p:cNvCxnSpPr>
              <a:cxnSpLocks/>
              <a:stCxn id="242" idx="0"/>
              <a:endCxn id="247" idx="2"/>
            </p:cNvCxnSpPr>
            <p:nvPr/>
          </p:nvCxnSpPr>
          <p:spPr>
            <a:xfrm flipH="1" flipV="1">
              <a:off x="2408309" y="6344963"/>
              <a:ext cx="4791" cy="4397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箭头连接符 354">
              <a:extLst>
                <a:ext uri="{FF2B5EF4-FFF2-40B4-BE49-F238E27FC236}">
                  <a16:creationId xmlns="" xmlns:a16="http://schemas.microsoft.com/office/drawing/2014/main" id="{8C46FF34-22AF-4BFA-B970-616A55CB40EF}"/>
                </a:ext>
              </a:extLst>
            </p:cNvPr>
            <p:cNvCxnSpPr>
              <a:cxnSpLocks/>
              <a:stCxn id="247" idx="0"/>
              <a:endCxn id="399" idx="2"/>
            </p:cNvCxnSpPr>
            <p:nvPr/>
          </p:nvCxnSpPr>
          <p:spPr>
            <a:xfrm flipH="1" flipV="1">
              <a:off x="2402421" y="5097620"/>
              <a:ext cx="5888" cy="354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文本框 406">
              <a:extLst>
                <a:ext uri="{FF2B5EF4-FFF2-40B4-BE49-F238E27FC236}">
                  <a16:creationId xmlns="" xmlns:a16="http://schemas.microsoft.com/office/drawing/2014/main" id="{2DCB6EF8-A1D4-458B-B02B-914703EAE8EF}"/>
                </a:ext>
              </a:extLst>
            </p:cNvPr>
            <p:cNvSpPr txBox="1"/>
            <p:nvPr/>
          </p:nvSpPr>
          <p:spPr>
            <a:xfrm>
              <a:off x="1772080" y="8868987"/>
              <a:ext cx="11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346" name="文本框 345">
              <a:extLst>
                <a:ext uri="{FF2B5EF4-FFF2-40B4-BE49-F238E27FC236}">
                  <a16:creationId xmlns="" xmlns:a16="http://schemas.microsoft.com/office/drawing/2014/main" id="{00F0326C-DB04-4AA1-9615-5B43E2F2E2F5}"/>
                </a:ext>
              </a:extLst>
            </p:cNvPr>
            <p:cNvSpPr txBox="1"/>
            <p:nvPr/>
          </p:nvSpPr>
          <p:spPr>
            <a:xfrm>
              <a:off x="9697240" y="8864417"/>
              <a:ext cx="11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="" xmlns:a16="http://schemas.microsoft.com/office/drawing/2014/main" id="{F495FEF5-A01D-4CE0-BC94-E63659B49D50}"/>
                </a:ext>
              </a:extLst>
            </p:cNvPr>
            <p:cNvSpPr txBox="1"/>
            <p:nvPr/>
          </p:nvSpPr>
          <p:spPr>
            <a:xfrm>
              <a:off x="19446404" y="8897107"/>
              <a:ext cx="11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p:sp>
          <p:nvSpPr>
            <p:cNvPr id="357" name="文本框 356">
              <a:extLst>
                <a:ext uri="{FF2B5EF4-FFF2-40B4-BE49-F238E27FC236}">
                  <a16:creationId xmlns="" xmlns:a16="http://schemas.microsoft.com/office/drawing/2014/main" id="{C36E82E4-0DBE-4AB9-AD53-09185A09FD6E}"/>
                </a:ext>
              </a:extLst>
            </p:cNvPr>
            <p:cNvSpPr txBox="1"/>
            <p:nvPr/>
          </p:nvSpPr>
          <p:spPr>
            <a:xfrm>
              <a:off x="12649126" y="19160733"/>
              <a:ext cx="11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</a:p>
          </p:txBody>
        </p:sp>
        <p:grpSp>
          <p:nvGrpSpPr>
            <p:cNvPr id="235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194398" y="7861192"/>
              <a:ext cx="1577422" cy="893103"/>
              <a:chOff x="30274657" y="11908496"/>
              <a:chExt cx="1611658" cy="893103"/>
            </a:xfrm>
          </p:grpSpPr>
          <p:sp>
            <p:nvSpPr>
              <p:cNvPr id="236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274657" y="11908496"/>
                <a:ext cx="161165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237" name="文本框 343">
                <a:extLst>
                  <a:ext uri="{FF2B5EF4-FFF2-40B4-BE49-F238E27FC236}">
                    <a16:creationId xmlns="" xmlns:a16="http://schemas.microsoft.com/office/drawing/2014/main" id="{A7E591F8-22A6-4519-84E6-8B325456EDD6}"/>
                  </a:ext>
                </a:extLst>
              </p:cNvPr>
              <p:cNvSpPr txBox="1"/>
              <p:nvPr/>
            </p:nvSpPr>
            <p:spPr>
              <a:xfrm>
                <a:off x="30340971" y="12008158"/>
                <a:ext cx="1479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</p:grpSp>
        <p:grpSp>
          <p:nvGrpSpPr>
            <p:cNvPr id="238" name="组合 277">
              <a:extLst>
                <a:ext uri="{FF2B5EF4-FFF2-40B4-BE49-F238E27FC236}">
                  <a16:creationId xmlns="" xmlns:a16="http://schemas.microsoft.com/office/drawing/2014/main" id="{7242EAEA-5A93-4F93-B0E1-3A556A3303F8}"/>
                </a:ext>
              </a:extLst>
            </p:cNvPr>
            <p:cNvGrpSpPr/>
            <p:nvPr/>
          </p:nvGrpSpPr>
          <p:grpSpPr>
            <a:xfrm>
              <a:off x="2422239" y="7861192"/>
              <a:ext cx="2233277" cy="893103"/>
              <a:chOff x="32131758" y="11908497"/>
              <a:chExt cx="2233277" cy="893103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39" name="矩形 340">
                <a:extLst>
                  <a:ext uri="{FF2B5EF4-FFF2-40B4-BE49-F238E27FC236}">
                    <a16:creationId xmlns="" xmlns:a16="http://schemas.microsoft.com/office/drawing/2014/main" id="{F827C510-3E1B-4933-B159-C0FD8C7B0634}"/>
                  </a:ext>
                </a:extLst>
              </p:cNvPr>
              <p:cNvSpPr/>
              <p:nvPr/>
            </p:nvSpPr>
            <p:spPr>
              <a:xfrm>
                <a:off x="32131758" y="11908497"/>
                <a:ext cx="2233277" cy="893103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240" name="文本框 341">
                <a:extLst>
                  <a:ext uri="{FF2B5EF4-FFF2-40B4-BE49-F238E27FC236}">
                    <a16:creationId xmlns="" xmlns:a16="http://schemas.microsoft.com/office/drawing/2014/main" id="{809DD738-A8C1-404D-81D0-EFF10000B3F1}"/>
                  </a:ext>
                </a:extLst>
              </p:cNvPr>
              <p:cNvSpPr txBox="1"/>
              <p:nvPr/>
            </p:nvSpPr>
            <p:spPr>
              <a:xfrm>
                <a:off x="32159038" y="12031881"/>
                <a:ext cx="217871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</a:p>
            </p:txBody>
          </p:sp>
        </p:grpSp>
        <p:grpSp>
          <p:nvGrpSpPr>
            <p:cNvPr id="241" name="组合 279">
              <a:extLst>
                <a:ext uri="{FF2B5EF4-FFF2-40B4-BE49-F238E27FC236}">
                  <a16:creationId xmlns="" xmlns:a16="http://schemas.microsoft.com/office/drawing/2014/main" id="{843A70BB-D2C8-452C-9F89-C4094AD043E8}"/>
                </a:ext>
              </a:extLst>
            </p:cNvPr>
            <p:cNvGrpSpPr/>
            <p:nvPr/>
          </p:nvGrpSpPr>
          <p:grpSpPr>
            <a:xfrm>
              <a:off x="199100" y="6784727"/>
              <a:ext cx="4428000" cy="788897"/>
              <a:chOff x="30018912" y="7900821"/>
              <a:chExt cx="4428000" cy="788897"/>
            </a:xfrm>
          </p:grpSpPr>
          <p:sp>
            <p:nvSpPr>
              <p:cNvPr id="242" name="矩形: 圆角 325">
                <a:extLst>
                  <a:ext uri="{FF2B5EF4-FFF2-40B4-BE49-F238E27FC236}">
                    <a16:creationId xmlns="" xmlns:a16="http://schemas.microsoft.com/office/drawing/2014/main" id="{F103314D-B5C5-4F1B-BB28-2FAB02E08DCF}"/>
                  </a:ext>
                </a:extLst>
              </p:cNvPr>
              <p:cNvSpPr/>
              <p:nvPr/>
            </p:nvSpPr>
            <p:spPr>
              <a:xfrm>
                <a:off x="30018912" y="7900821"/>
                <a:ext cx="4428000" cy="788897"/>
              </a:xfrm>
              <a:prstGeom prst="roundRect">
                <a:avLst>
                  <a:gd name="adj" fmla="val 34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243" name="文本框 326">
                <a:extLst>
                  <a:ext uri="{FF2B5EF4-FFF2-40B4-BE49-F238E27FC236}">
                    <a16:creationId xmlns="" xmlns:a16="http://schemas.microsoft.com/office/drawing/2014/main" id="{3C5D5610-EE92-4573-B431-0C605CF8361C}"/>
                  </a:ext>
                </a:extLst>
              </p:cNvPr>
              <p:cNvSpPr txBox="1"/>
              <p:nvPr/>
            </p:nvSpPr>
            <p:spPr>
              <a:xfrm>
                <a:off x="31135852" y="7985923"/>
                <a:ext cx="2118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Backbone</a:t>
                </a:r>
              </a:p>
            </p:txBody>
          </p:sp>
        </p:grpSp>
        <p:cxnSp>
          <p:nvCxnSpPr>
            <p:cNvPr id="244" name="直接箭头连接符 280">
              <a:extLst>
                <a:ext uri="{FF2B5EF4-FFF2-40B4-BE49-F238E27FC236}">
                  <a16:creationId xmlns="" xmlns:a16="http://schemas.microsoft.com/office/drawing/2014/main" id="{A1F04579-BAFA-4A70-BA4F-58535E6C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1034" y="7598590"/>
              <a:ext cx="1255018" cy="262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81">
              <a:extLst>
                <a:ext uri="{FF2B5EF4-FFF2-40B4-BE49-F238E27FC236}">
                  <a16:creationId xmlns="" xmlns:a16="http://schemas.microsoft.com/office/drawing/2014/main" id="{41296802-0CF9-477C-8719-86E7D4B9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052" y="7598590"/>
              <a:ext cx="945038" cy="26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1983387" y="5451860"/>
              <a:ext cx="880598" cy="893103"/>
              <a:chOff x="30647726" y="11908496"/>
              <a:chExt cx="899710" cy="893103"/>
            </a:xfrm>
          </p:grpSpPr>
          <p:sp>
            <p:nvSpPr>
              <p:cNvPr id="247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647726" y="11908496"/>
                <a:ext cx="86828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文本框 343">
                    <a:extLst>
                      <a:ext uri="{FF2B5EF4-FFF2-40B4-BE49-F238E27FC236}">
                        <a16:creationId xmlns="" xmlns:a16="http://schemas.microsoft.com/office/drawing/2014/main" id="{A7E591F8-22A6-4519-84E6-8B325456E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0" name="文本框 343">
                    <a:extLst>
                      <a:ext uri="{FF2B5EF4-FFF2-40B4-BE49-F238E27FC236}">
                        <a16:creationId xmlns:a16="http://schemas.microsoft.com/office/drawing/2014/main" xmlns="" id="{A7E591F8-22A6-4519-84E6-8B325456E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5" name="组合 348">
              <a:extLst>
                <a:ext uri="{FF2B5EF4-FFF2-40B4-BE49-F238E27FC236}">
                  <a16:creationId xmlns="" xmlns:a16="http://schemas.microsoft.com/office/drawing/2014/main" id="{3E28A72E-2758-4EC3-BE39-E2EF303653FE}"/>
                </a:ext>
              </a:extLst>
            </p:cNvPr>
            <p:cNvGrpSpPr/>
            <p:nvPr/>
          </p:nvGrpSpPr>
          <p:grpSpPr>
            <a:xfrm>
              <a:off x="9564340" y="114761"/>
              <a:ext cx="4428000" cy="891459"/>
              <a:chOff x="41432802" y="1543947"/>
              <a:chExt cx="4433003" cy="891459"/>
            </a:xfrm>
          </p:grpSpPr>
          <p:sp>
            <p:nvSpPr>
              <p:cNvPr id="283" name="矩形: 圆角 398">
                <a:extLst>
                  <a:ext uri="{FF2B5EF4-FFF2-40B4-BE49-F238E27FC236}">
                    <a16:creationId xmlns="" xmlns:a16="http://schemas.microsoft.com/office/drawing/2014/main" id="{CC2C0744-9D6F-4C0B-AFE1-C094115ADB8D}"/>
                  </a:ext>
                </a:extLst>
              </p:cNvPr>
              <p:cNvSpPr/>
              <p:nvPr/>
            </p:nvSpPr>
            <p:spPr>
              <a:xfrm>
                <a:off x="41432802" y="1543947"/>
                <a:ext cx="4338701" cy="891459"/>
              </a:xfrm>
              <a:prstGeom prst="roundRect">
                <a:avLst>
                  <a:gd name="adj" fmla="val 124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28" name="文本框 399">
                <a:extLst>
                  <a:ext uri="{FF2B5EF4-FFF2-40B4-BE49-F238E27FC236}">
                    <a16:creationId xmlns="" xmlns:a16="http://schemas.microsoft.com/office/drawing/2014/main" id="{7F69E8DB-0D6A-44AC-BBDA-E071A02613CE}"/>
                  </a:ext>
                </a:extLst>
              </p:cNvPr>
              <p:cNvSpPr txBox="1"/>
              <p:nvPr/>
            </p:nvSpPr>
            <p:spPr>
              <a:xfrm>
                <a:off x="41432802" y="1666511"/>
                <a:ext cx="44330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Head </a:t>
                </a:r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</a:t>
                </a:r>
              </a:p>
            </p:txBody>
          </p:sp>
        </p:grpSp>
        <p:grpSp>
          <p:nvGrpSpPr>
            <p:cNvPr id="329" name="组合 348">
              <a:extLst>
                <a:ext uri="{FF2B5EF4-FFF2-40B4-BE49-F238E27FC236}">
                  <a16:creationId xmlns="" xmlns:a16="http://schemas.microsoft.com/office/drawing/2014/main" id="{3E28A72E-2758-4EC3-BE39-E2EF303653FE}"/>
                </a:ext>
              </a:extLst>
            </p:cNvPr>
            <p:cNvGrpSpPr/>
            <p:nvPr/>
          </p:nvGrpSpPr>
          <p:grpSpPr>
            <a:xfrm>
              <a:off x="21505478" y="114731"/>
              <a:ext cx="4428000" cy="891459"/>
              <a:chOff x="41432802" y="1543947"/>
              <a:chExt cx="4433003" cy="891459"/>
            </a:xfrm>
          </p:grpSpPr>
          <p:sp>
            <p:nvSpPr>
              <p:cNvPr id="330" name="矩形: 圆角 398">
                <a:extLst>
                  <a:ext uri="{FF2B5EF4-FFF2-40B4-BE49-F238E27FC236}">
                    <a16:creationId xmlns="" xmlns:a16="http://schemas.microsoft.com/office/drawing/2014/main" id="{CC2C0744-9D6F-4C0B-AFE1-C094115ADB8D}"/>
                  </a:ext>
                </a:extLst>
              </p:cNvPr>
              <p:cNvSpPr/>
              <p:nvPr/>
            </p:nvSpPr>
            <p:spPr>
              <a:xfrm>
                <a:off x="41432802" y="1543947"/>
                <a:ext cx="4338701" cy="891459"/>
              </a:xfrm>
              <a:prstGeom prst="roundRect">
                <a:avLst>
                  <a:gd name="adj" fmla="val 124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31" name="文本框 399">
                <a:extLst>
                  <a:ext uri="{FF2B5EF4-FFF2-40B4-BE49-F238E27FC236}">
                    <a16:creationId xmlns="" xmlns:a16="http://schemas.microsoft.com/office/drawing/2014/main" id="{7F69E8DB-0D6A-44AC-BBDA-E071A02613CE}"/>
                  </a:ext>
                </a:extLst>
              </p:cNvPr>
              <p:cNvSpPr txBox="1"/>
              <p:nvPr/>
            </p:nvSpPr>
            <p:spPr>
              <a:xfrm>
                <a:off x="41432802" y="1666511"/>
                <a:ext cx="44330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Head Network</a:t>
                </a:r>
              </a:p>
            </p:txBody>
          </p:sp>
        </p:grpSp>
        <p:cxnSp>
          <p:nvCxnSpPr>
            <p:cNvPr id="332" name="直接箭头连接符 352">
              <a:extLst>
                <a:ext uri="{FF2B5EF4-FFF2-40B4-BE49-F238E27FC236}">
                  <a16:creationId xmlns="" xmlns:a16="http://schemas.microsoft.com/office/drawing/2014/main" id="{4C7BBD9C-C217-411B-8434-745BB75D0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4806" y="6344963"/>
              <a:ext cx="4791" cy="4397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3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4960895" y="7861192"/>
              <a:ext cx="1577422" cy="893103"/>
              <a:chOff x="30274657" y="11908496"/>
              <a:chExt cx="1611658" cy="893103"/>
            </a:xfrm>
          </p:grpSpPr>
          <p:sp>
            <p:nvSpPr>
              <p:cNvPr id="334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274657" y="11908496"/>
                <a:ext cx="161165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35" name="文本框 343">
                <a:extLst>
                  <a:ext uri="{FF2B5EF4-FFF2-40B4-BE49-F238E27FC236}">
                    <a16:creationId xmlns="" xmlns:a16="http://schemas.microsoft.com/office/drawing/2014/main" id="{A7E591F8-22A6-4519-84E6-8B325456EDD6}"/>
                  </a:ext>
                </a:extLst>
              </p:cNvPr>
              <p:cNvSpPr txBox="1"/>
              <p:nvPr/>
            </p:nvSpPr>
            <p:spPr>
              <a:xfrm>
                <a:off x="30340971" y="12008158"/>
                <a:ext cx="1479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</p:grpSp>
        <p:grpSp>
          <p:nvGrpSpPr>
            <p:cNvPr id="336" name="组合 277">
              <a:extLst>
                <a:ext uri="{FF2B5EF4-FFF2-40B4-BE49-F238E27FC236}">
                  <a16:creationId xmlns="" xmlns:a16="http://schemas.microsoft.com/office/drawing/2014/main" id="{7242EAEA-5A93-4F93-B0E1-3A556A3303F8}"/>
                </a:ext>
              </a:extLst>
            </p:cNvPr>
            <p:cNvGrpSpPr/>
            <p:nvPr/>
          </p:nvGrpSpPr>
          <p:grpSpPr>
            <a:xfrm>
              <a:off x="7188736" y="7861192"/>
              <a:ext cx="2233277" cy="893103"/>
              <a:chOff x="32131758" y="11908497"/>
              <a:chExt cx="2233277" cy="893103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37" name="矩形 340">
                <a:extLst>
                  <a:ext uri="{FF2B5EF4-FFF2-40B4-BE49-F238E27FC236}">
                    <a16:creationId xmlns="" xmlns:a16="http://schemas.microsoft.com/office/drawing/2014/main" id="{F827C510-3E1B-4933-B159-C0FD8C7B0634}"/>
                  </a:ext>
                </a:extLst>
              </p:cNvPr>
              <p:cNvSpPr/>
              <p:nvPr/>
            </p:nvSpPr>
            <p:spPr>
              <a:xfrm>
                <a:off x="32131758" y="11908497"/>
                <a:ext cx="2233277" cy="893103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38" name="文本框 341">
                <a:extLst>
                  <a:ext uri="{FF2B5EF4-FFF2-40B4-BE49-F238E27FC236}">
                    <a16:creationId xmlns="" xmlns:a16="http://schemas.microsoft.com/office/drawing/2014/main" id="{809DD738-A8C1-404D-81D0-EFF10000B3F1}"/>
                  </a:ext>
                </a:extLst>
              </p:cNvPr>
              <p:cNvSpPr txBox="1"/>
              <p:nvPr/>
            </p:nvSpPr>
            <p:spPr>
              <a:xfrm>
                <a:off x="32159038" y="12031881"/>
                <a:ext cx="217871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</a:p>
            </p:txBody>
          </p:sp>
        </p:grpSp>
        <p:grpSp>
          <p:nvGrpSpPr>
            <p:cNvPr id="345" name="组合 279">
              <a:extLst>
                <a:ext uri="{FF2B5EF4-FFF2-40B4-BE49-F238E27FC236}">
                  <a16:creationId xmlns="" xmlns:a16="http://schemas.microsoft.com/office/drawing/2014/main" id="{843A70BB-D2C8-452C-9F89-C4094AD043E8}"/>
                </a:ext>
              </a:extLst>
            </p:cNvPr>
            <p:cNvGrpSpPr/>
            <p:nvPr/>
          </p:nvGrpSpPr>
          <p:grpSpPr>
            <a:xfrm>
              <a:off x="4965597" y="6784727"/>
              <a:ext cx="4428000" cy="788897"/>
              <a:chOff x="30018912" y="7900821"/>
              <a:chExt cx="4428000" cy="788897"/>
            </a:xfrm>
          </p:grpSpPr>
          <p:sp>
            <p:nvSpPr>
              <p:cNvPr id="358" name="矩形: 圆角 325">
                <a:extLst>
                  <a:ext uri="{FF2B5EF4-FFF2-40B4-BE49-F238E27FC236}">
                    <a16:creationId xmlns="" xmlns:a16="http://schemas.microsoft.com/office/drawing/2014/main" id="{F103314D-B5C5-4F1B-BB28-2FAB02E08DCF}"/>
                  </a:ext>
                </a:extLst>
              </p:cNvPr>
              <p:cNvSpPr/>
              <p:nvPr/>
            </p:nvSpPr>
            <p:spPr>
              <a:xfrm>
                <a:off x="30018912" y="7900821"/>
                <a:ext cx="4428000" cy="788897"/>
              </a:xfrm>
              <a:prstGeom prst="roundRect">
                <a:avLst>
                  <a:gd name="adj" fmla="val 34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359" name="文本框 326">
                <a:extLst>
                  <a:ext uri="{FF2B5EF4-FFF2-40B4-BE49-F238E27FC236}">
                    <a16:creationId xmlns="" xmlns:a16="http://schemas.microsoft.com/office/drawing/2014/main" id="{3C5D5610-EE92-4573-B431-0C605CF8361C}"/>
                  </a:ext>
                </a:extLst>
              </p:cNvPr>
              <p:cNvSpPr txBox="1"/>
              <p:nvPr/>
            </p:nvSpPr>
            <p:spPr>
              <a:xfrm>
                <a:off x="31135852" y="7985923"/>
                <a:ext cx="2118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Backbone</a:t>
                </a:r>
              </a:p>
            </p:txBody>
          </p:sp>
        </p:grpSp>
        <p:cxnSp>
          <p:nvCxnSpPr>
            <p:cNvPr id="360" name="直接箭头连接符 280">
              <a:extLst>
                <a:ext uri="{FF2B5EF4-FFF2-40B4-BE49-F238E27FC236}">
                  <a16:creationId xmlns="" xmlns:a16="http://schemas.microsoft.com/office/drawing/2014/main" id="{A1F04579-BAFA-4A70-BA4F-58535E6C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531" y="7598590"/>
              <a:ext cx="1255018" cy="262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接箭头连接符 281">
              <a:extLst>
                <a:ext uri="{FF2B5EF4-FFF2-40B4-BE49-F238E27FC236}">
                  <a16:creationId xmlns="" xmlns:a16="http://schemas.microsoft.com/office/drawing/2014/main" id="{41296802-0CF9-477C-8719-86E7D4B9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72549" y="7598590"/>
              <a:ext cx="945038" cy="26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6749884" y="5451860"/>
              <a:ext cx="880598" cy="893103"/>
              <a:chOff x="30647726" y="11908496"/>
              <a:chExt cx="899710" cy="893103"/>
            </a:xfrm>
          </p:grpSpPr>
          <p:sp>
            <p:nvSpPr>
              <p:cNvPr id="363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647726" y="11908496"/>
                <a:ext cx="86828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4" name="文本框 343">
                    <a:extLst>
                      <a:ext uri="{FF2B5EF4-FFF2-40B4-BE49-F238E27FC236}">
                        <a16:creationId xmlns="" xmlns:a16="http://schemas.microsoft.com/office/drawing/2014/main" id="{A7E591F8-22A6-4519-84E6-8B325456E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4" name="文本框 343">
                    <a:extLst>
                      <a:ext uri="{FF2B5EF4-FFF2-40B4-BE49-F238E27FC236}">
                        <a16:creationId xmlns:a16="http://schemas.microsoft.com/office/drawing/2014/main" xmlns="" id="{A7E591F8-22A6-4519-84E6-8B325456E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5" name="直接箭头连接符 352">
              <a:extLst>
                <a:ext uri="{FF2B5EF4-FFF2-40B4-BE49-F238E27FC236}">
                  <a16:creationId xmlns="" xmlns:a16="http://schemas.microsoft.com/office/drawing/2014/main" id="{4C7BBD9C-C217-411B-8434-745BB75D0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86958" y="6297040"/>
              <a:ext cx="4791" cy="4397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13973047" y="7813269"/>
              <a:ext cx="1577422" cy="893103"/>
              <a:chOff x="30274657" y="11908496"/>
              <a:chExt cx="1611658" cy="893103"/>
            </a:xfrm>
          </p:grpSpPr>
          <p:sp>
            <p:nvSpPr>
              <p:cNvPr id="367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274657" y="11908496"/>
                <a:ext cx="161165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368" name="文本框 343">
                <a:extLst>
                  <a:ext uri="{FF2B5EF4-FFF2-40B4-BE49-F238E27FC236}">
                    <a16:creationId xmlns="" xmlns:a16="http://schemas.microsoft.com/office/drawing/2014/main" id="{A7E591F8-22A6-4519-84E6-8B325456EDD6}"/>
                  </a:ext>
                </a:extLst>
              </p:cNvPr>
              <p:cNvSpPr txBox="1"/>
              <p:nvPr/>
            </p:nvSpPr>
            <p:spPr>
              <a:xfrm>
                <a:off x="30340971" y="12008158"/>
                <a:ext cx="1479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</p:grpSp>
        <p:grpSp>
          <p:nvGrpSpPr>
            <p:cNvPr id="369" name="组合 277">
              <a:extLst>
                <a:ext uri="{FF2B5EF4-FFF2-40B4-BE49-F238E27FC236}">
                  <a16:creationId xmlns="" xmlns:a16="http://schemas.microsoft.com/office/drawing/2014/main" id="{7242EAEA-5A93-4F93-B0E1-3A556A3303F8}"/>
                </a:ext>
              </a:extLst>
            </p:cNvPr>
            <p:cNvGrpSpPr/>
            <p:nvPr/>
          </p:nvGrpSpPr>
          <p:grpSpPr>
            <a:xfrm>
              <a:off x="16200888" y="7813269"/>
              <a:ext cx="2233277" cy="893103"/>
              <a:chOff x="32131758" y="11908497"/>
              <a:chExt cx="2233277" cy="893103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05" name="矩形 340">
                <a:extLst>
                  <a:ext uri="{FF2B5EF4-FFF2-40B4-BE49-F238E27FC236}">
                    <a16:creationId xmlns="" xmlns:a16="http://schemas.microsoft.com/office/drawing/2014/main" id="{F827C510-3E1B-4933-B159-C0FD8C7B0634}"/>
                  </a:ext>
                </a:extLst>
              </p:cNvPr>
              <p:cNvSpPr/>
              <p:nvPr/>
            </p:nvSpPr>
            <p:spPr>
              <a:xfrm>
                <a:off x="32131758" y="11908497"/>
                <a:ext cx="2233277" cy="893103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06" name="文本框 341">
                <a:extLst>
                  <a:ext uri="{FF2B5EF4-FFF2-40B4-BE49-F238E27FC236}">
                    <a16:creationId xmlns="" xmlns:a16="http://schemas.microsoft.com/office/drawing/2014/main" id="{809DD738-A8C1-404D-81D0-EFF10000B3F1}"/>
                  </a:ext>
                </a:extLst>
              </p:cNvPr>
              <p:cNvSpPr txBox="1"/>
              <p:nvPr/>
            </p:nvSpPr>
            <p:spPr>
              <a:xfrm>
                <a:off x="32159038" y="12031881"/>
                <a:ext cx="217871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</a:p>
            </p:txBody>
          </p:sp>
        </p:grpSp>
        <p:grpSp>
          <p:nvGrpSpPr>
            <p:cNvPr id="408" name="组合 279">
              <a:extLst>
                <a:ext uri="{FF2B5EF4-FFF2-40B4-BE49-F238E27FC236}">
                  <a16:creationId xmlns="" xmlns:a16="http://schemas.microsoft.com/office/drawing/2014/main" id="{843A70BB-D2C8-452C-9F89-C4094AD043E8}"/>
                </a:ext>
              </a:extLst>
            </p:cNvPr>
            <p:cNvGrpSpPr/>
            <p:nvPr/>
          </p:nvGrpSpPr>
          <p:grpSpPr>
            <a:xfrm>
              <a:off x="13977749" y="6736804"/>
              <a:ext cx="4428000" cy="788897"/>
              <a:chOff x="30018912" y="7900821"/>
              <a:chExt cx="4428000" cy="788897"/>
            </a:xfrm>
          </p:grpSpPr>
          <p:sp>
            <p:nvSpPr>
              <p:cNvPr id="409" name="矩形: 圆角 325">
                <a:extLst>
                  <a:ext uri="{FF2B5EF4-FFF2-40B4-BE49-F238E27FC236}">
                    <a16:creationId xmlns="" xmlns:a16="http://schemas.microsoft.com/office/drawing/2014/main" id="{F103314D-B5C5-4F1B-BB28-2FAB02E08DCF}"/>
                  </a:ext>
                </a:extLst>
              </p:cNvPr>
              <p:cNvSpPr/>
              <p:nvPr/>
            </p:nvSpPr>
            <p:spPr>
              <a:xfrm>
                <a:off x="30018912" y="7900821"/>
                <a:ext cx="4428000" cy="788897"/>
              </a:xfrm>
              <a:prstGeom prst="roundRect">
                <a:avLst>
                  <a:gd name="adj" fmla="val 34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410" name="文本框 326">
                <a:extLst>
                  <a:ext uri="{FF2B5EF4-FFF2-40B4-BE49-F238E27FC236}">
                    <a16:creationId xmlns="" xmlns:a16="http://schemas.microsoft.com/office/drawing/2014/main" id="{3C5D5610-EE92-4573-B431-0C605CF8361C}"/>
                  </a:ext>
                </a:extLst>
              </p:cNvPr>
              <p:cNvSpPr txBox="1"/>
              <p:nvPr/>
            </p:nvSpPr>
            <p:spPr>
              <a:xfrm>
                <a:off x="31135852" y="7985923"/>
                <a:ext cx="2118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Backbone</a:t>
                </a:r>
              </a:p>
            </p:txBody>
          </p:sp>
        </p:grpSp>
        <p:cxnSp>
          <p:nvCxnSpPr>
            <p:cNvPr id="411" name="直接箭头连接符 280">
              <a:extLst>
                <a:ext uri="{FF2B5EF4-FFF2-40B4-BE49-F238E27FC236}">
                  <a16:creationId xmlns="" xmlns:a16="http://schemas.microsoft.com/office/drawing/2014/main" id="{A1F04579-BAFA-4A70-BA4F-58535E6C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29683" y="7550667"/>
              <a:ext cx="1255018" cy="262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箭头连接符 281">
              <a:extLst>
                <a:ext uri="{FF2B5EF4-FFF2-40B4-BE49-F238E27FC236}">
                  <a16:creationId xmlns="" xmlns:a16="http://schemas.microsoft.com/office/drawing/2014/main" id="{41296802-0CF9-477C-8719-86E7D4B9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84701" y="7550667"/>
              <a:ext cx="945038" cy="26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15762036" y="5403937"/>
              <a:ext cx="880598" cy="893103"/>
              <a:chOff x="30647726" y="11908496"/>
              <a:chExt cx="899710" cy="893103"/>
            </a:xfrm>
          </p:grpSpPr>
          <p:sp>
            <p:nvSpPr>
              <p:cNvPr id="414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647726" y="11908496"/>
                <a:ext cx="86828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文本框 343">
                    <a:extLst>
                      <a:ext uri="{FF2B5EF4-FFF2-40B4-BE49-F238E27FC236}">
                        <a16:creationId xmlns="" xmlns:a16="http://schemas.microsoft.com/office/drawing/2014/main" id="{A7E591F8-22A6-4519-84E6-8B325456E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5" name="文本框 343">
                    <a:extLst>
                      <a:ext uri="{FF2B5EF4-FFF2-40B4-BE49-F238E27FC236}">
                        <a16:creationId xmlns:a16="http://schemas.microsoft.com/office/drawing/2014/main" xmlns="" id="{A7E591F8-22A6-4519-84E6-8B325456E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6" name="直接箭头连接符 352">
              <a:extLst>
                <a:ext uri="{FF2B5EF4-FFF2-40B4-BE49-F238E27FC236}">
                  <a16:creationId xmlns="" xmlns:a16="http://schemas.microsoft.com/office/drawing/2014/main" id="{4C7BBD9C-C217-411B-8434-745BB75D06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2021" y="16969245"/>
              <a:ext cx="4791" cy="4397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7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5028110" y="18485474"/>
              <a:ext cx="1577422" cy="893103"/>
              <a:chOff x="30274657" y="11908496"/>
              <a:chExt cx="1611658" cy="893103"/>
            </a:xfrm>
          </p:grpSpPr>
          <p:sp>
            <p:nvSpPr>
              <p:cNvPr id="418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274657" y="11908496"/>
                <a:ext cx="161165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19" name="文本框 343">
                <a:extLst>
                  <a:ext uri="{FF2B5EF4-FFF2-40B4-BE49-F238E27FC236}">
                    <a16:creationId xmlns="" xmlns:a16="http://schemas.microsoft.com/office/drawing/2014/main" id="{A7E591F8-22A6-4519-84E6-8B325456EDD6}"/>
                  </a:ext>
                </a:extLst>
              </p:cNvPr>
              <p:cNvSpPr txBox="1"/>
              <p:nvPr/>
            </p:nvSpPr>
            <p:spPr>
              <a:xfrm>
                <a:off x="30340971" y="12008158"/>
                <a:ext cx="1479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</a:p>
            </p:txBody>
          </p:sp>
        </p:grpSp>
        <p:grpSp>
          <p:nvGrpSpPr>
            <p:cNvPr id="420" name="组合 277">
              <a:extLst>
                <a:ext uri="{FF2B5EF4-FFF2-40B4-BE49-F238E27FC236}">
                  <a16:creationId xmlns="" xmlns:a16="http://schemas.microsoft.com/office/drawing/2014/main" id="{7242EAEA-5A93-4F93-B0E1-3A556A3303F8}"/>
                </a:ext>
              </a:extLst>
            </p:cNvPr>
            <p:cNvGrpSpPr/>
            <p:nvPr/>
          </p:nvGrpSpPr>
          <p:grpSpPr>
            <a:xfrm>
              <a:off x="7255951" y="18485474"/>
              <a:ext cx="2233277" cy="893103"/>
              <a:chOff x="32131758" y="11908497"/>
              <a:chExt cx="2233277" cy="893103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421" name="矩形 340">
                <a:extLst>
                  <a:ext uri="{FF2B5EF4-FFF2-40B4-BE49-F238E27FC236}">
                    <a16:creationId xmlns="" xmlns:a16="http://schemas.microsoft.com/office/drawing/2014/main" id="{F827C510-3E1B-4933-B159-C0FD8C7B0634}"/>
                  </a:ext>
                </a:extLst>
              </p:cNvPr>
              <p:cNvSpPr/>
              <p:nvPr/>
            </p:nvSpPr>
            <p:spPr>
              <a:xfrm>
                <a:off x="32131758" y="11908497"/>
                <a:ext cx="2233277" cy="893103"/>
              </a:xfrm>
              <a:prstGeom prst="rect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p:sp>
            <p:nvSpPr>
              <p:cNvPr id="422" name="文本框 341">
                <a:extLst>
                  <a:ext uri="{FF2B5EF4-FFF2-40B4-BE49-F238E27FC236}">
                    <a16:creationId xmlns="" xmlns:a16="http://schemas.microsoft.com/office/drawing/2014/main" id="{809DD738-A8C1-404D-81D0-EFF10000B3F1}"/>
                  </a:ext>
                </a:extLst>
              </p:cNvPr>
              <p:cNvSpPr txBox="1"/>
              <p:nvPr/>
            </p:nvSpPr>
            <p:spPr>
              <a:xfrm>
                <a:off x="32159038" y="12031881"/>
                <a:ext cx="2178716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</a:t>
                </a:r>
              </a:p>
            </p:txBody>
          </p:sp>
        </p:grpSp>
        <p:grpSp>
          <p:nvGrpSpPr>
            <p:cNvPr id="423" name="组合 279">
              <a:extLst>
                <a:ext uri="{FF2B5EF4-FFF2-40B4-BE49-F238E27FC236}">
                  <a16:creationId xmlns="" xmlns:a16="http://schemas.microsoft.com/office/drawing/2014/main" id="{843A70BB-D2C8-452C-9F89-C4094AD043E8}"/>
                </a:ext>
              </a:extLst>
            </p:cNvPr>
            <p:cNvGrpSpPr/>
            <p:nvPr/>
          </p:nvGrpSpPr>
          <p:grpSpPr>
            <a:xfrm>
              <a:off x="5032812" y="17409009"/>
              <a:ext cx="4428000" cy="788897"/>
              <a:chOff x="30018912" y="7900821"/>
              <a:chExt cx="4428000" cy="788897"/>
            </a:xfrm>
          </p:grpSpPr>
          <p:sp>
            <p:nvSpPr>
              <p:cNvPr id="424" name="矩形: 圆角 325">
                <a:extLst>
                  <a:ext uri="{FF2B5EF4-FFF2-40B4-BE49-F238E27FC236}">
                    <a16:creationId xmlns="" xmlns:a16="http://schemas.microsoft.com/office/drawing/2014/main" id="{F103314D-B5C5-4F1B-BB28-2FAB02E08DCF}"/>
                  </a:ext>
                </a:extLst>
              </p:cNvPr>
              <p:cNvSpPr/>
              <p:nvPr/>
            </p:nvSpPr>
            <p:spPr>
              <a:xfrm>
                <a:off x="30018912" y="7900821"/>
                <a:ext cx="4428000" cy="788897"/>
              </a:xfrm>
              <a:prstGeom prst="roundRect">
                <a:avLst>
                  <a:gd name="adj" fmla="val 34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425" name="文本框 326">
                <a:extLst>
                  <a:ext uri="{FF2B5EF4-FFF2-40B4-BE49-F238E27FC236}">
                    <a16:creationId xmlns="" xmlns:a16="http://schemas.microsoft.com/office/drawing/2014/main" id="{3C5D5610-EE92-4573-B431-0C605CF8361C}"/>
                  </a:ext>
                </a:extLst>
              </p:cNvPr>
              <p:cNvSpPr txBox="1"/>
              <p:nvPr/>
            </p:nvSpPr>
            <p:spPr>
              <a:xfrm>
                <a:off x="31135852" y="7985923"/>
                <a:ext cx="21184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Backbone</a:t>
                </a:r>
              </a:p>
            </p:txBody>
          </p:sp>
        </p:grpSp>
        <p:cxnSp>
          <p:nvCxnSpPr>
            <p:cNvPr id="426" name="直接箭头连接符 280">
              <a:extLst>
                <a:ext uri="{FF2B5EF4-FFF2-40B4-BE49-F238E27FC236}">
                  <a16:creationId xmlns="" xmlns:a16="http://schemas.microsoft.com/office/drawing/2014/main" id="{A1F04579-BAFA-4A70-BA4F-58535E6C7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4746" y="18222872"/>
              <a:ext cx="1255018" cy="262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接箭头连接符 281">
              <a:extLst>
                <a:ext uri="{FF2B5EF4-FFF2-40B4-BE49-F238E27FC236}">
                  <a16:creationId xmlns="" xmlns:a16="http://schemas.microsoft.com/office/drawing/2014/main" id="{41296802-0CF9-477C-8719-86E7D4B98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9764" y="18222872"/>
              <a:ext cx="945038" cy="264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8" name="组合 276">
              <a:extLst>
                <a:ext uri="{FF2B5EF4-FFF2-40B4-BE49-F238E27FC236}">
                  <a16:creationId xmlns="" xmlns:a16="http://schemas.microsoft.com/office/drawing/2014/main" id="{41781CC9-B46D-40C3-93B4-4AB575377C1D}"/>
                </a:ext>
              </a:extLst>
            </p:cNvPr>
            <p:cNvGrpSpPr/>
            <p:nvPr/>
          </p:nvGrpSpPr>
          <p:grpSpPr>
            <a:xfrm>
              <a:off x="6817099" y="16076142"/>
              <a:ext cx="880598" cy="893103"/>
              <a:chOff x="30647726" y="11908496"/>
              <a:chExt cx="899710" cy="893103"/>
            </a:xfrm>
          </p:grpSpPr>
          <p:sp>
            <p:nvSpPr>
              <p:cNvPr id="429" name="矩形 342">
                <a:extLst>
                  <a:ext uri="{FF2B5EF4-FFF2-40B4-BE49-F238E27FC236}">
                    <a16:creationId xmlns="" xmlns:a16="http://schemas.microsoft.com/office/drawing/2014/main" id="{782E7BF7-55B1-4C0E-A318-1073E3137855}"/>
                  </a:ext>
                </a:extLst>
              </p:cNvPr>
              <p:cNvSpPr/>
              <p:nvPr/>
            </p:nvSpPr>
            <p:spPr>
              <a:xfrm>
                <a:off x="30647726" y="11908496"/>
                <a:ext cx="868288" cy="8931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0480" tIns="15240" rIns="30480" bIns="152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文本框 343">
                    <a:extLst>
                      <a:ext uri="{FF2B5EF4-FFF2-40B4-BE49-F238E27FC236}">
                        <a16:creationId xmlns="" xmlns:a16="http://schemas.microsoft.com/office/drawing/2014/main" id="{A7E591F8-22A6-4519-84E6-8B325456EDD6}"/>
                      </a:ext>
                    </a:extLst>
                  </p:cNvPr>
                  <p:cNvSpPr txBox="1"/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3600" b="1" i="1">
                                  <a:latin typeface="Cambria Math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sz="3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0" name="文本框 343">
                    <a:extLst>
                      <a:ext uri="{FF2B5EF4-FFF2-40B4-BE49-F238E27FC236}">
                        <a16:creationId xmlns:a16="http://schemas.microsoft.com/office/drawing/2014/main" xmlns="" id="{A7E591F8-22A6-4519-84E6-8B325456E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56214" y="12012468"/>
                    <a:ext cx="791222" cy="64633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4" name="文本框 343">
              <a:extLst>
                <a:ext uri="{FF2B5EF4-FFF2-40B4-BE49-F238E27FC236}">
                  <a16:creationId xmlns="" xmlns:a16="http://schemas.microsoft.com/office/drawing/2014/main" id="{A7E591F8-22A6-4519-84E6-8B325456EDD6}"/>
                </a:ext>
              </a:extLst>
            </p:cNvPr>
            <p:cNvSpPr txBox="1"/>
            <p:nvPr/>
          </p:nvSpPr>
          <p:spPr>
            <a:xfrm>
              <a:off x="15762036" y="15092352"/>
              <a:ext cx="3917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Graph-FPN Layer</a:t>
              </a:r>
              <a:endPara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5" name="组合 348">
              <a:extLst>
                <a:ext uri="{FF2B5EF4-FFF2-40B4-BE49-F238E27FC236}">
                  <a16:creationId xmlns="" xmlns:a16="http://schemas.microsoft.com/office/drawing/2014/main" id="{3E28A72E-2758-4EC3-BE39-E2EF303653FE}"/>
                </a:ext>
              </a:extLst>
            </p:cNvPr>
            <p:cNvGrpSpPr/>
            <p:nvPr/>
          </p:nvGrpSpPr>
          <p:grpSpPr>
            <a:xfrm>
              <a:off x="15487520" y="10577304"/>
              <a:ext cx="4428000" cy="891459"/>
              <a:chOff x="41432802" y="1543947"/>
              <a:chExt cx="4433003" cy="891459"/>
            </a:xfrm>
          </p:grpSpPr>
          <p:sp>
            <p:nvSpPr>
              <p:cNvPr id="436" name="矩形: 圆角 398">
                <a:extLst>
                  <a:ext uri="{FF2B5EF4-FFF2-40B4-BE49-F238E27FC236}">
                    <a16:creationId xmlns="" xmlns:a16="http://schemas.microsoft.com/office/drawing/2014/main" id="{CC2C0744-9D6F-4C0B-AFE1-C094115ADB8D}"/>
                  </a:ext>
                </a:extLst>
              </p:cNvPr>
              <p:cNvSpPr/>
              <p:nvPr/>
            </p:nvSpPr>
            <p:spPr>
              <a:xfrm>
                <a:off x="41432802" y="1543947"/>
                <a:ext cx="4338701" cy="891459"/>
              </a:xfrm>
              <a:prstGeom prst="roundRect">
                <a:avLst>
                  <a:gd name="adj" fmla="val 124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50" dirty="0"/>
              </a:p>
            </p:txBody>
          </p:sp>
          <p:sp>
            <p:nvSpPr>
              <p:cNvPr id="437" name="文本框 399">
                <a:extLst>
                  <a:ext uri="{FF2B5EF4-FFF2-40B4-BE49-F238E27FC236}">
                    <a16:creationId xmlns="" xmlns:a16="http://schemas.microsoft.com/office/drawing/2014/main" id="{7F69E8DB-0D6A-44AC-BBDA-E071A02613CE}"/>
                  </a:ext>
                </a:extLst>
              </p:cNvPr>
              <p:cNvSpPr txBox="1"/>
              <p:nvPr/>
            </p:nvSpPr>
            <p:spPr>
              <a:xfrm>
                <a:off x="41432802" y="1666511"/>
                <a:ext cx="44330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 Head Network</a:t>
                </a:r>
              </a:p>
            </p:txBody>
          </p:sp>
        </p:grpSp>
        <p:cxnSp>
          <p:nvCxnSpPr>
            <p:cNvPr id="438" name="直接箭头连接符 170">
              <a:extLst>
                <a:ext uri="{FF2B5EF4-FFF2-40B4-BE49-F238E27FC236}">
                  <a16:creationId xmlns="" xmlns:a16="http://schemas.microsoft.com/office/drawing/2014/main" id="{A7D4508C-8EED-484A-88CA-49683942D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2380" y="1076851"/>
              <a:ext cx="0" cy="1159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箭头连接符 170">
              <a:extLst>
                <a:ext uri="{FF2B5EF4-FFF2-40B4-BE49-F238E27FC236}">
                  <a16:creationId xmlns="" xmlns:a16="http://schemas.microsoft.com/office/drawing/2014/main" id="{A7D4508C-8EED-484A-88CA-49683942D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31242" y="1076851"/>
              <a:ext cx="0" cy="1159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94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61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Times New Roman</vt:lpstr>
      <vt:lpstr>等线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 chen</dc:creator>
  <cp:lastModifiedBy>CHEN LONG</cp:lastModifiedBy>
  <cp:revision>73</cp:revision>
  <cp:lastPrinted>2020-02-18T08:05:29Z</cp:lastPrinted>
  <dcterms:created xsi:type="dcterms:W3CDTF">2019-08-26T00:50:03Z</dcterms:created>
  <dcterms:modified xsi:type="dcterms:W3CDTF">2020-02-18T08:05:36Z</dcterms:modified>
</cp:coreProperties>
</file>