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7" r:id="rId2"/>
  </p:sldIdLst>
  <p:sldSz cx="32399288" cy="24120475"/>
  <p:notesSz cx="6858000" cy="9144000"/>
  <p:defaultTextStyle>
    <a:defPPr>
      <a:defRPr lang="en-US"/>
    </a:defPPr>
    <a:lvl1pPr marL="0" algn="l" defTabSz="2799133" rtl="0" eaLnBrk="1" latinLnBrk="0" hangingPunct="1">
      <a:defRPr sz="5510" kern="1200">
        <a:solidFill>
          <a:schemeClr val="tx1"/>
        </a:solidFill>
        <a:latin typeface="+mn-lt"/>
        <a:ea typeface="+mn-ea"/>
        <a:cs typeface="+mn-cs"/>
      </a:defRPr>
    </a:lvl1pPr>
    <a:lvl2pPr marL="1399567" algn="l" defTabSz="2799133" rtl="0" eaLnBrk="1" latinLnBrk="0" hangingPunct="1">
      <a:defRPr sz="5510" kern="1200">
        <a:solidFill>
          <a:schemeClr val="tx1"/>
        </a:solidFill>
        <a:latin typeface="+mn-lt"/>
        <a:ea typeface="+mn-ea"/>
        <a:cs typeface="+mn-cs"/>
      </a:defRPr>
    </a:lvl2pPr>
    <a:lvl3pPr marL="2799133" algn="l" defTabSz="2799133" rtl="0" eaLnBrk="1" latinLnBrk="0" hangingPunct="1">
      <a:defRPr sz="5510" kern="1200">
        <a:solidFill>
          <a:schemeClr val="tx1"/>
        </a:solidFill>
        <a:latin typeface="+mn-lt"/>
        <a:ea typeface="+mn-ea"/>
        <a:cs typeface="+mn-cs"/>
      </a:defRPr>
    </a:lvl3pPr>
    <a:lvl4pPr marL="4198700" algn="l" defTabSz="2799133" rtl="0" eaLnBrk="1" latinLnBrk="0" hangingPunct="1">
      <a:defRPr sz="5510" kern="1200">
        <a:solidFill>
          <a:schemeClr val="tx1"/>
        </a:solidFill>
        <a:latin typeface="+mn-lt"/>
        <a:ea typeface="+mn-ea"/>
        <a:cs typeface="+mn-cs"/>
      </a:defRPr>
    </a:lvl4pPr>
    <a:lvl5pPr marL="5598266" algn="l" defTabSz="2799133" rtl="0" eaLnBrk="1" latinLnBrk="0" hangingPunct="1">
      <a:defRPr sz="5510" kern="1200">
        <a:solidFill>
          <a:schemeClr val="tx1"/>
        </a:solidFill>
        <a:latin typeface="+mn-lt"/>
        <a:ea typeface="+mn-ea"/>
        <a:cs typeface="+mn-cs"/>
      </a:defRPr>
    </a:lvl5pPr>
    <a:lvl6pPr marL="6997833" algn="l" defTabSz="2799133" rtl="0" eaLnBrk="1" latinLnBrk="0" hangingPunct="1">
      <a:defRPr sz="5510" kern="1200">
        <a:solidFill>
          <a:schemeClr val="tx1"/>
        </a:solidFill>
        <a:latin typeface="+mn-lt"/>
        <a:ea typeface="+mn-ea"/>
        <a:cs typeface="+mn-cs"/>
      </a:defRPr>
    </a:lvl6pPr>
    <a:lvl7pPr marL="8397399" algn="l" defTabSz="2799133" rtl="0" eaLnBrk="1" latinLnBrk="0" hangingPunct="1">
      <a:defRPr sz="5510" kern="1200">
        <a:solidFill>
          <a:schemeClr val="tx1"/>
        </a:solidFill>
        <a:latin typeface="+mn-lt"/>
        <a:ea typeface="+mn-ea"/>
        <a:cs typeface="+mn-cs"/>
      </a:defRPr>
    </a:lvl7pPr>
    <a:lvl8pPr marL="9796967" algn="l" defTabSz="2799133" rtl="0" eaLnBrk="1" latinLnBrk="0" hangingPunct="1">
      <a:defRPr sz="5510" kern="1200">
        <a:solidFill>
          <a:schemeClr val="tx1"/>
        </a:solidFill>
        <a:latin typeface="+mn-lt"/>
        <a:ea typeface="+mn-ea"/>
        <a:cs typeface="+mn-cs"/>
      </a:defRPr>
    </a:lvl8pPr>
    <a:lvl9pPr marL="11196532" algn="l" defTabSz="2799133" rtl="0" eaLnBrk="1" latinLnBrk="0" hangingPunct="1">
      <a:defRPr sz="551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97" userDrawn="1">
          <p15:clr>
            <a:srgbClr val="A4A3A4"/>
          </p15:clr>
        </p15:guide>
        <p15:guide id="2" pos="10205" userDrawn="1">
          <p15:clr>
            <a:srgbClr val="A4A3A4"/>
          </p15:clr>
        </p15:guide>
        <p15:guide id="3" pos="10204" userDrawn="1">
          <p15:clr>
            <a:srgbClr val="A4A3A4"/>
          </p15:clr>
        </p15:guide>
        <p15:guide id="4" orient="horz" pos="7697" userDrawn="1">
          <p15:clr>
            <a:srgbClr val="A4A3A4"/>
          </p15:clr>
        </p15:guide>
        <p15:guide id="5" pos="120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514"/>
  </p:normalViewPr>
  <p:slideViewPr>
    <p:cSldViewPr snapToGrid="0" snapToObjects="1" showGuides="1">
      <p:cViewPr>
        <p:scale>
          <a:sx n="21" d="100"/>
          <a:sy n="21" d="100"/>
        </p:scale>
        <p:origin x="2544" y="728"/>
      </p:cViewPr>
      <p:guideLst>
        <p:guide orient="horz" pos="7597"/>
        <p:guide pos="10205"/>
        <p:guide pos="10204"/>
        <p:guide orient="horz" pos="7697"/>
        <p:guide pos="120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81477-97F1-5545-88B2-93C99C27CAEE}" type="datetimeFigureOut">
              <a:rPr lang="en-US" smtClean="0"/>
              <a:t>2/18/20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5725" y="1143000"/>
            <a:ext cx="4146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2B871-B38C-3948-8FE5-6AC41CD5D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1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9434" rtl="0" eaLnBrk="1" latinLnBrk="0" hangingPunct="1">
      <a:defRPr sz="1495" kern="1200">
        <a:solidFill>
          <a:schemeClr val="tx1"/>
        </a:solidFill>
        <a:latin typeface="+mn-lt"/>
        <a:ea typeface="+mn-ea"/>
        <a:cs typeface="+mn-cs"/>
      </a:defRPr>
    </a:lvl1pPr>
    <a:lvl2pPr marL="569717" algn="l" defTabSz="1139434" rtl="0" eaLnBrk="1" latinLnBrk="0" hangingPunct="1">
      <a:defRPr sz="1495" kern="1200">
        <a:solidFill>
          <a:schemeClr val="tx1"/>
        </a:solidFill>
        <a:latin typeface="+mn-lt"/>
        <a:ea typeface="+mn-ea"/>
        <a:cs typeface="+mn-cs"/>
      </a:defRPr>
    </a:lvl2pPr>
    <a:lvl3pPr marL="1139434" algn="l" defTabSz="1139434" rtl="0" eaLnBrk="1" latinLnBrk="0" hangingPunct="1">
      <a:defRPr sz="1495" kern="1200">
        <a:solidFill>
          <a:schemeClr val="tx1"/>
        </a:solidFill>
        <a:latin typeface="+mn-lt"/>
        <a:ea typeface="+mn-ea"/>
        <a:cs typeface="+mn-cs"/>
      </a:defRPr>
    </a:lvl3pPr>
    <a:lvl4pPr marL="1709151" algn="l" defTabSz="1139434" rtl="0" eaLnBrk="1" latinLnBrk="0" hangingPunct="1">
      <a:defRPr sz="1495" kern="1200">
        <a:solidFill>
          <a:schemeClr val="tx1"/>
        </a:solidFill>
        <a:latin typeface="+mn-lt"/>
        <a:ea typeface="+mn-ea"/>
        <a:cs typeface="+mn-cs"/>
      </a:defRPr>
    </a:lvl4pPr>
    <a:lvl5pPr marL="2278868" algn="l" defTabSz="1139434" rtl="0" eaLnBrk="1" latinLnBrk="0" hangingPunct="1">
      <a:defRPr sz="1495" kern="1200">
        <a:solidFill>
          <a:schemeClr val="tx1"/>
        </a:solidFill>
        <a:latin typeface="+mn-lt"/>
        <a:ea typeface="+mn-ea"/>
        <a:cs typeface="+mn-cs"/>
      </a:defRPr>
    </a:lvl5pPr>
    <a:lvl6pPr marL="2848585" algn="l" defTabSz="1139434" rtl="0" eaLnBrk="1" latinLnBrk="0" hangingPunct="1">
      <a:defRPr sz="1495" kern="1200">
        <a:solidFill>
          <a:schemeClr val="tx1"/>
        </a:solidFill>
        <a:latin typeface="+mn-lt"/>
        <a:ea typeface="+mn-ea"/>
        <a:cs typeface="+mn-cs"/>
      </a:defRPr>
    </a:lvl6pPr>
    <a:lvl7pPr marL="3418302" algn="l" defTabSz="1139434" rtl="0" eaLnBrk="1" latinLnBrk="0" hangingPunct="1">
      <a:defRPr sz="1495" kern="1200">
        <a:solidFill>
          <a:schemeClr val="tx1"/>
        </a:solidFill>
        <a:latin typeface="+mn-lt"/>
        <a:ea typeface="+mn-ea"/>
        <a:cs typeface="+mn-cs"/>
      </a:defRPr>
    </a:lvl7pPr>
    <a:lvl8pPr marL="3988018" algn="l" defTabSz="1139434" rtl="0" eaLnBrk="1" latinLnBrk="0" hangingPunct="1">
      <a:defRPr sz="1495" kern="1200">
        <a:solidFill>
          <a:schemeClr val="tx1"/>
        </a:solidFill>
        <a:latin typeface="+mn-lt"/>
        <a:ea typeface="+mn-ea"/>
        <a:cs typeface="+mn-cs"/>
      </a:defRPr>
    </a:lvl8pPr>
    <a:lvl9pPr marL="4557735" algn="l" defTabSz="1139434" rtl="0" eaLnBrk="1" latinLnBrk="0" hangingPunct="1">
      <a:defRPr sz="149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3947496"/>
            <a:ext cx="27539395" cy="8397499"/>
          </a:xfrm>
        </p:spPr>
        <p:txBody>
          <a:bodyPr anchor="b"/>
          <a:lstStyle>
            <a:lvl1pPr algn="ctr">
              <a:defRPr sz="2110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12668834"/>
            <a:ext cx="24299466" cy="5823530"/>
          </a:xfrm>
        </p:spPr>
        <p:txBody>
          <a:bodyPr/>
          <a:lstStyle>
            <a:lvl1pPr marL="0" indent="0" algn="ctr">
              <a:buNone/>
              <a:defRPr sz="8441"/>
            </a:lvl1pPr>
            <a:lvl2pPr marL="1608018" indent="0" algn="ctr">
              <a:buNone/>
              <a:defRPr sz="7034"/>
            </a:lvl2pPr>
            <a:lvl3pPr marL="3216036" indent="0" algn="ctr">
              <a:buNone/>
              <a:defRPr sz="6331"/>
            </a:lvl3pPr>
            <a:lvl4pPr marL="4824054" indent="0" algn="ctr">
              <a:buNone/>
              <a:defRPr sz="5627"/>
            </a:lvl4pPr>
            <a:lvl5pPr marL="6432072" indent="0" algn="ctr">
              <a:buNone/>
              <a:defRPr sz="5627"/>
            </a:lvl5pPr>
            <a:lvl6pPr marL="8040091" indent="0" algn="ctr">
              <a:buNone/>
              <a:defRPr sz="5627"/>
            </a:lvl6pPr>
            <a:lvl7pPr marL="9648109" indent="0" algn="ctr">
              <a:buNone/>
              <a:defRPr sz="5627"/>
            </a:lvl7pPr>
            <a:lvl8pPr marL="11256127" indent="0" algn="ctr">
              <a:buNone/>
              <a:defRPr sz="5627"/>
            </a:lvl8pPr>
            <a:lvl9pPr marL="12864145" indent="0" algn="ctr">
              <a:buNone/>
              <a:defRPr sz="562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E36D-7843-7242-8E57-C19250B9A845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8ED0-0E73-0344-8492-12BF1ED9AF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E36D-7843-7242-8E57-C19250B9A845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8ED0-0E73-0344-8492-12BF1ED9AF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1284192"/>
            <a:ext cx="6986096" cy="204409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1284192"/>
            <a:ext cx="20553298" cy="204409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E36D-7843-7242-8E57-C19250B9A845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8ED0-0E73-0344-8492-12BF1ED9AF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E36D-7843-7242-8E57-C19250B9A845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8ED0-0E73-0344-8492-12BF1ED9AF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6013375"/>
            <a:ext cx="27944386" cy="10033446"/>
          </a:xfrm>
        </p:spPr>
        <p:txBody>
          <a:bodyPr anchor="b"/>
          <a:lstStyle>
            <a:lvl1pPr>
              <a:defRPr sz="2110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16141742"/>
            <a:ext cx="27944386" cy="5276352"/>
          </a:xfrm>
        </p:spPr>
        <p:txBody>
          <a:bodyPr/>
          <a:lstStyle>
            <a:lvl1pPr marL="0" indent="0">
              <a:buNone/>
              <a:defRPr sz="8441">
                <a:solidFill>
                  <a:schemeClr val="tx1"/>
                </a:solidFill>
              </a:defRPr>
            </a:lvl1pPr>
            <a:lvl2pPr marL="1608018" indent="0">
              <a:buNone/>
              <a:defRPr sz="7034">
                <a:solidFill>
                  <a:schemeClr val="tx1">
                    <a:tint val="75000"/>
                  </a:schemeClr>
                </a:solidFill>
              </a:defRPr>
            </a:lvl2pPr>
            <a:lvl3pPr marL="3216036" indent="0">
              <a:buNone/>
              <a:defRPr sz="6331">
                <a:solidFill>
                  <a:schemeClr val="tx1">
                    <a:tint val="75000"/>
                  </a:schemeClr>
                </a:solidFill>
              </a:defRPr>
            </a:lvl3pPr>
            <a:lvl4pPr marL="4824054" indent="0">
              <a:buNone/>
              <a:defRPr sz="5627">
                <a:solidFill>
                  <a:schemeClr val="tx1">
                    <a:tint val="75000"/>
                  </a:schemeClr>
                </a:solidFill>
              </a:defRPr>
            </a:lvl4pPr>
            <a:lvl5pPr marL="6432072" indent="0">
              <a:buNone/>
              <a:defRPr sz="5627">
                <a:solidFill>
                  <a:schemeClr val="tx1">
                    <a:tint val="75000"/>
                  </a:schemeClr>
                </a:solidFill>
              </a:defRPr>
            </a:lvl5pPr>
            <a:lvl6pPr marL="8040091" indent="0">
              <a:buNone/>
              <a:defRPr sz="5627">
                <a:solidFill>
                  <a:schemeClr val="tx1">
                    <a:tint val="75000"/>
                  </a:schemeClr>
                </a:solidFill>
              </a:defRPr>
            </a:lvl6pPr>
            <a:lvl7pPr marL="9648109" indent="0">
              <a:buNone/>
              <a:defRPr sz="5627">
                <a:solidFill>
                  <a:schemeClr val="tx1">
                    <a:tint val="75000"/>
                  </a:schemeClr>
                </a:solidFill>
              </a:defRPr>
            </a:lvl7pPr>
            <a:lvl8pPr marL="11256127" indent="0">
              <a:buNone/>
              <a:defRPr sz="5627">
                <a:solidFill>
                  <a:schemeClr val="tx1">
                    <a:tint val="75000"/>
                  </a:schemeClr>
                </a:solidFill>
              </a:defRPr>
            </a:lvl8pPr>
            <a:lvl9pPr marL="12864145" indent="0">
              <a:buNone/>
              <a:defRPr sz="56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E36D-7843-7242-8E57-C19250B9A845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8ED0-0E73-0344-8492-12BF1ED9AF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6420960"/>
            <a:ext cx="13769697" cy="153042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6420960"/>
            <a:ext cx="13769697" cy="153042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E36D-7843-7242-8E57-C19250B9A845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8ED0-0E73-0344-8492-12BF1ED9AF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1284197"/>
            <a:ext cx="27944386" cy="4662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5912868"/>
            <a:ext cx="13706415" cy="2897805"/>
          </a:xfrm>
        </p:spPr>
        <p:txBody>
          <a:bodyPr anchor="b"/>
          <a:lstStyle>
            <a:lvl1pPr marL="0" indent="0">
              <a:buNone/>
              <a:defRPr sz="8441" b="1"/>
            </a:lvl1pPr>
            <a:lvl2pPr marL="1608018" indent="0">
              <a:buNone/>
              <a:defRPr sz="7034" b="1"/>
            </a:lvl2pPr>
            <a:lvl3pPr marL="3216036" indent="0">
              <a:buNone/>
              <a:defRPr sz="6331" b="1"/>
            </a:lvl3pPr>
            <a:lvl4pPr marL="4824054" indent="0">
              <a:buNone/>
              <a:defRPr sz="5627" b="1"/>
            </a:lvl4pPr>
            <a:lvl5pPr marL="6432072" indent="0">
              <a:buNone/>
              <a:defRPr sz="5627" b="1"/>
            </a:lvl5pPr>
            <a:lvl6pPr marL="8040091" indent="0">
              <a:buNone/>
              <a:defRPr sz="5627" b="1"/>
            </a:lvl6pPr>
            <a:lvl7pPr marL="9648109" indent="0">
              <a:buNone/>
              <a:defRPr sz="5627" b="1"/>
            </a:lvl7pPr>
            <a:lvl8pPr marL="11256127" indent="0">
              <a:buNone/>
              <a:defRPr sz="5627" b="1"/>
            </a:lvl8pPr>
            <a:lvl9pPr marL="12864145" indent="0">
              <a:buNone/>
              <a:defRPr sz="562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8810673"/>
            <a:ext cx="13706415" cy="129591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5912868"/>
            <a:ext cx="13773917" cy="2897805"/>
          </a:xfrm>
        </p:spPr>
        <p:txBody>
          <a:bodyPr anchor="b"/>
          <a:lstStyle>
            <a:lvl1pPr marL="0" indent="0">
              <a:buNone/>
              <a:defRPr sz="8441" b="1"/>
            </a:lvl1pPr>
            <a:lvl2pPr marL="1608018" indent="0">
              <a:buNone/>
              <a:defRPr sz="7034" b="1"/>
            </a:lvl2pPr>
            <a:lvl3pPr marL="3216036" indent="0">
              <a:buNone/>
              <a:defRPr sz="6331" b="1"/>
            </a:lvl3pPr>
            <a:lvl4pPr marL="4824054" indent="0">
              <a:buNone/>
              <a:defRPr sz="5627" b="1"/>
            </a:lvl4pPr>
            <a:lvl5pPr marL="6432072" indent="0">
              <a:buNone/>
              <a:defRPr sz="5627" b="1"/>
            </a:lvl5pPr>
            <a:lvl6pPr marL="8040091" indent="0">
              <a:buNone/>
              <a:defRPr sz="5627" b="1"/>
            </a:lvl6pPr>
            <a:lvl7pPr marL="9648109" indent="0">
              <a:buNone/>
              <a:defRPr sz="5627" b="1"/>
            </a:lvl7pPr>
            <a:lvl8pPr marL="11256127" indent="0">
              <a:buNone/>
              <a:defRPr sz="5627" b="1"/>
            </a:lvl8pPr>
            <a:lvl9pPr marL="12864145" indent="0">
              <a:buNone/>
              <a:defRPr sz="562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8810673"/>
            <a:ext cx="13773917" cy="129591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E36D-7843-7242-8E57-C19250B9A845}" type="datetimeFigureOut">
              <a:rPr lang="en-US" smtClean="0"/>
              <a:t>2/18/20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8ED0-0E73-0344-8492-12BF1ED9AF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E36D-7843-7242-8E57-C19250B9A845}" type="datetimeFigureOut">
              <a:rPr lang="en-US" smtClean="0"/>
              <a:t>2/18/20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8ED0-0E73-0344-8492-12BF1ED9AF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E36D-7843-7242-8E57-C19250B9A845}" type="datetimeFigureOut">
              <a:rPr lang="en-US" smtClean="0"/>
              <a:t>2/18/20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8ED0-0E73-0344-8492-12BF1ED9AF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1608032"/>
            <a:ext cx="10449614" cy="5628111"/>
          </a:xfrm>
        </p:spPr>
        <p:txBody>
          <a:bodyPr anchor="b"/>
          <a:lstStyle>
            <a:lvl1pPr>
              <a:defRPr sz="1125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3472907"/>
            <a:ext cx="16402140" cy="17141171"/>
          </a:xfrm>
        </p:spPr>
        <p:txBody>
          <a:bodyPr/>
          <a:lstStyle>
            <a:lvl1pPr>
              <a:defRPr sz="11255"/>
            </a:lvl1pPr>
            <a:lvl2pPr>
              <a:defRPr sz="9848"/>
            </a:lvl2pPr>
            <a:lvl3pPr>
              <a:defRPr sz="8441"/>
            </a:lvl3pPr>
            <a:lvl4pPr>
              <a:defRPr sz="7034"/>
            </a:lvl4pPr>
            <a:lvl5pPr>
              <a:defRPr sz="7034"/>
            </a:lvl5pPr>
            <a:lvl6pPr>
              <a:defRPr sz="7034"/>
            </a:lvl6pPr>
            <a:lvl7pPr>
              <a:defRPr sz="7034"/>
            </a:lvl7pPr>
            <a:lvl8pPr>
              <a:defRPr sz="7034"/>
            </a:lvl8pPr>
            <a:lvl9pPr>
              <a:defRPr sz="703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7236143"/>
            <a:ext cx="10449614" cy="13405849"/>
          </a:xfrm>
        </p:spPr>
        <p:txBody>
          <a:bodyPr/>
          <a:lstStyle>
            <a:lvl1pPr marL="0" indent="0">
              <a:buNone/>
              <a:defRPr sz="5627"/>
            </a:lvl1pPr>
            <a:lvl2pPr marL="1608018" indent="0">
              <a:buNone/>
              <a:defRPr sz="4924"/>
            </a:lvl2pPr>
            <a:lvl3pPr marL="3216036" indent="0">
              <a:buNone/>
              <a:defRPr sz="4221"/>
            </a:lvl3pPr>
            <a:lvl4pPr marL="4824054" indent="0">
              <a:buNone/>
              <a:defRPr sz="3517"/>
            </a:lvl4pPr>
            <a:lvl5pPr marL="6432072" indent="0">
              <a:buNone/>
              <a:defRPr sz="3517"/>
            </a:lvl5pPr>
            <a:lvl6pPr marL="8040091" indent="0">
              <a:buNone/>
              <a:defRPr sz="3517"/>
            </a:lvl6pPr>
            <a:lvl7pPr marL="9648109" indent="0">
              <a:buNone/>
              <a:defRPr sz="3517"/>
            </a:lvl7pPr>
            <a:lvl8pPr marL="11256127" indent="0">
              <a:buNone/>
              <a:defRPr sz="3517"/>
            </a:lvl8pPr>
            <a:lvl9pPr marL="12864145" indent="0">
              <a:buNone/>
              <a:defRPr sz="351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E36D-7843-7242-8E57-C19250B9A845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8ED0-0E73-0344-8492-12BF1ED9AF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1608032"/>
            <a:ext cx="10449614" cy="5628111"/>
          </a:xfrm>
        </p:spPr>
        <p:txBody>
          <a:bodyPr anchor="b"/>
          <a:lstStyle>
            <a:lvl1pPr>
              <a:defRPr sz="1125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3472907"/>
            <a:ext cx="16402140" cy="17141171"/>
          </a:xfrm>
        </p:spPr>
        <p:txBody>
          <a:bodyPr anchor="t"/>
          <a:lstStyle>
            <a:lvl1pPr marL="0" indent="0">
              <a:buNone/>
              <a:defRPr sz="11255"/>
            </a:lvl1pPr>
            <a:lvl2pPr marL="1608018" indent="0">
              <a:buNone/>
              <a:defRPr sz="9848"/>
            </a:lvl2pPr>
            <a:lvl3pPr marL="3216036" indent="0">
              <a:buNone/>
              <a:defRPr sz="8441"/>
            </a:lvl3pPr>
            <a:lvl4pPr marL="4824054" indent="0">
              <a:buNone/>
              <a:defRPr sz="7034"/>
            </a:lvl4pPr>
            <a:lvl5pPr marL="6432072" indent="0">
              <a:buNone/>
              <a:defRPr sz="7034"/>
            </a:lvl5pPr>
            <a:lvl6pPr marL="8040091" indent="0">
              <a:buNone/>
              <a:defRPr sz="7034"/>
            </a:lvl6pPr>
            <a:lvl7pPr marL="9648109" indent="0">
              <a:buNone/>
              <a:defRPr sz="7034"/>
            </a:lvl7pPr>
            <a:lvl8pPr marL="11256127" indent="0">
              <a:buNone/>
              <a:defRPr sz="7034"/>
            </a:lvl8pPr>
            <a:lvl9pPr marL="12864145" indent="0">
              <a:buNone/>
              <a:defRPr sz="703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7236143"/>
            <a:ext cx="10449614" cy="13405849"/>
          </a:xfrm>
        </p:spPr>
        <p:txBody>
          <a:bodyPr/>
          <a:lstStyle>
            <a:lvl1pPr marL="0" indent="0">
              <a:buNone/>
              <a:defRPr sz="5627"/>
            </a:lvl1pPr>
            <a:lvl2pPr marL="1608018" indent="0">
              <a:buNone/>
              <a:defRPr sz="4924"/>
            </a:lvl2pPr>
            <a:lvl3pPr marL="3216036" indent="0">
              <a:buNone/>
              <a:defRPr sz="4221"/>
            </a:lvl3pPr>
            <a:lvl4pPr marL="4824054" indent="0">
              <a:buNone/>
              <a:defRPr sz="3517"/>
            </a:lvl4pPr>
            <a:lvl5pPr marL="6432072" indent="0">
              <a:buNone/>
              <a:defRPr sz="3517"/>
            </a:lvl5pPr>
            <a:lvl6pPr marL="8040091" indent="0">
              <a:buNone/>
              <a:defRPr sz="3517"/>
            </a:lvl6pPr>
            <a:lvl7pPr marL="9648109" indent="0">
              <a:buNone/>
              <a:defRPr sz="3517"/>
            </a:lvl7pPr>
            <a:lvl8pPr marL="11256127" indent="0">
              <a:buNone/>
              <a:defRPr sz="3517"/>
            </a:lvl8pPr>
            <a:lvl9pPr marL="12864145" indent="0">
              <a:buNone/>
              <a:defRPr sz="351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E36D-7843-7242-8E57-C19250B9A845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8ED0-0E73-0344-8492-12BF1ED9AF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1284197"/>
            <a:ext cx="27944386" cy="4662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6420960"/>
            <a:ext cx="27944386" cy="15304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22356112"/>
            <a:ext cx="7289840" cy="12841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5E36D-7843-7242-8E57-C19250B9A845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22356112"/>
            <a:ext cx="10934760" cy="12841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22356112"/>
            <a:ext cx="7289840" cy="12841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08ED0-0E73-0344-8492-12BF1ED9A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2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216036" rtl="0" eaLnBrk="1" latinLnBrk="0" hangingPunct="1">
        <a:lnSpc>
          <a:spcPct val="90000"/>
        </a:lnSpc>
        <a:spcBef>
          <a:spcPct val="0"/>
        </a:spcBef>
        <a:buNone/>
        <a:defRPr sz="15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4009" indent="-804009" algn="l" defTabSz="3216036" rtl="0" eaLnBrk="1" latinLnBrk="0" hangingPunct="1">
        <a:lnSpc>
          <a:spcPct val="90000"/>
        </a:lnSpc>
        <a:spcBef>
          <a:spcPts val="3517"/>
        </a:spcBef>
        <a:buFont typeface="Arial" panose="020B0604020202020204" pitchFamily="34" charset="0"/>
        <a:buChar char="•"/>
        <a:defRPr sz="9848" kern="1200">
          <a:solidFill>
            <a:schemeClr val="tx1"/>
          </a:solidFill>
          <a:latin typeface="+mn-lt"/>
          <a:ea typeface="+mn-ea"/>
          <a:cs typeface="+mn-cs"/>
        </a:defRPr>
      </a:lvl1pPr>
      <a:lvl2pPr marL="2412027" indent="-804009" algn="l" defTabSz="3216036" rtl="0" eaLnBrk="1" latinLnBrk="0" hangingPunct="1">
        <a:lnSpc>
          <a:spcPct val="90000"/>
        </a:lnSpc>
        <a:spcBef>
          <a:spcPts val="1759"/>
        </a:spcBef>
        <a:buFont typeface="Arial" panose="020B0604020202020204" pitchFamily="34" charset="0"/>
        <a:buChar char="•"/>
        <a:defRPr sz="8441" kern="1200">
          <a:solidFill>
            <a:schemeClr val="tx1"/>
          </a:solidFill>
          <a:latin typeface="+mn-lt"/>
          <a:ea typeface="+mn-ea"/>
          <a:cs typeface="+mn-cs"/>
        </a:defRPr>
      </a:lvl2pPr>
      <a:lvl3pPr marL="4020045" indent="-804009" algn="l" defTabSz="3216036" rtl="0" eaLnBrk="1" latinLnBrk="0" hangingPunct="1">
        <a:lnSpc>
          <a:spcPct val="90000"/>
        </a:lnSpc>
        <a:spcBef>
          <a:spcPts val="1759"/>
        </a:spcBef>
        <a:buFont typeface="Arial" panose="020B0604020202020204" pitchFamily="34" charset="0"/>
        <a:buChar char="•"/>
        <a:defRPr sz="7034" kern="1200">
          <a:solidFill>
            <a:schemeClr val="tx1"/>
          </a:solidFill>
          <a:latin typeface="+mn-lt"/>
          <a:ea typeface="+mn-ea"/>
          <a:cs typeface="+mn-cs"/>
        </a:defRPr>
      </a:lvl3pPr>
      <a:lvl4pPr marL="5628063" indent="-804009" algn="l" defTabSz="3216036" rtl="0" eaLnBrk="1" latinLnBrk="0" hangingPunct="1">
        <a:lnSpc>
          <a:spcPct val="90000"/>
        </a:lnSpc>
        <a:spcBef>
          <a:spcPts val="1759"/>
        </a:spcBef>
        <a:buFont typeface="Arial" panose="020B0604020202020204" pitchFamily="34" charset="0"/>
        <a:buChar char="•"/>
        <a:defRPr sz="6331" kern="1200">
          <a:solidFill>
            <a:schemeClr val="tx1"/>
          </a:solidFill>
          <a:latin typeface="+mn-lt"/>
          <a:ea typeface="+mn-ea"/>
          <a:cs typeface="+mn-cs"/>
        </a:defRPr>
      </a:lvl4pPr>
      <a:lvl5pPr marL="7236082" indent="-804009" algn="l" defTabSz="3216036" rtl="0" eaLnBrk="1" latinLnBrk="0" hangingPunct="1">
        <a:lnSpc>
          <a:spcPct val="90000"/>
        </a:lnSpc>
        <a:spcBef>
          <a:spcPts val="1759"/>
        </a:spcBef>
        <a:buFont typeface="Arial" panose="020B0604020202020204" pitchFamily="34" charset="0"/>
        <a:buChar char="•"/>
        <a:defRPr sz="6331" kern="1200">
          <a:solidFill>
            <a:schemeClr val="tx1"/>
          </a:solidFill>
          <a:latin typeface="+mn-lt"/>
          <a:ea typeface="+mn-ea"/>
          <a:cs typeface="+mn-cs"/>
        </a:defRPr>
      </a:lvl5pPr>
      <a:lvl6pPr marL="8844100" indent="-804009" algn="l" defTabSz="3216036" rtl="0" eaLnBrk="1" latinLnBrk="0" hangingPunct="1">
        <a:lnSpc>
          <a:spcPct val="90000"/>
        </a:lnSpc>
        <a:spcBef>
          <a:spcPts val="1759"/>
        </a:spcBef>
        <a:buFont typeface="Arial" panose="020B0604020202020204" pitchFamily="34" charset="0"/>
        <a:buChar char="•"/>
        <a:defRPr sz="6331" kern="1200">
          <a:solidFill>
            <a:schemeClr val="tx1"/>
          </a:solidFill>
          <a:latin typeface="+mn-lt"/>
          <a:ea typeface="+mn-ea"/>
          <a:cs typeface="+mn-cs"/>
        </a:defRPr>
      </a:lvl6pPr>
      <a:lvl7pPr marL="10452118" indent="-804009" algn="l" defTabSz="3216036" rtl="0" eaLnBrk="1" latinLnBrk="0" hangingPunct="1">
        <a:lnSpc>
          <a:spcPct val="90000"/>
        </a:lnSpc>
        <a:spcBef>
          <a:spcPts val="1759"/>
        </a:spcBef>
        <a:buFont typeface="Arial" panose="020B0604020202020204" pitchFamily="34" charset="0"/>
        <a:buChar char="•"/>
        <a:defRPr sz="6331" kern="1200">
          <a:solidFill>
            <a:schemeClr val="tx1"/>
          </a:solidFill>
          <a:latin typeface="+mn-lt"/>
          <a:ea typeface="+mn-ea"/>
          <a:cs typeface="+mn-cs"/>
        </a:defRPr>
      </a:lvl7pPr>
      <a:lvl8pPr marL="12060136" indent="-804009" algn="l" defTabSz="3216036" rtl="0" eaLnBrk="1" latinLnBrk="0" hangingPunct="1">
        <a:lnSpc>
          <a:spcPct val="90000"/>
        </a:lnSpc>
        <a:spcBef>
          <a:spcPts val="1759"/>
        </a:spcBef>
        <a:buFont typeface="Arial" panose="020B0604020202020204" pitchFamily="34" charset="0"/>
        <a:buChar char="•"/>
        <a:defRPr sz="6331" kern="1200">
          <a:solidFill>
            <a:schemeClr val="tx1"/>
          </a:solidFill>
          <a:latin typeface="+mn-lt"/>
          <a:ea typeface="+mn-ea"/>
          <a:cs typeface="+mn-cs"/>
        </a:defRPr>
      </a:lvl8pPr>
      <a:lvl9pPr marL="13668154" indent="-804009" algn="l" defTabSz="3216036" rtl="0" eaLnBrk="1" latinLnBrk="0" hangingPunct="1">
        <a:lnSpc>
          <a:spcPct val="90000"/>
        </a:lnSpc>
        <a:spcBef>
          <a:spcPts val="1759"/>
        </a:spcBef>
        <a:buFont typeface="Arial" panose="020B0604020202020204" pitchFamily="34" charset="0"/>
        <a:buChar char="•"/>
        <a:defRPr sz="63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6036" rtl="0" eaLnBrk="1" latinLnBrk="0" hangingPunct="1">
        <a:defRPr sz="6331" kern="1200">
          <a:solidFill>
            <a:schemeClr val="tx1"/>
          </a:solidFill>
          <a:latin typeface="+mn-lt"/>
          <a:ea typeface="+mn-ea"/>
          <a:cs typeface="+mn-cs"/>
        </a:defRPr>
      </a:lvl1pPr>
      <a:lvl2pPr marL="1608018" algn="l" defTabSz="3216036" rtl="0" eaLnBrk="1" latinLnBrk="0" hangingPunct="1">
        <a:defRPr sz="6331" kern="1200">
          <a:solidFill>
            <a:schemeClr val="tx1"/>
          </a:solidFill>
          <a:latin typeface="+mn-lt"/>
          <a:ea typeface="+mn-ea"/>
          <a:cs typeface="+mn-cs"/>
        </a:defRPr>
      </a:lvl2pPr>
      <a:lvl3pPr marL="3216036" algn="l" defTabSz="3216036" rtl="0" eaLnBrk="1" latinLnBrk="0" hangingPunct="1">
        <a:defRPr sz="6331" kern="1200">
          <a:solidFill>
            <a:schemeClr val="tx1"/>
          </a:solidFill>
          <a:latin typeface="+mn-lt"/>
          <a:ea typeface="+mn-ea"/>
          <a:cs typeface="+mn-cs"/>
        </a:defRPr>
      </a:lvl3pPr>
      <a:lvl4pPr marL="4824054" algn="l" defTabSz="3216036" rtl="0" eaLnBrk="1" latinLnBrk="0" hangingPunct="1">
        <a:defRPr sz="6331" kern="1200">
          <a:solidFill>
            <a:schemeClr val="tx1"/>
          </a:solidFill>
          <a:latin typeface="+mn-lt"/>
          <a:ea typeface="+mn-ea"/>
          <a:cs typeface="+mn-cs"/>
        </a:defRPr>
      </a:lvl4pPr>
      <a:lvl5pPr marL="6432072" algn="l" defTabSz="3216036" rtl="0" eaLnBrk="1" latinLnBrk="0" hangingPunct="1">
        <a:defRPr sz="6331" kern="1200">
          <a:solidFill>
            <a:schemeClr val="tx1"/>
          </a:solidFill>
          <a:latin typeface="+mn-lt"/>
          <a:ea typeface="+mn-ea"/>
          <a:cs typeface="+mn-cs"/>
        </a:defRPr>
      </a:lvl5pPr>
      <a:lvl6pPr marL="8040091" algn="l" defTabSz="3216036" rtl="0" eaLnBrk="1" latinLnBrk="0" hangingPunct="1">
        <a:defRPr sz="6331" kern="1200">
          <a:solidFill>
            <a:schemeClr val="tx1"/>
          </a:solidFill>
          <a:latin typeface="+mn-lt"/>
          <a:ea typeface="+mn-ea"/>
          <a:cs typeface="+mn-cs"/>
        </a:defRPr>
      </a:lvl6pPr>
      <a:lvl7pPr marL="9648109" algn="l" defTabSz="3216036" rtl="0" eaLnBrk="1" latinLnBrk="0" hangingPunct="1">
        <a:defRPr sz="6331" kern="1200">
          <a:solidFill>
            <a:schemeClr val="tx1"/>
          </a:solidFill>
          <a:latin typeface="+mn-lt"/>
          <a:ea typeface="+mn-ea"/>
          <a:cs typeface="+mn-cs"/>
        </a:defRPr>
      </a:lvl7pPr>
      <a:lvl8pPr marL="11256127" algn="l" defTabSz="3216036" rtl="0" eaLnBrk="1" latinLnBrk="0" hangingPunct="1">
        <a:defRPr sz="6331" kern="1200">
          <a:solidFill>
            <a:schemeClr val="tx1"/>
          </a:solidFill>
          <a:latin typeface="+mn-lt"/>
          <a:ea typeface="+mn-ea"/>
          <a:cs typeface="+mn-cs"/>
        </a:defRPr>
      </a:lvl8pPr>
      <a:lvl9pPr marL="12864145" algn="l" defTabSz="3216036" rtl="0" eaLnBrk="1" latinLnBrk="0" hangingPunct="1">
        <a:defRPr sz="63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/>
          <p:cNvGrpSpPr/>
          <p:nvPr/>
        </p:nvGrpSpPr>
        <p:grpSpPr>
          <a:xfrm>
            <a:off x="157048" y="201814"/>
            <a:ext cx="32027672" cy="23651535"/>
            <a:chOff x="861218" y="-74362"/>
            <a:chExt cx="32027672" cy="23651535"/>
          </a:xfrm>
        </p:grpSpPr>
        <p:grpSp>
          <p:nvGrpSpPr>
            <p:cNvPr id="154" name="Group 153"/>
            <p:cNvGrpSpPr/>
            <p:nvPr/>
          </p:nvGrpSpPr>
          <p:grpSpPr>
            <a:xfrm>
              <a:off x="21949957" y="-74362"/>
              <a:ext cx="10938933" cy="21884881"/>
              <a:chOff x="14562671" y="-201539"/>
              <a:chExt cx="10938933" cy="21884881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14562671" y="577393"/>
                <a:ext cx="10938933" cy="20794134"/>
              </a:xfrm>
              <a:prstGeom prst="roundRect">
                <a:avLst>
                  <a:gd name="adj" fmla="val 702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15073803" y="12762479"/>
                <a:ext cx="9888280" cy="6154044"/>
              </a:xfrm>
              <a:prstGeom prst="roundRect">
                <a:avLst>
                  <a:gd name="adj" fmla="val 2633"/>
                </a:avLst>
              </a:prstGeom>
              <a:solidFill>
                <a:schemeClr val="bg1"/>
              </a:solidFill>
              <a:ln w="76200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16215032" y="19271342"/>
                <a:ext cx="7426036" cy="1332000"/>
              </a:xfrm>
              <a:prstGeom prst="roundRect">
                <a:avLst>
                  <a:gd name="adj" fmla="val 7025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63500"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6803849" y="19383344"/>
                <a:ext cx="638694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600" dirty="0">
                    <a:latin typeface="Times New Roman" charset="0"/>
                    <a:ea typeface="Times New Roman" charset="0"/>
                    <a:cs typeface="Times New Roman" charset="0"/>
                  </a:rPr>
                  <a:t>Position Encoding</a:t>
                </a:r>
                <a:endParaRPr lang="en-US" sz="6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16215032" y="16634711"/>
                <a:ext cx="7426036" cy="1332000"/>
              </a:xfrm>
              <a:prstGeom prst="roundRect">
                <a:avLst>
                  <a:gd name="adj" fmla="val 7025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63500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6384749" y="16670087"/>
                <a:ext cx="7225146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600" dirty="0">
                    <a:latin typeface="Times New Roman" charset="0"/>
                    <a:ea typeface="Times New Roman" charset="0"/>
                    <a:cs typeface="Times New Roman" charset="0"/>
                  </a:rPr>
                  <a:t>Layer Normalization</a:t>
                </a:r>
                <a:endParaRPr lang="en-US" sz="6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6215032" y="14544113"/>
                <a:ext cx="7426036" cy="1332000"/>
              </a:xfrm>
              <a:prstGeom prst="roundRect">
                <a:avLst>
                  <a:gd name="adj" fmla="val 7025"/>
                </a:avLst>
              </a:prstGeom>
              <a:solidFill>
                <a:srgbClr val="7030A0">
                  <a:alpha val="50000"/>
                </a:srgbClr>
              </a:solidFill>
              <a:ln w="63500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7704393" y="14656115"/>
                <a:ext cx="444730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600" dirty="0">
                    <a:latin typeface="Times New Roman" charset="0"/>
                    <a:ea typeface="Times New Roman" charset="0"/>
                    <a:cs typeface="Times New Roman" charset="0"/>
                  </a:rPr>
                  <a:t>Convolution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16215032" y="10414029"/>
                <a:ext cx="7426036" cy="1332000"/>
              </a:xfrm>
              <a:prstGeom prst="roundRect">
                <a:avLst>
                  <a:gd name="adj" fmla="val 7025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63500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16215032" y="8322186"/>
                <a:ext cx="7426036" cy="1332000"/>
              </a:xfrm>
              <a:prstGeom prst="roundRect">
                <a:avLst>
                  <a:gd name="adj" fmla="val 7025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7496574" y="8434188"/>
                <a:ext cx="486294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600" dirty="0">
                    <a:latin typeface="Times New Roman" charset="0"/>
                    <a:ea typeface="Times New Roman" charset="0"/>
                    <a:cs typeface="Times New Roman" charset="0"/>
                  </a:rPr>
                  <a:t>Self-attention</a:t>
                </a:r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16215032" y="4534309"/>
                <a:ext cx="7426036" cy="1332000"/>
              </a:xfrm>
              <a:prstGeom prst="roundRect">
                <a:avLst>
                  <a:gd name="adj" fmla="val 7025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63500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16215032" y="2420852"/>
                <a:ext cx="7426036" cy="1332000"/>
              </a:xfrm>
              <a:prstGeom prst="roundRect">
                <a:avLst>
                  <a:gd name="adj" fmla="val 7025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63500">
                <a:solidFill>
                  <a:schemeClr val="accent5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6611981" y="2528891"/>
                <a:ext cx="663212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600" dirty="0">
                    <a:latin typeface="Times New Roman" charset="0"/>
                    <a:ea typeface="Times New Roman" charset="0"/>
                    <a:cs typeface="Times New Roman" charset="0"/>
                  </a:rPr>
                  <a:t>Feedforward Layer</a:t>
                </a:r>
                <a:endParaRPr lang="en-US" sz="6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6315474" y="10526031"/>
                <a:ext cx="7225146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600" dirty="0">
                    <a:latin typeface="Times New Roman" charset="0"/>
                    <a:ea typeface="Times New Roman" charset="0"/>
                    <a:cs typeface="Times New Roman" charset="0"/>
                  </a:rPr>
                  <a:t>Layer Normalization</a:t>
                </a:r>
                <a:endParaRPr lang="en-US" sz="6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6384748" y="4646311"/>
                <a:ext cx="7225146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600" dirty="0">
                    <a:latin typeface="Times New Roman" charset="0"/>
                    <a:ea typeface="Times New Roman" charset="0"/>
                    <a:cs typeface="Times New Roman" charset="0"/>
                  </a:rPr>
                  <a:t>Layer Normalization</a:t>
                </a:r>
                <a:endParaRPr lang="en-US" sz="6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cxnSp>
            <p:nvCxnSpPr>
              <p:cNvPr id="32" name="Straight Arrow Connector 31"/>
              <p:cNvCxnSpPr>
                <a:endCxn id="7" idx="2"/>
              </p:cNvCxnSpPr>
              <p:nvPr/>
            </p:nvCxnSpPr>
            <p:spPr>
              <a:xfrm flipV="1">
                <a:off x="19928048" y="20603342"/>
                <a:ext cx="2" cy="1080000"/>
              </a:xfrm>
              <a:prstGeom prst="straightConnector1">
                <a:avLst/>
              </a:prstGeom>
              <a:ln w="889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7" idx="0"/>
                <a:endCxn id="17" idx="2"/>
              </p:cNvCxnSpPr>
              <p:nvPr/>
            </p:nvCxnSpPr>
            <p:spPr>
              <a:xfrm flipV="1">
                <a:off x="19928050" y="17966711"/>
                <a:ext cx="0" cy="1304631"/>
              </a:xfrm>
              <a:prstGeom prst="straightConnector1">
                <a:avLst/>
              </a:prstGeom>
              <a:ln w="889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17" idx="0"/>
                <a:endCxn id="19" idx="2"/>
              </p:cNvCxnSpPr>
              <p:nvPr/>
            </p:nvCxnSpPr>
            <p:spPr>
              <a:xfrm flipV="1">
                <a:off x="19928050" y="15876113"/>
                <a:ext cx="0" cy="758598"/>
              </a:xfrm>
              <a:prstGeom prst="straightConnector1">
                <a:avLst/>
              </a:prstGeom>
              <a:ln w="889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/>
              <p:cNvGrpSpPr/>
              <p:nvPr/>
            </p:nvGrpSpPr>
            <p:grpSpPr>
              <a:xfrm>
                <a:off x="19574742" y="13118250"/>
                <a:ext cx="706612" cy="660677"/>
                <a:chOff x="18846579" y="12161582"/>
                <a:chExt cx="432000" cy="436573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18846579" y="12161582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Cross 49"/>
                <p:cNvSpPr/>
                <p:nvPr/>
              </p:nvSpPr>
              <p:spPr>
                <a:xfrm>
                  <a:off x="18846579" y="12166155"/>
                  <a:ext cx="432000" cy="432000"/>
                </a:xfrm>
                <a:prstGeom prst="plus">
                  <a:avLst>
                    <a:gd name="adj" fmla="val 44023"/>
                  </a:avLst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4" name="Group 63"/>
              <p:cNvGrpSpPr/>
              <p:nvPr/>
            </p:nvGrpSpPr>
            <p:grpSpPr>
              <a:xfrm>
                <a:off x="19574740" y="6835247"/>
                <a:ext cx="706612" cy="660677"/>
                <a:chOff x="18846579" y="12161582"/>
                <a:chExt cx="432000" cy="436573"/>
              </a:xfrm>
            </p:grpSpPr>
            <p:sp>
              <p:nvSpPr>
                <p:cNvPr id="65" name="Oval 64"/>
                <p:cNvSpPr/>
                <p:nvPr/>
              </p:nvSpPr>
              <p:spPr>
                <a:xfrm>
                  <a:off x="18846579" y="12161582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Cross 65"/>
                <p:cNvSpPr/>
                <p:nvPr/>
              </p:nvSpPr>
              <p:spPr>
                <a:xfrm>
                  <a:off x="18846579" y="12166155"/>
                  <a:ext cx="432000" cy="432000"/>
                </a:xfrm>
                <a:prstGeom prst="plus">
                  <a:avLst>
                    <a:gd name="adj" fmla="val 44546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7" name="Group 66"/>
              <p:cNvGrpSpPr/>
              <p:nvPr/>
            </p:nvGrpSpPr>
            <p:grpSpPr>
              <a:xfrm>
                <a:off x="19574740" y="1002088"/>
                <a:ext cx="706612" cy="660677"/>
                <a:chOff x="18846579" y="12161582"/>
                <a:chExt cx="432000" cy="436573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18846579" y="12161582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Cross 68"/>
                <p:cNvSpPr/>
                <p:nvPr/>
              </p:nvSpPr>
              <p:spPr>
                <a:xfrm>
                  <a:off x="18846579" y="12166155"/>
                  <a:ext cx="432000" cy="432000"/>
                </a:xfrm>
                <a:prstGeom prst="plus">
                  <a:avLst>
                    <a:gd name="adj" fmla="val 45974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0" name="Straight Arrow Connector 69"/>
              <p:cNvCxnSpPr>
                <a:stCxn id="19" idx="0"/>
                <a:endCxn id="50" idx="2"/>
              </p:cNvCxnSpPr>
              <p:nvPr/>
            </p:nvCxnSpPr>
            <p:spPr>
              <a:xfrm flipH="1" flipV="1">
                <a:off x="19928048" y="13778927"/>
                <a:ext cx="2" cy="765186"/>
              </a:xfrm>
              <a:prstGeom prst="straightConnector1">
                <a:avLst/>
              </a:prstGeom>
              <a:ln w="889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50" idx="0"/>
                <a:endCxn id="21" idx="2"/>
              </p:cNvCxnSpPr>
              <p:nvPr/>
            </p:nvCxnSpPr>
            <p:spPr>
              <a:xfrm flipV="1">
                <a:off x="19928048" y="11746029"/>
                <a:ext cx="2" cy="1379141"/>
              </a:xfrm>
              <a:prstGeom prst="straightConnector1">
                <a:avLst/>
              </a:prstGeom>
              <a:ln w="889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stCxn id="21" idx="0"/>
                <a:endCxn id="23" idx="2"/>
              </p:cNvCxnSpPr>
              <p:nvPr/>
            </p:nvCxnSpPr>
            <p:spPr>
              <a:xfrm flipV="1">
                <a:off x="19928050" y="9654186"/>
                <a:ext cx="0" cy="759843"/>
              </a:xfrm>
              <a:prstGeom prst="straightConnector1">
                <a:avLst/>
              </a:prstGeom>
              <a:ln w="889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stCxn id="23" idx="0"/>
                <a:endCxn id="66" idx="2"/>
              </p:cNvCxnSpPr>
              <p:nvPr/>
            </p:nvCxnSpPr>
            <p:spPr>
              <a:xfrm flipH="1" flipV="1">
                <a:off x="19928046" y="7495924"/>
                <a:ext cx="4" cy="826262"/>
              </a:xfrm>
              <a:prstGeom prst="straightConnector1">
                <a:avLst/>
              </a:prstGeom>
              <a:ln w="889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65" idx="0"/>
                <a:endCxn id="25" idx="2"/>
              </p:cNvCxnSpPr>
              <p:nvPr/>
            </p:nvCxnSpPr>
            <p:spPr>
              <a:xfrm flipV="1">
                <a:off x="19928046" y="5866309"/>
                <a:ext cx="4" cy="968938"/>
              </a:xfrm>
              <a:prstGeom prst="straightConnector1">
                <a:avLst/>
              </a:prstGeom>
              <a:ln w="889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stCxn id="25" idx="0"/>
                <a:endCxn id="27" idx="2"/>
              </p:cNvCxnSpPr>
              <p:nvPr/>
            </p:nvCxnSpPr>
            <p:spPr>
              <a:xfrm flipV="1">
                <a:off x="19928050" y="3752852"/>
                <a:ext cx="0" cy="781457"/>
              </a:xfrm>
              <a:prstGeom prst="straightConnector1">
                <a:avLst/>
              </a:prstGeom>
              <a:ln w="889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27" idx="0"/>
                <a:endCxn id="69" idx="2"/>
              </p:cNvCxnSpPr>
              <p:nvPr/>
            </p:nvCxnSpPr>
            <p:spPr>
              <a:xfrm flipH="1" flipV="1">
                <a:off x="19928046" y="1662765"/>
                <a:ext cx="4" cy="758087"/>
              </a:xfrm>
              <a:prstGeom prst="straightConnector1">
                <a:avLst/>
              </a:prstGeom>
              <a:ln w="889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69" idx="0"/>
              </p:cNvCxnSpPr>
              <p:nvPr/>
            </p:nvCxnSpPr>
            <p:spPr>
              <a:xfrm flipV="1">
                <a:off x="19928046" y="-201539"/>
                <a:ext cx="0" cy="1210547"/>
              </a:xfrm>
              <a:prstGeom prst="straightConnector1">
                <a:avLst/>
              </a:prstGeom>
              <a:ln w="889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Elbow Connector 100"/>
              <p:cNvCxnSpPr>
                <a:endCxn id="50" idx="1"/>
              </p:cNvCxnSpPr>
              <p:nvPr/>
            </p:nvCxnSpPr>
            <p:spPr>
              <a:xfrm rot="16200000" flipV="1">
                <a:off x="17201120" y="15825671"/>
                <a:ext cx="5100550" cy="353305"/>
              </a:xfrm>
              <a:prstGeom prst="bentConnector4">
                <a:avLst>
                  <a:gd name="adj1" fmla="val -1160"/>
                  <a:gd name="adj2" fmla="val 1196654"/>
                </a:avLst>
              </a:prstGeom>
              <a:ln w="889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Elbow Connector 104"/>
              <p:cNvCxnSpPr>
                <a:endCxn id="66" idx="1"/>
              </p:cNvCxnSpPr>
              <p:nvPr/>
            </p:nvCxnSpPr>
            <p:spPr>
              <a:xfrm rot="16200000" flipV="1">
                <a:off x="17118117" y="9625669"/>
                <a:ext cx="5266554" cy="353307"/>
              </a:xfrm>
              <a:prstGeom prst="bentConnector4">
                <a:avLst>
                  <a:gd name="adj1" fmla="val -584"/>
                  <a:gd name="adj2" fmla="val 1207872"/>
                </a:avLst>
              </a:prstGeom>
              <a:ln w="889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Elbow Connector 115"/>
              <p:cNvCxnSpPr>
                <a:endCxn id="69" idx="1"/>
              </p:cNvCxnSpPr>
              <p:nvPr/>
            </p:nvCxnSpPr>
            <p:spPr>
              <a:xfrm rot="16200000" flipV="1">
                <a:off x="17200672" y="3709955"/>
                <a:ext cx="5101442" cy="353306"/>
              </a:xfrm>
              <a:prstGeom prst="bentConnector4">
                <a:avLst>
                  <a:gd name="adj1" fmla="val -393"/>
                  <a:gd name="adj2" fmla="val 1207876"/>
                </a:avLst>
              </a:prstGeom>
              <a:ln w="889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TextBox 148"/>
              <p:cNvSpPr txBox="1"/>
              <p:nvPr/>
            </p:nvSpPr>
            <p:spPr>
              <a:xfrm>
                <a:off x="22063050" y="12726091"/>
                <a:ext cx="2772983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600" b="1" dirty="0">
                    <a:latin typeface="Times New Roman" charset="0"/>
                    <a:ea typeface="Times New Roman" charset="0"/>
                    <a:cs typeface="Times New Roman" charset="0"/>
                  </a:rPr>
                  <a:t>Repeat</a:t>
                </a:r>
                <a:endParaRPr lang="en-US" sz="6600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4240584" y="8590667"/>
              <a:ext cx="12767733" cy="2022558"/>
              <a:chOff x="-878025" y="6801881"/>
              <a:chExt cx="12767733" cy="2022558"/>
            </a:xfrm>
          </p:grpSpPr>
          <p:sp>
            <p:nvSpPr>
              <p:cNvPr id="181" name="Rounded Rectangle 180"/>
              <p:cNvSpPr/>
              <p:nvPr/>
            </p:nvSpPr>
            <p:spPr>
              <a:xfrm>
                <a:off x="-878025" y="6801881"/>
                <a:ext cx="12767733" cy="2022558"/>
              </a:xfrm>
              <a:prstGeom prst="roundRect">
                <a:avLst>
                  <a:gd name="adj" fmla="val 28793"/>
                </a:avLst>
              </a:prstGeom>
              <a:solidFill>
                <a:srgbClr val="00B050">
                  <a:alpha val="30000"/>
                </a:srgbClr>
              </a:solidFill>
              <a:ln w="76200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242352" y="7179777"/>
                <a:ext cx="1052697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b="1" dirty="0">
                    <a:latin typeface="Times New Roman" charset="0"/>
                    <a:ea typeface="Times New Roman" charset="0"/>
                    <a:cs typeface="Times New Roman" charset="0"/>
                  </a:rPr>
                  <a:t>Visual-language Attention</a:t>
                </a:r>
              </a:p>
            </p:txBody>
          </p:sp>
        </p:grpSp>
        <p:sp>
          <p:nvSpPr>
            <p:cNvPr id="226" name="TextBox 225"/>
            <p:cNvSpPr txBox="1"/>
            <p:nvPr/>
          </p:nvSpPr>
          <p:spPr>
            <a:xfrm>
              <a:off x="13879380" y="21183073"/>
              <a:ext cx="561534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smtClean="0">
                  <a:latin typeface="Times New Roman" charset="0"/>
                  <a:ea typeface="Times New Roman" charset="0"/>
                  <a:cs typeface="Times New Roman" charset="0"/>
                </a:rPr>
                <a:t>Query Feature</a:t>
              </a:r>
              <a:endParaRPr lang="en-US" sz="66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1421796" y="21183073"/>
              <a:ext cx="781971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>
                  <a:latin typeface="Times New Roman" charset="0"/>
                  <a:ea typeface="Times New Roman" charset="0"/>
                  <a:cs typeface="Times New Roman" charset="0"/>
                </a:rPr>
                <a:t>Video Frame Feature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1113972" y="14501334"/>
              <a:ext cx="8974666" cy="3892020"/>
              <a:chOff x="7931326" y="13571047"/>
              <a:chExt cx="8974666" cy="3892020"/>
            </a:xfrm>
          </p:grpSpPr>
          <p:sp>
            <p:nvSpPr>
              <p:cNvPr id="194" name="Rounded Rectangle 193"/>
              <p:cNvSpPr/>
              <p:nvPr/>
            </p:nvSpPr>
            <p:spPr>
              <a:xfrm>
                <a:off x="7931326" y="13571047"/>
                <a:ext cx="8974666" cy="3892020"/>
              </a:xfrm>
              <a:prstGeom prst="roundRect">
                <a:avLst>
                  <a:gd name="adj" fmla="val 1302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76200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8216255" y="13717677"/>
                <a:ext cx="826316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b="1" dirty="0">
                    <a:latin typeface="Times New Roman" charset="0"/>
                    <a:ea typeface="Times New Roman" charset="0"/>
                    <a:cs typeface="Times New Roman" charset="0"/>
                  </a:rPr>
                  <a:t>Embedding Encoder</a:t>
                </a:r>
              </a:p>
            </p:txBody>
          </p:sp>
          <p:sp>
            <p:nvSpPr>
              <p:cNvPr id="197" name="Rounded Rectangle 196"/>
              <p:cNvSpPr/>
              <p:nvPr/>
            </p:nvSpPr>
            <p:spPr>
              <a:xfrm>
                <a:off x="8473192" y="16199155"/>
                <a:ext cx="7675091" cy="850529"/>
              </a:xfrm>
              <a:prstGeom prst="roundRect">
                <a:avLst>
                  <a:gd name="adj" fmla="val 2718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8471250" y="15067622"/>
                <a:ext cx="7675091" cy="850529"/>
              </a:xfrm>
              <a:prstGeom prst="roundRect">
                <a:avLst>
                  <a:gd name="adj" fmla="val 2494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6137945" y="3031635"/>
              <a:ext cx="8974666" cy="4760412"/>
              <a:chOff x="7931326" y="12702656"/>
              <a:chExt cx="8974666" cy="4760412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7931326" y="12702656"/>
                <a:ext cx="8974666" cy="4760412"/>
              </a:xfrm>
              <a:prstGeom prst="roundRect">
                <a:avLst>
                  <a:gd name="adj" fmla="val 1302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76200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9103855" y="12779143"/>
                <a:ext cx="656890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b="1" dirty="0">
                    <a:latin typeface="Times New Roman" charset="0"/>
                    <a:ea typeface="Times New Roman" charset="0"/>
                    <a:cs typeface="Times New Roman" charset="0"/>
                  </a:rPr>
                  <a:t>Model Encoder</a:t>
                </a:r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8552706" y="16321075"/>
                <a:ext cx="7675091" cy="850529"/>
              </a:xfrm>
              <a:prstGeom prst="roundRect">
                <a:avLst>
                  <a:gd name="adj" fmla="val 2718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8550764" y="15159062"/>
                <a:ext cx="7675091" cy="850529"/>
              </a:xfrm>
              <a:prstGeom prst="roundRect">
                <a:avLst>
                  <a:gd name="adj" fmla="val 2270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7" name="Rounded Rectangle 146"/>
            <p:cNvSpPr/>
            <p:nvPr/>
          </p:nvSpPr>
          <p:spPr>
            <a:xfrm>
              <a:off x="6757382" y="4356093"/>
              <a:ext cx="7675091" cy="850529"/>
            </a:xfrm>
            <a:prstGeom prst="roundRect">
              <a:avLst>
                <a:gd name="adj" fmla="val 24943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19288661" y="1314188"/>
              <a:ext cx="2670326" cy="14962886"/>
            </a:xfrm>
            <a:prstGeom prst="line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H="1" flipV="1">
              <a:off x="19284661" y="16744737"/>
              <a:ext cx="2746448" cy="4362816"/>
            </a:xfrm>
            <a:prstGeom prst="line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43" idx="0"/>
              <a:endCxn id="310" idx="2"/>
            </p:cNvCxnSpPr>
            <p:nvPr/>
          </p:nvCxnSpPr>
          <p:spPr>
            <a:xfrm flipV="1">
              <a:off x="10625278" y="2179698"/>
              <a:ext cx="0" cy="851937"/>
            </a:xfrm>
            <a:prstGeom prst="straightConnector1">
              <a:avLst/>
            </a:prstGeom>
            <a:ln w="889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stCxn id="181" idx="0"/>
              <a:endCxn id="143" idx="2"/>
            </p:cNvCxnSpPr>
            <p:nvPr/>
          </p:nvCxnSpPr>
          <p:spPr>
            <a:xfrm flipV="1">
              <a:off x="10624451" y="7792047"/>
              <a:ext cx="827" cy="798620"/>
            </a:xfrm>
            <a:prstGeom prst="straightConnector1">
              <a:avLst/>
            </a:prstGeom>
            <a:ln w="889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>
              <a:stCxn id="328" idx="0"/>
              <a:endCxn id="181" idx="2"/>
            </p:cNvCxnSpPr>
            <p:nvPr/>
          </p:nvCxnSpPr>
          <p:spPr>
            <a:xfrm flipH="1" flipV="1">
              <a:off x="10624451" y="10613225"/>
              <a:ext cx="4991516" cy="1173910"/>
            </a:xfrm>
            <a:prstGeom prst="straightConnector1">
              <a:avLst/>
            </a:prstGeom>
            <a:ln w="889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>
              <a:stCxn id="322" idx="0"/>
              <a:endCxn id="181" idx="2"/>
            </p:cNvCxnSpPr>
            <p:nvPr/>
          </p:nvCxnSpPr>
          <p:spPr>
            <a:xfrm flipV="1">
              <a:off x="5348551" y="10613225"/>
              <a:ext cx="5275900" cy="1167237"/>
            </a:xfrm>
            <a:prstGeom prst="straightConnector1">
              <a:avLst/>
            </a:prstGeom>
            <a:ln w="889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351" idx="0"/>
              <a:endCxn id="322" idx="2"/>
            </p:cNvCxnSpPr>
            <p:nvPr/>
          </p:nvCxnSpPr>
          <p:spPr>
            <a:xfrm flipV="1">
              <a:off x="5348551" y="13598462"/>
              <a:ext cx="0" cy="902872"/>
            </a:xfrm>
            <a:prstGeom prst="straightConnector1">
              <a:avLst/>
            </a:prstGeom>
            <a:ln w="889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194" idx="0"/>
              <a:endCxn id="328" idx="2"/>
            </p:cNvCxnSpPr>
            <p:nvPr/>
          </p:nvCxnSpPr>
          <p:spPr>
            <a:xfrm flipV="1">
              <a:off x="15601305" y="13605135"/>
              <a:ext cx="14662" cy="896199"/>
            </a:xfrm>
            <a:prstGeom prst="straightConnector1">
              <a:avLst/>
            </a:prstGeom>
            <a:ln w="889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stCxn id="340" idx="0"/>
              <a:endCxn id="351" idx="2"/>
            </p:cNvCxnSpPr>
            <p:nvPr/>
          </p:nvCxnSpPr>
          <p:spPr>
            <a:xfrm flipV="1">
              <a:off x="5348551" y="18393354"/>
              <a:ext cx="0" cy="852854"/>
            </a:xfrm>
            <a:prstGeom prst="straightConnector1">
              <a:avLst/>
            </a:prstGeom>
            <a:ln w="889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stCxn id="334" idx="0"/>
              <a:endCxn id="194" idx="2"/>
            </p:cNvCxnSpPr>
            <p:nvPr/>
          </p:nvCxnSpPr>
          <p:spPr>
            <a:xfrm flipV="1">
              <a:off x="15595733" y="18393354"/>
              <a:ext cx="5572" cy="860236"/>
            </a:xfrm>
            <a:prstGeom prst="straightConnector1">
              <a:avLst/>
            </a:prstGeom>
            <a:ln w="889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/>
            <p:cNvGrpSpPr/>
            <p:nvPr/>
          </p:nvGrpSpPr>
          <p:grpSpPr>
            <a:xfrm>
              <a:off x="6137945" y="361698"/>
              <a:ext cx="8974666" cy="1818000"/>
              <a:chOff x="1699265" y="-1311453"/>
              <a:chExt cx="8974666" cy="1818000"/>
            </a:xfrm>
          </p:grpSpPr>
          <p:sp>
            <p:nvSpPr>
              <p:cNvPr id="310" name="Rectangle 309"/>
              <p:cNvSpPr/>
              <p:nvPr/>
            </p:nvSpPr>
            <p:spPr>
              <a:xfrm>
                <a:off x="1699265" y="-1311453"/>
                <a:ext cx="8974666" cy="1818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Oval 314"/>
              <p:cNvSpPr/>
              <p:nvPr/>
            </p:nvSpPr>
            <p:spPr>
              <a:xfrm>
                <a:off x="2055065" y="-1118394"/>
                <a:ext cx="1440000" cy="144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Oval 317"/>
              <p:cNvSpPr/>
              <p:nvPr/>
            </p:nvSpPr>
            <p:spPr>
              <a:xfrm>
                <a:off x="3755760" y="-1124339"/>
                <a:ext cx="1440000" cy="144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Oval 318"/>
              <p:cNvSpPr/>
              <p:nvPr/>
            </p:nvSpPr>
            <p:spPr>
              <a:xfrm>
                <a:off x="5457752" y="-1110318"/>
                <a:ext cx="1440000" cy="144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Oval 319"/>
              <p:cNvSpPr/>
              <p:nvPr/>
            </p:nvSpPr>
            <p:spPr>
              <a:xfrm>
                <a:off x="7159744" y="-1124339"/>
                <a:ext cx="1440000" cy="144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Oval 320"/>
              <p:cNvSpPr/>
              <p:nvPr/>
            </p:nvSpPr>
            <p:spPr>
              <a:xfrm>
                <a:off x="8881481" y="-1110318"/>
                <a:ext cx="1440000" cy="144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7" name="TextBox 316"/>
                  <p:cNvSpPr txBox="1"/>
                  <p:nvPr/>
                </p:nvSpPr>
                <p:spPr>
                  <a:xfrm>
                    <a:off x="5546927" y="-1162311"/>
                    <a:ext cx="876163" cy="14182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8000" b="1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SupPr>
                            <m:e>
                              <m:r>
                                <a:rPr lang="en-US" sz="8000" b="1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8000" b="1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sz="8000" b="1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𝟎</m:t>
                              </m:r>
                            </m:sup>
                          </m:sSubSup>
                        </m:oMath>
                      </m:oMathPara>
                    </a14:m>
                    <a:endParaRPr lang="en-US" sz="8000" b="1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>
              <p:sp>
                <p:nvSpPr>
                  <p:cNvPr id="317" name="TextBox 3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46927" y="-1162311"/>
                    <a:ext cx="876163" cy="1418273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r="-307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2" name="Group 61"/>
            <p:cNvGrpSpPr/>
            <p:nvPr/>
          </p:nvGrpSpPr>
          <p:grpSpPr>
            <a:xfrm>
              <a:off x="861218" y="11780462"/>
              <a:ext cx="8974666" cy="1818000"/>
              <a:chOff x="-4074095" y="11122885"/>
              <a:chExt cx="8974666" cy="1818000"/>
            </a:xfrm>
          </p:grpSpPr>
          <p:sp>
            <p:nvSpPr>
              <p:cNvPr id="322" name="Rectangle 321"/>
              <p:cNvSpPr/>
              <p:nvPr/>
            </p:nvSpPr>
            <p:spPr>
              <a:xfrm>
                <a:off x="-4074095" y="11122885"/>
                <a:ext cx="8974666" cy="1818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Oval 322"/>
              <p:cNvSpPr/>
              <p:nvPr/>
            </p:nvSpPr>
            <p:spPr>
              <a:xfrm>
                <a:off x="-3676277" y="11308222"/>
                <a:ext cx="1440000" cy="144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Oval 323"/>
              <p:cNvSpPr/>
              <p:nvPr/>
            </p:nvSpPr>
            <p:spPr>
              <a:xfrm>
                <a:off x="-1984266" y="11308222"/>
                <a:ext cx="1440000" cy="144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Oval 324"/>
              <p:cNvSpPr/>
              <p:nvPr/>
            </p:nvSpPr>
            <p:spPr>
              <a:xfrm>
                <a:off x="-240142" y="11318468"/>
                <a:ext cx="1440000" cy="144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Oval 325"/>
              <p:cNvSpPr/>
              <p:nvPr/>
            </p:nvSpPr>
            <p:spPr>
              <a:xfrm>
                <a:off x="1429959" y="11321539"/>
                <a:ext cx="1440000" cy="144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Oval 326"/>
              <p:cNvSpPr/>
              <p:nvPr/>
            </p:nvSpPr>
            <p:spPr>
              <a:xfrm>
                <a:off x="3085391" y="11313719"/>
                <a:ext cx="1440000" cy="144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11128634" y="11787135"/>
              <a:ext cx="8974666" cy="1818000"/>
              <a:chOff x="7407563" y="11122885"/>
              <a:chExt cx="8974666" cy="1818000"/>
            </a:xfrm>
          </p:grpSpPr>
          <p:sp>
            <p:nvSpPr>
              <p:cNvPr id="328" name="Rectangle 327"/>
              <p:cNvSpPr/>
              <p:nvPr/>
            </p:nvSpPr>
            <p:spPr>
              <a:xfrm>
                <a:off x="7407563" y="11122885"/>
                <a:ext cx="8974666" cy="1818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/>
              <p:cNvSpPr/>
              <p:nvPr/>
            </p:nvSpPr>
            <p:spPr>
              <a:xfrm>
                <a:off x="7771676" y="11319151"/>
                <a:ext cx="1440000" cy="144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/>
              <p:cNvSpPr/>
              <p:nvPr/>
            </p:nvSpPr>
            <p:spPr>
              <a:xfrm>
                <a:off x="9505947" y="11299084"/>
                <a:ext cx="1440000" cy="144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/>
              <p:cNvSpPr/>
              <p:nvPr/>
            </p:nvSpPr>
            <p:spPr>
              <a:xfrm>
                <a:off x="11255236" y="11301549"/>
                <a:ext cx="1440000" cy="144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/>
              <p:cNvSpPr/>
              <p:nvPr/>
            </p:nvSpPr>
            <p:spPr>
              <a:xfrm>
                <a:off x="13012692" y="11314866"/>
                <a:ext cx="1440000" cy="144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/>
              <p:cNvSpPr/>
              <p:nvPr/>
            </p:nvSpPr>
            <p:spPr>
              <a:xfrm>
                <a:off x="14700861" y="11301549"/>
                <a:ext cx="1440000" cy="144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861218" y="19246208"/>
              <a:ext cx="8974666" cy="1818000"/>
              <a:chOff x="-4147428" y="18713011"/>
              <a:chExt cx="8974666" cy="1818000"/>
            </a:xfrm>
          </p:grpSpPr>
          <p:sp>
            <p:nvSpPr>
              <p:cNvPr id="340" name="Rectangle 339"/>
              <p:cNvSpPr/>
              <p:nvPr/>
            </p:nvSpPr>
            <p:spPr>
              <a:xfrm>
                <a:off x="-4147428" y="18713011"/>
                <a:ext cx="8974666" cy="1818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Oval 340"/>
              <p:cNvSpPr/>
              <p:nvPr/>
            </p:nvSpPr>
            <p:spPr>
              <a:xfrm>
                <a:off x="-3749610" y="18895740"/>
                <a:ext cx="1440000" cy="144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Oval 341"/>
              <p:cNvSpPr/>
              <p:nvPr/>
            </p:nvSpPr>
            <p:spPr>
              <a:xfrm>
                <a:off x="-2070200" y="18895740"/>
                <a:ext cx="1440000" cy="144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Oval 342"/>
              <p:cNvSpPr/>
              <p:nvPr/>
            </p:nvSpPr>
            <p:spPr>
              <a:xfrm>
                <a:off x="-409317" y="18936287"/>
                <a:ext cx="1440000" cy="144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Oval 343"/>
              <p:cNvSpPr/>
              <p:nvPr/>
            </p:nvSpPr>
            <p:spPr>
              <a:xfrm>
                <a:off x="1287867" y="18928905"/>
                <a:ext cx="1440000" cy="144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Oval 344"/>
              <p:cNvSpPr/>
              <p:nvPr/>
            </p:nvSpPr>
            <p:spPr>
              <a:xfrm>
                <a:off x="2948797" y="18928905"/>
                <a:ext cx="1440000" cy="144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8" name="TextBox 347"/>
                  <p:cNvSpPr txBox="1"/>
                  <p:nvPr/>
                </p:nvSpPr>
                <p:spPr>
                  <a:xfrm>
                    <a:off x="-212236" y="18842968"/>
                    <a:ext cx="876163" cy="13234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0" b="1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sz="8000" b="1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8000" b="1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en-US" sz="8000" b="1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>
              <p:sp>
                <p:nvSpPr>
                  <p:cNvPr id="348" name="TextBox 3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12236" y="18842968"/>
                    <a:ext cx="876163" cy="132343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r="-90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2" name="Group 71"/>
            <p:cNvGrpSpPr/>
            <p:nvPr/>
          </p:nvGrpSpPr>
          <p:grpSpPr>
            <a:xfrm>
              <a:off x="11108400" y="19253590"/>
              <a:ext cx="8974666" cy="1818000"/>
              <a:chOff x="7431591" y="18633194"/>
              <a:chExt cx="8974666" cy="1818000"/>
            </a:xfrm>
          </p:grpSpPr>
          <p:sp>
            <p:nvSpPr>
              <p:cNvPr id="334" name="Rectangle 333"/>
              <p:cNvSpPr/>
              <p:nvPr/>
            </p:nvSpPr>
            <p:spPr>
              <a:xfrm>
                <a:off x="7431591" y="18633194"/>
                <a:ext cx="8974666" cy="1818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/>
              <p:cNvSpPr/>
              <p:nvPr/>
            </p:nvSpPr>
            <p:spPr>
              <a:xfrm>
                <a:off x="7851837" y="18849088"/>
                <a:ext cx="1440000" cy="144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/>
              <p:cNvSpPr/>
              <p:nvPr/>
            </p:nvSpPr>
            <p:spPr>
              <a:xfrm>
                <a:off x="9524003" y="18841706"/>
                <a:ext cx="1440000" cy="144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/>
              <p:cNvSpPr/>
              <p:nvPr/>
            </p:nvSpPr>
            <p:spPr>
              <a:xfrm>
                <a:off x="11270000" y="18847456"/>
                <a:ext cx="1440000" cy="144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/>
              <p:cNvSpPr/>
              <p:nvPr/>
            </p:nvSpPr>
            <p:spPr>
              <a:xfrm>
                <a:off x="13014913" y="18849088"/>
                <a:ext cx="1440000" cy="144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Oval 338"/>
              <p:cNvSpPr/>
              <p:nvPr/>
            </p:nvSpPr>
            <p:spPr>
              <a:xfrm>
                <a:off x="14704213" y="18849088"/>
                <a:ext cx="1440000" cy="144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9" name="TextBox 348"/>
                  <p:cNvSpPr txBox="1"/>
                  <p:nvPr/>
                </p:nvSpPr>
                <p:spPr>
                  <a:xfrm>
                    <a:off x="11285862" y="18694419"/>
                    <a:ext cx="1334291" cy="13234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0" b="1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sz="8000" b="1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8000" b="1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sz="8000" b="1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>
              <p:sp>
                <p:nvSpPr>
                  <p:cNvPr id="349" name="TextBox 3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85862" y="18694419"/>
                    <a:ext cx="1334291" cy="132343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0" name="Group 349"/>
            <p:cNvGrpSpPr/>
            <p:nvPr/>
          </p:nvGrpSpPr>
          <p:grpSpPr>
            <a:xfrm>
              <a:off x="861218" y="14501334"/>
              <a:ext cx="8974666" cy="3892020"/>
              <a:chOff x="7931326" y="13571047"/>
              <a:chExt cx="8974666" cy="3892020"/>
            </a:xfrm>
          </p:grpSpPr>
          <p:sp>
            <p:nvSpPr>
              <p:cNvPr id="351" name="Rounded Rectangle 350"/>
              <p:cNvSpPr/>
              <p:nvPr/>
            </p:nvSpPr>
            <p:spPr>
              <a:xfrm>
                <a:off x="7931326" y="13571047"/>
                <a:ext cx="8974666" cy="3892020"/>
              </a:xfrm>
              <a:prstGeom prst="roundRect">
                <a:avLst>
                  <a:gd name="adj" fmla="val 1302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76200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TextBox 351"/>
              <p:cNvSpPr txBox="1"/>
              <p:nvPr/>
            </p:nvSpPr>
            <p:spPr>
              <a:xfrm>
                <a:off x="8279897" y="13717677"/>
                <a:ext cx="82437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b="1" dirty="0">
                    <a:latin typeface="Times New Roman" charset="0"/>
                    <a:ea typeface="Times New Roman" charset="0"/>
                    <a:cs typeface="Times New Roman" charset="0"/>
                  </a:rPr>
                  <a:t>Embedding Encoder</a:t>
                </a:r>
              </a:p>
            </p:txBody>
          </p:sp>
          <p:sp>
            <p:nvSpPr>
              <p:cNvPr id="353" name="Rounded Rectangle 352"/>
              <p:cNvSpPr/>
              <p:nvPr/>
            </p:nvSpPr>
            <p:spPr>
              <a:xfrm>
                <a:off x="8473192" y="16199155"/>
                <a:ext cx="7675091" cy="850529"/>
              </a:xfrm>
              <a:prstGeom prst="roundRect">
                <a:avLst>
                  <a:gd name="adj" fmla="val 2718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Rounded Rectangle 353"/>
              <p:cNvSpPr/>
              <p:nvPr/>
            </p:nvSpPr>
            <p:spPr>
              <a:xfrm>
                <a:off x="8471250" y="15067622"/>
                <a:ext cx="7675091" cy="850529"/>
              </a:xfrm>
              <a:prstGeom prst="roundRect">
                <a:avLst>
                  <a:gd name="adj" fmla="val 2494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5" name="TextBox 354"/>
            <p:cNvSpPr txBox="1"/>
            <p:nvPr/>
          </p:nvSpPr>
          <p:spPr>
            <a:xfrm>
              <a:off x="9820487" y="22007513"/>
              <a:ext cx="180414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>
                  <a:latin typeface="Times New Roman" charset="0"/>
                  <a:ea typeface="Times New Roman" charset="0"/>
                  <a:cs typeface="Times New Roman" charset="0"/>
                </a:rPr>
                <a:t>(a)</a:t>
              </a:r>
            </a:p>
          </p:txBody>
        </p:sp>
        <p:sp>
          <p:nvSpPr>
            <p:cNvPr id="356" name="TextBox 355"/>
            <p:cNvSpPr txBox="1"/>
            <p:nvPr/>
          </p:nvSpPr>
          <p:spPr>
            <a:xfrm>
              <a:off x="26409132" y="22007513"/>
              <a:ext cx="195095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>
                  <a:latin typeface="Times New Roman" charset="0"/>
                  <a:ea typeface="Times New Roman" charset="0"/>
                  <a:cs typeface="Times New Roman" charset="0"/>
                </a:rPr>
                <a:t>(b)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/>
              <p:cNvSpPr txBox="1"/>
              <p:nvPr/>
            </p:nvSpPr>
            <p:spPr>
              <a:xfrm>
                <a:off x="4190886" y="12198164"/>
                <a:ext cx="104023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80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8000" b="1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sz="8000" b="1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8000" b="1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8000" b="1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886" y="12198164"/>
                <a:ext cx="1040236" cy="132343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/>
              <p:cNvSpPr txBox="1"/>
              <p:nvPr/>
            </p:nvSpPr>
            <p:spPr>
              <a:xfrm>
                <a:off x="14316602" y="12198164"/>
                <a:ext cx="146860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8000" b="1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accPr>
                            <m:e>
                              <m:r>
                                <a:rPr lang="en-US" sz="8000" b="1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𝒒</m:t>
                              </m:r>
                            </m:e>
                          </m:acc>
                        </m:e>
                        <m:sub>
                          <m:r>
                            <a:rPr lang="en-US" sz="80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sz="8000" b="1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6602" y="12198164"/>
                <a:ext cx="1468602" cy="132343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1794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</TotalTime>
  <Words>59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LONG</dc:creator>
  <cp:lastModifiedBy>CHEN LONG</cp:lastModifiedBy>
  <cp:revision>30</cp:revision>
  <cp:lastPrinted>2019-05-20T14:00:20Z</cp:lastPrinted>
  <dcterms:created xsi:type="dcterms:W3CDTF">2019-05-15T06:19:18Z</dcterms:created>
  <dcterms:modified xsi:type="dcterms:W3CDTF">2020-02-18T02:10:26Z</dcterms:modified>
</cp:coreProperties>
</file>