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61198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9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3"/>
    <p:restoredTop sz="94701"/>
  </p:normalViewPr>
  <p:slideViewPr>
    <p:cSldViewPr snapToGrid="0" snapToObjects="1" showGuides="1">
      <p:cViewPr>
        <p:scale>
          <a:sx n="95" d="100"/>
          <a:sy n="95" d="100"/>
        </p:scale>
        <p:origin x="704" y="16"/>
      </p:cViewPr>
      <p:guideLst>
        <p:guide orient="horz" pos="2160"/>
        <p:guide pos="1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1122363"/>
            <a:ext cx="5201841" cy="2387600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3602038"/>
            <a:ext cx="4589860" cy="1655762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A89F-B69B-3346-84DB-BAC9A8EED81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3523-C72C-4A48-B613-31672EE616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A89F-B69B-3346-84DB-BAC9A8EED81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3523-C72C-4A48-B613-31672EE616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365125"/>
            <a:ext cx="131958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365125"/>
            <a:ext cx="388225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A89F-B69B-3346-84DB-BAC9A8EED81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3523-C72C-4A48-B613-31672EE616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A89F-B69B-3346-84DB-BAC9A8EED81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3523-C72C-4A48-B613-31672EE616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1709740"/>
            <a:ext cx="5278339" cy="2852737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4589465"/>
            <a:ext cx="5278339" cy="1500187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/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A89F-B69B-3346-84DB-BAC9A8EED81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3523-C72C-4A48-B613-31672EE616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1825625"/>
            <a:ext cx="260092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1825625"/>
            <a:ext cx="260092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A89F-B69B-3346-84DB-BAC9A8EED81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3523-C72C-4A48-B613-31672EE616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365127"/>
            <a:ext cx="5278339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1681163"/>
            <a:ext cx="2588967" cy="823912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2505075"/>
            <a:ext cx="258896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1681163"/>
            <a:ext cx="2601718" cy="823912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2505075"/>
            <a:ext cx="260171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A89F-B69B-3346-84DB-BAC9A8EED81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3523-C72C-4A48-B613-31672EE616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A89F-B69B-3346-84DB-BAC9A8EED81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3523-C72C-4A48-B613-31672EE616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A89F-B69B-3346-84DB-BAC9A8EED81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3523-C72C-4A48-B613-31672EE616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457200"/>
            <a:ext cx="1973799" cy="1600200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987427"/>
            <a:ext cx="3098155" cy="4873625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057400"/>
            <a:ext cx="1973799" cy="3811588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A89F-B69B-3346-84DB-BAC9A8EED81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3523-C72C-4A48-B613-31672EE616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457200"/>
            <a:ext cx="1973799" cy="1600200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987427"/>
            <a:ext cx="3098155" cy="4873625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057400"/>
            <a:ext cx="1973799" cy="3811588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A89F-B69B-3346-84DB-BAC9A8EED81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3523-C72C-4A48-B613-31672EE616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365127"/>
            <a:ext cx="52783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1825625"/>
            <a:ext cx="52783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6356352"/>
            <a:ext cx="1376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BA89F-B69B-3346-84DB-BAC9A8EED81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6356352"/>
            <a:ext cx="2065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6356352"/>
            <a:ext cx="1376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3523-C72C-4A48-B613-31672EE61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10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4" t="1954" r="2839" b="30919"/>
          <a:stretch/>
        </p:blipFill>
        <p:spPr>
          <a:xfrm>
            <a:off x="-95853" y="-107576"/>
            <a:ext cx="6286211" cy="696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47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LONG</dc:creator>
  <cp:lastModifiedBy>CHEN LONG</cp:lastModifiedBy>
  <cp:revision>9</cp:revision>
  <dcterms:created xsi:type="dcterms:W3CDTF">2020-02-19T03:17:38Z</dcterms:created>
  <dcterms:modified xsi:type="dcterms:W3CDTF">2020-02-19T05:18:58Z</dcterms:modified>
</cp:coreProperties>
</file>