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20375" cy="4500563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8" userDrawn="1">
          <p15:clr>
            <a:srgbClr val="A4A3A4"/>
          </p15:clr>
        </p15:guide>
        <p15:guide id="2" pos="3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9"/>
    <p:restoredTop sz="94701"/>
  </p:normalViewPr>
  <p:slideViewPr>
    <p:cSldViewPr snapToGrid="0" snapToObjects="1" showGuides="1">
      <p:cViewPr>
        <p:scale>
          <a:sx n="95" d="100"/>
          <a:sy n="95" d="100"/>
        </p:scale>
        <p:origin x="472" y="784"/>
      </p:cViewPr>
      <p:guideLst>
        <p:guide orient="horz" pos="1418"/>
        <p:guide pos="3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547" y="736551"/>
            <a:ext cx="7965281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547" y="2363838"/>
            <a:ext cx="7965281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0206" y="239613"/>
            <a:ext cx="2290018" cy="38140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151" y="239613"/>
            <a:ext cx="6737300" cy="38140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20" y="1122016"/>
            <a:ext cx="9160073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620" y="3011836"/>
            <a:ext cx="9160073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51" y="1198066"/>
            <a:ext cx="4513659" cy="2855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565" y="1198066"/>
            <a:ext cx="4513659" cy="28555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4" y="239614"/>
            <a:ext cx="9160073" cy="869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35" y="1103263"/>
            <a:ext cx="449291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35" y="1643956"/>
            <a:ext cx="4492916" cy="2418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565" y="1103263"/>
            <a:ext cx="4515043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565" y="1643956"/>
            <a:ext cx="4515043" cy="2418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5" y="300038"/>
            <a:ext cx="3425347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043" y="647998"/>
            <a:ext cx="5376565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5" y="1350169"/>
            <a:ext cx="3425347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5" y="300038"/>
            <a:ext cx="3425347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043" y="647998"/>
            <a:ext cx="5376565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5" y="1350169"/>
            <a:ext cx="3425347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51" y="239614"/>
            <a:ext cx="9160073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51" y="1198066"/>
            <a:ext cx="9160073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151" y="4171356"/>
            <a:ext cx="2389584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8598-13F1-C04D-8738-F64B0DE419F4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99" y="4171356"/>
            <a:ext cx="3584377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0640" y="4171356"/>
            <a:ext cx="2389584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9C42-43FC-8B4A-989B-F548501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86247" y="23245"/>
            <a:ext cx="10447881" cy="4435438"/>
            <a:chOff x="1268491" y="946471"/>
            <a:chExt cx="10447881" cy="4435438"/>
          </a:xfrm>
        </p:grpSpPr>
        <p:sp>
          <p:nvSpPr>
            <p:cNvPr id="4" name="Rounded Rectangle 3"/>
            <p:cNvSpPr/>
            <p:nvPr/>
          </p:nvSpPr>
          <p:spPr>
            <a:xfrm>
              <a:off x="4441959" y="946471"/>
              <a:ext cx="4006897" cy="565669"/>
            </a:xfrm>
            <a:prstGeom prst="roundRect">
              <a:avLst>
                <a:gd name="adj" fmla="val 2016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41959" y="1029250"/>
              <a:ext cx="409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本文的场景识别、理解和推理方法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548398" y="2081653"/>
              <a:ext cx="1765555" cy="56566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8398" y="2164432"/>
              <a:ext cx="1765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SimSun" charset="-122"/>
                  <a:ea typeface="SimSun" charset="-122"/>
                  <a:cs typeface="SimSun" charset="-122"/>
                </a:rPr>
                <a:t>网络</a:t>
              </a:r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结构设计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334870" y="2081653"/>
              <a:ext cx="1761566" cy="56566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34870" y="2164432"/>
              <a:ext cx="1761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学习算法设计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37828" y="3347871"/>
              <a:ext cx="1471356" cy="56566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7827" y="3430650"/>
              <a:ext cx="1471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SimSun" charset="-122"/>
                  <a:ea typeface="SimSun" charset="-122"/>
                  <a:cs typeface="SimSun" charset="-122"/>
                </a:rPr>
                <a:t>注意力</a:t>
              </a:r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网络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980937" y="3346221"/>
              <a:ext cx="1730188" cy="56566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80937" y="3429000"/>
              <a:ext cx="1730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自底向上网络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41150" y="3349967"/>
              <a:ext cx="1713428" cy="56566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34426" y="3432746"/>
              <a:ext cx="172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对抗网络学习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93561" y="3347871"/>
              <a:ext cx="1510551" cy="565669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0626" y="3444097"/>
              <a:ext cx="1510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SimSun" charset="-122"/>
                  <a:ea typeface="SimSun" charset="-122"/>
                  <a:cs typeface="SimSun" charset="-122"/>
                </a:rPr>
                <a:t>反事实学习</a:t>
              </a:r>
              <a:endParaRPr lang="en-US" sz="2000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885326" y="4816240"/>
              <a:ext cx="1239369" cy="5656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5326" y="4899019"/>
              <a:ext cx="1239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SimSun" charset="-122"/>
                  <a:ea typeface="SimSun" charset="-122"/>
                  <a:cs typeface="SimSun" charset="-122"/>
                </a:rPr>
                <a:t>物体分类</a:t>
              </a:r>
              <a:endParaRPr lang="en-US" sz="2000" b="1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268491" y="4807878"/>
              <a:ext cx="1555375" cy="5656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1512" y="4904104"/>
              <a:ext cx="15553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SimSun" charset="-122"/>
                  <a:ea typeface="SimSun" charset="-122"/>
                  <a:cs typeface="SimSun" charset="-122"/>
                </a:rPr>
                <a:t>场景图生成</a:t>
              </a:r>
              <a:endParaRPr lang="en-US" sz="2000" b="1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86694" y="4794431"/>
              <a:ext cx="1781733" cy="5656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02822" y="4877210"/>
              <a:ext cx="1765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SimSun" charset="-122"/>
                  <a:ea typeface="SimSun" charset="-122"/>
                  <a:cs typeface="SimSun" charset="-122"/>
                </a:rPr>
                <a:t>视觉描述生成</a:t>
              </a:r>
              <a:endParaRPr lang="en-US" sz="2000" b="1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481974" y="4794274"/>
              <a:ext cx="1234398" cy="5656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98101" y="4877053"/>
              <a:ext cx="1218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SimSun" charset="-122"/>
                  <a:ea typeface="SimSun" charset="-122"/>
                  <a:cs typeface="SimSun" charset="-122"/>
                </a:rPr>
                <a:t>视觉检索</a:t>
              </a:r>
              <a:endParaRPr lang="en-US" sz="2000" b="1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845162" y="4816240"/>
              <a:ext cx="1234398" cy="565669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1289" y="4899019"/>
              <a:ext cx="1218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SimSun" charset="-122"/>
                  <a:ea typeface="SimSun" charset="-122"/>
                  <a:cs typeface="SimSun" charset="-122"/>
                </a:rPr>
                <a:t>视觉问答</a:t>
              </a:r>
              <a:endParaRPr lang="en-US" sz="2000" b="1" dirty="0">
                <a:latin typeface="SimSun" charset="-122"/>
                <a:ea typeface="SimSun" charset="-122"/>
                <a:cs typeface="SimSun" charset="-122"/>
              </a:endParaRPr>
            </a:p>
          </p:txBody>
        </p:sp>
        <p:cxnSp>
          <p:nvCxnSpPr>
            <p:cNvPr id="31" name="Straight Arrow Connector 30"/>
            <p:cNvCxnSpPr>
              <a:stCxn id="4" idx="2"/>
              <a:endCxn id="9" idx="0"/>
            </p:cNvCxnSpPr>
            <p:nvPr/>
          </p:nvCxnSpPr>
          <p:spPr>
            <a:xfrm flipH="1">
              <a:off x="4215653" y="1512140"/>
              <a:ext cx="2229755" cy="569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" idx="2"/>
              <a:endCxn id="7" idx="0"/>
            </p:cNvCxnSpPr>
            <p:nvPr/>
          </p:nvCxnSpPr>
          <p:spPr>
            <a:xfrm>
              <a:off x="6445408" y="1512140"/>
              <a:ext cx="1985768" cy="5695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15" idx="0"/>
            </p:cNvCxnSpPr>
            <p:nvPr/>
          </p:nvCxnSpPr>
          <p:spPr>
            <a:xfrm>
              <a:off x="4215653" y="2647322"/>
              <a:ext cx="1182211" cy="70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2"/>
              <a:endCxn id="17" idx="0"/>
            </p:cNvCxnSpPr>
            <p:nvPr/>
          </p:nvCxnSpPr>
          <p:spPr>
            <a:xfrm flipH="1">
              <a:off x="3148837" y="2647322"/>
              <a:ext cx="1066816" cy="700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2"/>
              <a:endCxn id="11" idx="0"/>
            </p:cNvCxnSpPr>
            <p:nvPr/>
          </p:nvCxnSpPr>
          <p:spPr>
            <a:xfrm flipH="1">
              <a:off x="7573506" y="2647322"/>
              <a:ext cx="857670" cy="700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7" idx="2"/>
              <a:endCxn id="13" idx="0"/>
            </p:cNvCxnSpPr>
            <p:nvPr/>
          </p:nvCxnSpPr>
          <p:spPr>
            <a:xfrm>
              <a:off x="8431176" y="2647322"/>
              <a:ext cx="1414855" cy="6988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5" idx="2"/>
              <a:endCxn id="21" idx="0"/>
            </p:cNvCxnSpPr>
            <p:nvPr/>
          </p:nvCxnSpPr>
          <p:spPr>
            <a:xfrm>
              <a:off x="5397864" y="3915636"/>
              <a:ext cx="1107147" cy="9006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7" idx="2"/>
              <a:endCxn id="23" idx="0"/>
            </p:cNvCxnSpPr>
            <p:nvPr/>
          </p:nvCxnSpPr>
          <p:spPr>
            <a:xfrm flipH="1">
              <a:off x="2046179" y="3913540"/>
              <a:ext cx="1102658" cy="8943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7" idx="2"/>
              <a:endCxn id="29" idx="0"/>
            </p:cNvCxnSpPr>
            <p:nvPr/>
          </p:nvCxnSpPr>
          <p:spPr>
            <a:xfrm>
              <a:off x="3148837" y="3913540"/>
              <a:ext cx="1313524" cy="9027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1" idx="2"/>
              <a:endCxn id="25" idx="0"/>
            </p:cNvCxnSpPr>
            <p:nvPr/>
          </p:nvCxnSpPr>
          <p:spPr>
            <a:xfrm>
              <a:off x="7573506" y="3913540"/>
              <a:ext cx="1204055" cy="880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" idx="2"/>
              <a:endCxn id="27" idx="0"/>
            </p:cNvCxnSpPr>
            <p:nvPr/>
          </p:nvCxnSpPr>
          <p:spPr>
            <a:xfrm>
              <a:off x="9846031" y="3911890"/>
              <a:ext cx="1253142" cy="8823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" idx="2"/>
              <a:endCxn id="15" idx="0"/>
            </p:cNvCxnSpPr>
            <p:nvPr/>
          </p:nvCxnSpPr>
          <p:spPr>
            <a:xfrm flipH="1">
              <a:off x="5397864" y="2647322"/>
              <a:ext cx="3033312" cy="70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22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40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SimSun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LONG</dc:creator>
  <cp:lastModifiedBy>CHEN LONG</cp:lastModifiedBy>
  <cp:revision>6</cp:revision>
  <cp:lastPrinted>2020-02-20T07:37:11Z</cp:lastPrinted>
  <dcterms:created xsi:type="dcterms:W3CDTF">2020-02-20T03:45:22Z</dcterms:created>
  <dcterms:modified xsi:type="dcterms:W3CDTF">2020-02-20T07:37:14Z</dcterms:modified>
</cp:coreProperties>
</file>