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62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1E5A-90F8-5E61-9832-7DC9B7C89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FA16-46FA-BF06-7651-3524C19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EA1CA-8977-9929-61B0-A84E3C3E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C03B-6454-5842-1E6A-A2DD9D9C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BF86-B96E-AEDE-8655-8D9E51A8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D58A-D752-409B-5568-30B6E2CD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C100-D54E-7F2B-69C3-A15BFE6E8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CDBB-A635-CEB4-E17B-8312BF0C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18AF8-78BE-97CB-5332-6835E9C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FEF7-6AE0-7711-8E21-0319AC00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8F29A-C5BE-B086-0A4E-C4325FDD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A937-6F9A-DB35-18C2-48AE2486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528D-64FA-FBE2-13A7-D86A5CAB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FD45-6A00-2530-2EDF-2EE33F63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05A1-BBD8-C1D9-DCAF-5189B8B5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B3F7-1790-725A-326B-A6347743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3D94-9189-C6A6-CB66-DB4CBAEE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8DEC-6673-5C8A-34A1-BA3A6137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AAA4-2388-2F08-FF41-BD843AAF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2638-B735-8754-6B27-51765449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7C5-5525-0C53-FE06-25F99C2C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431A-E4DC-555A-2FFF-DD676973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93CB-98E8-BADD-AA25-F1AB691B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3AE-5005-3378-8CAF-B8EB94FF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540F-1A96-5281-0471-684B8D6F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AEF9-4B2E-D448-E968-B23A98FF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92C0-CE15-DE85-FCD1-3C1B7A411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42B0E-39A5-E709-608C-31197F227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5958-C92E-48FA-53AC-82F7460A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9D371-803E-B678-2AEC-E61E965E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7F58-CDB9-9FBB-257B-942EA4CD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6F01-45E4-FD95-7B21-B9436BF3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8035-F4A7-F0DF-C30A-E96ED179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466E-6EB4-2BDB-5ED4-588BCEDA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E03F7-D561-54E0-2ABA-753971887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F391B-4B0F-2CE5-2CE4-FB64D63C3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94C5F-7292-A1E5-28E5-099C435F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60FBB-4BDE-0D3F-B85D-4ED0D3B0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348A9-8CFD-2D7E-34CE-051FE3BF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548C-820C-7F8E-0F21-0E6D61C8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5D8F8-6731-A4A0-CBD6-F31F9492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8744B-5CFB-55C8-AEC8-9F67E53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D2269-0CC6-CF05-3DFA-454EF8E0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80B25-A43B-0E7A-306A-8C5DB94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0BEA-4C8C-9D5D-163B-B0D97E81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C5E81-F01C-7A18-7E7E-42CBD9E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C67D-16CC-CEE4-60C9-56F432C7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082B-B0BF-D757-E8AE-A8657523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20934-DAA5-0F1B-1523-7B9DE585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049EE-C660-3183-3124-706A940E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F4C9-7FDC-7DC3-CD7C-5BEA293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F0C59-B7CF-BF82-6F0D-31F80523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C6B0-86C4-D9A1-8FAC-C26408D8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2708C-28F1-06FE-0278-E957AD1DB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A4783-EF2A-1601-CB48-51684BAB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76622-231D-39DB-0548-D8DACEA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2BA8B-F1D3-DFCC-5E62-AF4AA20F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6D46-DA8A-55D7-EE59-838853E6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8A071-8921-C261-6D3E-39AC16BA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B72A8-46AB-B15A-3167-78FF3625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D517-D72C-5B88-5895-BA0E36EF1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0941B-7F1D-ED48-B46B-9F6A4E81D3C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0322-9C31-CD04-CC3E-92BAE530C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9C96E-3221-07FB-2ABC-CA893C679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C193A-C9E4-A640-8B88-CAD5934A8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yi-Kaitlyn-Wu/Good_Practic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C0F4-2534-E086-9A6E-EEB7750F5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Good Coding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D822F-C6D1-E7C3-0750-15CD40DA0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"/>
              </a:rPr>
              <a:t>Fanyi</a:t>
            </a:r>
            <a:r>
              <a:rPr lang="en-US" dirty="0">
                <a:latin typeface="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5504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4CD3-E057-1D3F-D056-E974DE49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Good Coding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F3C0-A395-2D48-DAE6-6D142021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>
                <a:effectLst/>
                <a:latin typeface=""/>
              </a:rPr>
              <a:t>Write Docstrings for Every Function, Class, and Module</a:t>
            </a:r>
          </a:p>
          <a:p>
            <a:r>
              <a:rPr lang="en-US" dirty="0">
                <a:latin typeface=""/>
              </a:rPr>
              <a:t>Use None and Docstrings to Specific Dynamic Default Argument</a:t>
            </a:r>
            <a:endParaRPr lang="en-GB" dirty="0">
              <a:effectLst/>
              <a:latin typeface=""/>
            </a:endParaRPr>
          </a:p>
          <a:p>
            <a:r>
              <a:rPr lang="en-US" dirty="0">
                <a:latin typeface=""/>
              </a:rPr>
              <a:t>Never Unpack More than three variables when functions return multiple values</a:t>
            </a:r>
          </a:p>
          <a:p>
            <a:r>
              <a:rPr lang="en-US" dirty="0">
                <a:latin typeface=""/>
              </a:rPr>
              <a:t>Profile Before Optimizing</a:t>
            </a:r>
          </a:p>
          <a:p>
            <a:r>
              <a:rPr lang="en-US" dirty="0">
                <a:latin typeface=""/>
              </a:rPr>
              <a:t>Use Virtual Environments for Isolated and Reproducible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59810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8062-2C26-6332-8470-495BE0D3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Software with good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E30-22A8-7C18-F423-E166E2F2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"/>
                <a:hlinkClick r:id="rId2"/>
              </a:rPr>
              <a:t>https://github.com/Fanyi-Kaitlyn-Wu/Good_Practice.git</a:t>
            </a:r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Sudoku Solver project</a:t>
            </a:r>
          </a:p>
          <a:p>
            <a:r>
              <a:rPr lang="en-US" dirty="0">
                <a:latin typeface=""/>
              </a:rPr>
              <a:t>Solve any input Sudoku</a:t>
            </a:r>
          </a:p>
          <a:p>
            <a:r>
              <a:rPr lang="en-US" dirty="0">
                <a:latin typeface=""/>
              </a:rPr>
              <a:t>Identify any false puzzles</a:t>
            </a:r>
          </a:p>
          <a:p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468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2507-134C-AC16-C811-7D68B035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"/>
              </a:rPr>
              <a:t>Write Docstrings for Every Function, Class, and Module</a:t>
            </a:r>
            <a:endParaRPr lang="en-US" dirty="0">
              <a:latin typeface="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B63AE-1869-0A17-5E9A-537AE0FD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../docs/</a:t>
            </a:r>
            <a:r>
              <a:rPr lang="en-US" dirty="0" err="1">
                <a:latin typeface=""/>
              </a:rPr>
              <a:t>Doxyfile</a:t>
            </a:r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../docs/html/ </a:t>
            </a:r>
            <a:r>
              <a:rPr lang="en-US" dirty="0" err="1">
                <a:latin typeface=""/>
              </a:rPr>
              <a:t>index.html</a:t>
            </a:r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7AC0E4A-29E9-1503-3A2C-F0E9CEE0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855902"/>
            <a:ext cx="9233452" cy="37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81F2-2100-C271-DD39-6E901CED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"/>
              </a:rPr>
              <a:t>Use None and Docstrings to Specific Dynamic Default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1AE5-6966-EAA7-76D5-5CAE7864C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9" y="2045571"/>
            <a:ext cx="3419420" cy="3967990"/>
          </a:xfrm>
        </p:spPr>
        <p:txBody>
          <a:bodyPr>
            <a:normAutofit/>
          </a:bodyPr>
          <a:lstStyle/>
          <a:p>
            <a:r>
              <a:rPr lang="en-GB" dirty="0">
                <a:latin typeface=""/>
              </a:rPr>
              <a:t>D</a:t>
            </a:r>
            <a:r>
              <a:rPr lang="en-GB" dirty="0">
                <a:effectLst/>
                <a:latin typeface=""/>
              </a:rPr>
              <a:t>ynamic default values for parameters</a:t>
            </a:r>
          </a:p>
          <a:p>
            <a:r>
              <a:rPr lang="en-GB" dirty="0">
                <a:effectLst/>
                <a:latin typeface=""/>
              </a:rPr>
              <a:t>By documenting these dynamic defaults</a:t>
            </a:r>
          </a:p>
          <a:p>
            <a:r>
              <a:rPr lang="en-GB" dirty="0">
                <a:effectLst/>
                <a:latin typeface=""/>
              </a:rPr>
              <a:t>transparent to other users or collaborators.</a:t>
            </a:r>
          </a:p>
          <a:p>
            <a:endParaRPr lang="en-US" dirty="0">
              <a:latin typeface="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4144811-17ED-ED4F-2367-542C1899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099" y="1690687"/>
            <a:ext cx="7772400" cy="46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2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5894-7E00-CC3B-3662-0C156EA2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"/>
              </a:rPr>
              <a:t>Never Unpack More than three variables when functions return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CAC8-332B-0EBD-7FF5-841A7B60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8344" cy="4351338"/>
          </a:xfrm>
        </p:spPr>
        <p:txBody>
          <a:bodyPr/>
          <a:lstStyle/>
          <a:p>
            <a:r>
              <a:rPr lang="en-GB" dirty="0">
                <a:effectLst/>
                <a:latin typeface=""/>
              </a:rPr>
              <a:t>This practice keeps the code </a:t>
            </a:r>
          </a:p>
          <a:p>
            <a:r>
              <a:rPr lang="en-GB" dirty="0">
                <a:effectLst/>
                <a:latin typeface=""/>
              </a:rPr>
              <a:t>manageable and understandable</a:t>
            </a:r>
          </a:p>
          <a:p>
            <a:r>
              <a:rPr lang="en-GB" dirty="0">
                <a:latin typeface=""/>
              </a:rPr>
              <a:t>K</a:t>
            </a:r>
            <a:r>
              <a:rPr lang="en-GB" dirty="0">
                <a:effectLst/>
                <a:latin typeface=""/>
              </a:rPr>
              <a:t>eeping the return values to a manageable number avoids confusion and reduces errors</a:t>
            </a:r>
          </a:p>
          <a:p>
            <a:endParaRPr lang="en-US" dirty="0">
              <a:latin typeface="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9BFC8AE-1E39-82EC-E107-60ADD971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44" y="1572038"/>
            <a:ext cx="5983933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8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EB9-3BC2-422E-A099-40293DDE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Profile Before 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9027-E89B-8988-872B-6D508728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../Profiles : time profile and memory profile</a:t>
            </a:r>
          </a:p>
          <a:p>
            <a:r>
              <a:rPr lang="en-GB" dirty="0">
                <a:effectLst/>
                <a:latin typeface=""/>
              </a:rPr>
              <a:t>Helps identify the real bottlenecks </a:t>
            </a:r>
          </a:p>
          <a:p>
            <a:r>
              <a:rPr lang="en-GB" dirty="0">
                <a:latin typeface=""/>
              </a:rPr>
              <a:t>E</a:t>
            </a:r>
            <a:r>
              <a:rPr lang="en-GB" dirty="0">
                <a:effectLst/>
                <a:latin typeface=""/>
              </a:rPr>
              <a:t>nsuring the focus is on the parts of algorithm that genuinely need improvement.</a:t>
            </a:r>
          </a:p>
          <a:p>
            <a:endParaRPr lang="en-US" dirty="0">
              <a:latin typeface=""/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9842705-9599-073B-2530-9FA747C4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8720"/>
            <a:ext cx="7602014" cy="21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E52A-D893-9827-833D-214BC149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"/>
              </a:rPr>
              <a:t>Use Virtual Environments for Isolated and Reproducible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C3C0-9238-E2FD-A304-C8383CED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../</a:t>
            </a:r>
            <a:r>
              <a:rPr lang="en-US" dirty="0" err="1">
                <a:latin typeface=""/>
              </a:rPr>
              <a:t>environment.yml</a:t>
            </a:r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../</a:t>
            </a:r>
            <a:r>
              <a:rPr lang="en-US" dirty="0" err="1">
                <a:latin typeface=""/>
              </a:rPr>
              <a:t>Dockerfile</a:t>
            </a:r>
            <a:endParaRPr lang="en-US" dirty="0">
              <a:latin typeface=""/>
            </a:endParaRPr>
          </a:p>
          <a:p>
            <a:r>
              <a:rPr lang="en-GB" dirty="0">
                <a:effectLst/>
                <a:latin typeface=""/>
              </a:rPr>
              <a:t>Ensures that the machine learning environment is consistent across different setups</a:t>
            </a:r>
          </a:p>
          <a:p>
            <a:endParaRPr lang="en-US" dirty="0">
              <a:latin typeface=""/>
            </a:endParaRPr>
          </a:p>
          <a:p>
            <a:r>
              <a:rPr lang="en-US" dirty="0">
                <a:latin typeface=""/>
              </a:rPr>
              <a:t>Build Image: </a:t>
            </a:r>
            <a:r>
              <a:rPr lang="en-GB" b="0" dirty="0">
                <a:solidFill>
                  <a:srgbClr val="795E26"/>
                </a:solidFill>
                <a:effectLst/>
                <a:latin typeface=""/>
              </a:rPr>
              <a:t>docker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build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-t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sudoku-solver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.</a:t>
            </a:r>
            <a:endParaRPr lang="en-GB" b="0" dirty="0">
              <a:solidFill>
                <a:srgbClr val="333333"/>
              </a:solidFill>
              <a:effectLst/>
              <a:latin typeface=""/>
            </a:endParaRPr>
          </a:p>
          <a:p>
            <a:r>
              <a:rPr lang="en-US" dirty="0">
                <a:latin typeface=""/>
              </a:rPr>
              <a:t>Run the </a:t>
            </a:r>
            <a:r>
              <a:rPr lang="en-US" dirty="0" err="1">
                <a:latin typeface=""/>
              </a:rPr>
              <a:t>Dockerfile</a:t>
            </a:r>
            <a:r>
              <a:rPr lang="en-US" dirty="0">
                <a:latin typeface=""/>
              </a:rPr>
              <a:t>: </a:t>
            </a:r>
            <a:r>
              <a:rPr lang="en-GB" b="0" dirty="0">
                <a:solidFill>
                  <a:srgbClr val="795E26"/>
                </a:solidFill>
                <a:effectLst/>
                <a:latin typeface=""/>
              </a:rPr>
              <a:t>docker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run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-it</a:t>
            </a:r>
            <a:r>
              <a:rPr lang="en-GB" b="0" dirty="0">
                <a:solidFill>
                  <a:srgbClr val="000000"/>
                </a:solidFill>
                <a:effectLst/>
                <a:latin typeface="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"/>
              </a:rPr>
              <a:t>sudoku-solver</a:t>
            </a:r>
            <a:endParaRPr lang="en-GB" b="0" dirty="0">
              <a:solidFill>
                <a:srgbClr val="333333"/>
              </a:solidFill>
              <a:effectLst/>
              <a:latin typeface=""/>
            </a:endParaRP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pPr marL="0" indent="0">
              <a:buNone/>
            </a:pPr>
            <a:endParaRPr lang="en-US" dirty="0">
              <a:latin typeface=""/>
            </a:endParaRPr>
          </a:p>
          <a:p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8578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CB88-2B09-5B82-179A-A20D5B76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690" y="2379455"/>
            <a:ext cx="5907157" cy="1325563"/>
          </a:xfrm>
        </p:spPr>
        <p:txBody>
          <a:bodyPr>
            <a:normAutofit/>
          </a:bodyPr>
          <a:lstStyle/>
          <a:p>
            <a:r>
              <a:rPr lang="en-US" sz="8600" dirty="0">
                <a:latin typeface="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46903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234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Good Coding Practice</vt:lpstr>
      <vt:lpstr>5 Good Coding Practice</vt:lpstr>
      <vt:lpstr>Software with good practice</vt:lpstr>
      <vt:lpstr>Write Docstrings for Every Function, Class, and Module</vt:lpstr>
      <vt:lpstr>Use None and Docstrings to Specific Dynamic Default Argument</vt:lpstr>
      <vt:lpstr>Never Unpack More than three variables when functions return multiple values</vt:lpstr>
      <vt:lpstr>Profile Before Optimizing</vt:lpstr>
      <vt:lpstr>Use Virtual Environments for Isolated and Reproducible Dependencies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Fanyi Wu</dc:creator>
  <cp:lastModifiedBy>Fanyi Wu</cp:lastModifiedBy>
  <cp:revision>2</cp:revision>
  <dcterms:created xsi:type="dcterms:W3CDTF">2024-10-26T16:47:41Z</dcterms:created>
  <dcterms:modified xsi:type="dcterms:W3CDTF">2024-10-30T17:24:42Z</dcterms:modified>
</cp:coreProperties>
</file>