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F669-54BC-8996-13B6-5D0B05F99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7073-5C94-D16D-373B-414A27B12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Dodds</a:t>
            </a:r>
          </a:p>
        </p:txBody>
      </p:sp>
    </p:spTree>
    <p:extLst>
      <p:ext uri="{BB962C8B-B14F-4D97-AF65-F5344CB8AC3E}">
        <p14:creationId xmlns:p14="http://schemas.microsoft.com/office/powerpoint/2010/main" val="176091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9E60-B987-CD52-05E5-1B0BFD6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Finally </a:t>
            </a:r>
            <a:br>
              <a:rPr lang="en-US" dirty="0"/>
            </a:br>
            <a:r>
              <a:rPr lang="en-US" dirty="0"/>
              <a:t>Bonus: (With)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7BCA-B60F-E923-0918-FBDD10DA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preventing stoppage of programs due to errors</a:t>
            </a:r>
          </a:p>
          <a:p>
            <a:r>
              <a:rPr lang="en-US" dirty="0"/>
              <a:t>Except clause allows specification of alternative code given error</a:t>
            </a:r>
          </a:p>
          <a:p>
            <a:r>
              <a:rPr lang="en-US" dirty="0"/>
              <a:t>Generally, the expected error should be specified</a:t>
            </a:r>
          </a:p>
          <a:p>
            <a:r>
              <a:rPr lang="en-US" dirty="0"/>
              <a:t>Finally enables specification of code to run before error propagation</a:t>
            </a:r>
          </a:p>
        </p:txBody>
      </p:sp>
    </p:spTree>
    <p:extLst>
      <p:ext uri="{BB962C8B-B14F-4D97-AF65-F5344CB8AC3E}">
        <p14:creationId xmlns:p14="http://schemas.microsoft.com/office/powerpoint/2010/main" val="394794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904-3C39-6A4A-8759-436C5672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E5BE-14F1-7BB7-7902-C92DF34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managers behave as predefined try: finally: blocks</a:t>
            </a:r>
          </a:p>
          <a:p>
            <a:r>
              <a:rPr lang="en-US" dirty="0"/>
              <a:t>They can reduce code instantiation by setting up repetitive patterns </a:t>
            </a:r>
          </a:p>
          <a:p>
            <a:r>
              <a:rPr lang="en-US" dirty="0"/>
              <a:t>They can be custom defined</a:t>
            </a:r>
          </a:p>
          <a:p>
            <a:r>
              <a:rPr lang="en-US" dirty="0"/>
              <a:t>See custom defined context manager</a:t>
            </a:r>
          </a:p>
        </p:txBody>
      </p:sp>
    </p:spTree>
    <p:extLst>
      <p:ext uri="{BB962C8B-B14F-4D97-AF65-F5344CB8AC3E}">
        <p14:creationId xmlns:p14="http://schemas.microsoft.com/office/powerpoint/2010/main" val="384261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EAA9-7BF1-6498-8E94-3E00021F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 Is Not Always Your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656D-3848-2311-322E-D27D9DE1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Pickle Serialization is a common method for storing the instructions to reconstruct python objects.</a:t>
            </a:r>
          </a:p>
          <a:p>
            <a:r>
              <a:rPr lang="en-US" dirty="0"/>
              <a:t>This includes objects, with data, and attributes</a:t>
            </a:r>
          </a:p>
          <a:p>
            <a:r>
              <a:rPr lang="en-US" dirty="0"/>
              <a:t>It may be used for storing ML models after they are trained</a:t>
            </a:r>
          </a:p>
          <a:p>
            <a:r>
              <a:rPr lang="en-US" dirty="0"/>
              <a:t>PICKLE depends on your PYTHON version and protocol you use!</a:t>
            </a:r>
          </a:p>
        </p:txBody>
      </p:sp>
    </p:spTree>
    <p:extLst>
      <p:ext uri="{BB962C8B-B14F-4D97-AF65-F5344CB8AC3E}">
        <p14:creationId xmlns:p14="http://schemas.microsoft.com/office/powerpoint/2010/main" val="412712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51B1-2C98-B5D9-0018-EB9B5226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 vs Search vs Hash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BCF3-EE98-27E1-906C-F2610F30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 through a list takes linear time proportional to the length of the list for ordered value lists</a:t>
            </a:r>
          </a:p>
          <a:p>
            <a:r>
              <a:rPr lang="en-US" dirty="0"/>
              <a:t>Pythons bisect function performs search over ordered lists in logarithmic time </a:t>
            </a:r>
          </a:p>
          <a:p>
            <a:r>
              <a:rPr lang="en-US" dirty="0"/>
              <a:t>If storing named indices, a hash set is the fastest way to find specific indices.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3CE6-ABEB-C77A-C24A-8CC84992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Complex Sort with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F30B-4B69-8C7C-3FAB-FF76D9FE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when sorting filenames or lists you may need to apply a function over the sorting </a:t>
            </a:r>
          </a:p>
          <a:p>
            <a:r>
              <a:rPr lang="en-US" dirty="0"/>
              <a:t>This allows for complex sorting when the default behavior of sort is insufficient </a:t>
            </a:r>
          </a:p>
        </p:txBody>
      </p:sp>
    </p:spTree>
    <p:extLst>
      <p:ext uri="{BB962C8B-B14F-4D97-AF65-F5344CB8AC3E}">
        <p14:creationId xmlns:p14="http://schemas.microsoft.com/office/powerpoint/2010/main" val="36381035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220</TotalTime>
  <Words>218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Effective Python</vt:lpstr>
      <vt:lpstr>Try Finally  Bonus: (With)</vt:lpstr>
      <vt:lpstr>Use Context Managers</vt:lpstr>
      <vt:lpstr>Pickle Is Not Always Your Friend</vt:lpstr>
      <vt:lpstr>Bisect vs Search vs Hash </vt:lpstr>
      <vt:lpstr>Performing Complex Sort with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Dodds</dc:creator>
  <cp:lastModifiedBy>Michael Dodds</cp:lastModifiedBy>
  <cp:revision>9</cp:revision>
  <dcterms:created xsi:type="dcterms:W3CDTF">2024-11-03T12:51:17Z</dcterms:created>
  <dcterms:modified xsi:type="dcterms:W3CDTF">2024-11-03T16:32:04Z</dcterms:modified>
</cp:coreProperties>
</file>