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0D1AB-82E0-41B3-B74C-0362C5F7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ACFAE6-3CCA-443C-ABDA-FD5F11BAE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C0C108-2BB9-4D9A-B2A2-E8F59BE3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6BDFC-6B48-4CF0-937D-CC7895C4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4A8D9-C49B-4EA6-9961-5FE6317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D6000-EE02-46B5-97ED-9F53165F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24B69A-54FE-4C93-8B34-A15AFA89E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3F2FE3-C015-4DCB-953E-61FD930B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1B0367-B9AB-48F1-AE0E-9265858A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A6FF16-245A-436F-8172-8F387501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7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31DA73-6382-40E1-992A-5EDDF41F0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D3095-14A8-485B-858D-2F749050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15CCE1-A41A-4792-A895-B66F262E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58CA77-B1BF-41B1-9D74-E202AA41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D6C1F8-CD58-4F11-B6FE-872EDE64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F29FC-C551-4612-9795-EC74EB9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3E6782-D1C5-45B9-9703-3032CF54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D2E73-A0A9-43BD-8E83-D38CC174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E63DFF-6674-42FE-80A5-F086222D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0BB79C-961D-4661-8DEB-EF57B60B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C0509-5AB9-4909-AA1F-DF920EB2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4FF0B2-225C-45BE-88EF-68EB38FF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20175-8282-48D4-9C3F-FC93267D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067E31-F967-4030-A087-E0D48422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7A0D13-A702-4086-996A-383B8D93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6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4FC26-6B00-4BAB-B756-1EF1B413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ED1324-273B-4CEA-9F2B-A334D4971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C60CE4-0402-48EB-9606-306ADD9C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B5EA68-EFE0-48CD-8ED1-3E2725B1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E6F8B3-BFDD-46FE-A448-CDCF3C5D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E00D40-974F-404A-8643-65937ED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23A68-8A0C-4870-93E1-05E5D358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E9571-EF47-466F-8739-CBA30EE6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E6EF1D-0FBE-4990-99CC-B2C08CCE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EEE73C-9DD9-4915-A639-2C0940101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26A096-358D-4D80-B688-56977D88C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6C058B-52A9-46AA-B86E-F6D5D55C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8D7CBC-5D94-44CF-8DC0-4F0F6ED7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7C8682-3CCB-4716-92E4-100B17E9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7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3A75C-3D5E-4838-B732-5D92555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C5558-FC2E-43C1-90D4-5B9EE027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27BA09-42D2-4F66-B8E4-EE81B08A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BE16AE-DF1A-4C9A-A154-663BC83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2BACE2-8E52-4FAD-A510-36D89A7F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3E3E84-6545-410D-83EC-CF91C65F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53804-3D2E-4450-8A03-0E1C5DC9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8143F-0719-4844-9D30-6B170337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CF8D2-1975-435B-95DA-BACC37DD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822C81-84A8-4136-8234-F43560A61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E01349-6CD1-4EF3-8A54-6FC5E54B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DE5F10-609D-4B7C-9D96-B88CAF0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9D3AD6-D7EA-4955-8964-A1C7EF92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9366-8E8D-474B-B2B5-309A6F10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FAECE3-5E46-40E2-BB68-CCFBD7857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F627A-8475-4829-857B-EFADAA68F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264598-BB84-4474-B8F0-00BD50E8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38B292-FFD4-4B78-A169-8F063F20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0EFE30-B3D8-49D8-909E-A2665F3C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EC786B-22F2-4A13-8C2F-6A87A12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526244-7F12-4DB0-A163-28AD96594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E85F90-DAFE-4BB0-A07C-499DCF0D6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F083B-9B2E-453E-89B7-0AB5BA1728C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31453-CC9E-4E12-A85D-2CD532086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73E8AA-8406-46B1-A5D2-9DF0E1E7B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4256-AA72-4E55-BB53-0BE286CD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邊形 3">
            <a:extLst>
              <a:ext uri="{FF2B5EF4-FFF2-40B4-BE49-F238E27FC236}">
                <a16:creationId xmlns:a16="http://schemas.microsoft.com/office/drawing/2014/main" id="{43017808-B11E-4C3D-A6C1-A98BFCCCC595}"/>
              </a:ext>
            </a:extLst>
          </p:cNvPr>
          <p:cNvSpPr/>
          <p:nvPr/>
        </p:nvSpPr>
        <p:spPr>
          <a:xfrm>
            <a:off x="514904" y="5548543"/>
            <a:ext cx="4500979" cy="692459"/>
          </a:xfrm>
          <a:prstGeom prst="parallelogram">
            <a:avLst>
              <a:gd name="adj" fmla="val 198791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7ADAE7A2-FE60-447C-A41E-829E18290483}"/>
              </a:ext>
            </a:extLst>
          </p:cNvPr>
          <p:cNvSpPr/>
          <p:nvPr/>
        </p:nvSpPr>
        <p:spPr>
          <a:xfrm>
            <a:off x="514903" y="5363592"/>
            <a:ext cx="4500979" cy="692459"/>
          </a:xfrm>
          <a:prstGeom prst="parallelogram">
            <a:avLst>
              <a:gd name="adj" fmla="val 198791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63BBA03A-E430-4EC7-A38B-F5774D0CEBDE}"/>
              </a:ext>
            </a:extLst>
          </p:cNvPr>
          <p:cNvSpPr/>
          <p:nvPr/>
        </p:nvSpPr>
        <p:spPr>
          <a:xfrm>
            <a:off x="514903" y="5178641"/>
            <a:ext cx="4500979" cy="692459"/>
          </a:xfrm>
          <a:prstGeom prst="parallelogram">
            <a:avLst>
              <a:gd name="adj" fmla="val 198791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84B52AE2-6F84-40CF-B266-1916FC512C2B}"/>
              </a:ext>
            </a:extLst>
          </p:cNvPr>
          <p:cNvSpPr/>
          <p:nvPr/>
        </p:nvSpPr>
        <p:spPr>
          <a:xfrm>
            <a:off x="514902" y="4993690"/>
            <a:ext cx="4500979" cy="692459"/>
          </a:xfrm>
          <a:prstGeom prst="parallelogram">
            <a:avLst>
              <a:gd name="adj" fmla="val 198791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EC25EB9D-4F20-4E23-BDA0-AB811524AD82}"/>
              </a:ext>
            </a:extLst>
          </p:cNvPr>
          <p:cNvSpPr/>
          <p:nvPr/>
        </p:nvSpPr>
        <p:spPr>
          <a:xfrm>
            <a:off x="514901" y="4808739"/>
            <a:ext cx="4500979" cy="692459"/>
          </a:xfrm>
          <a:prstGeom prst="parallelogram">
            <a:avLst>
              <a:gd name="adj" fmla="val 198791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F9D180DE-126F-4066-8024-09CCD01A6794}"/>
              </a:ext>
            </a:extLst>
          </p:cNvPr>
          <p:cNvSpPr/>
          <p:nvPr/>
        </p:nvSpPr>
        <p:spPr>
          <a:xfrm>
            <a:off x="514901" y="4623788"/>
            <a:ext cx="4500979" cy="692459"/>
          </a:xfrm>
          <a:prstGeom prst="parallelogram">
            <a:avLst>
              <a:gd name="adj" fmla="val 198791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B9888F-D6B2-493C-BF95-12D4C4C9900B}"/>
              </a:ext>
            </a:extLst>
          </p:cNvPr>
          <p:cNvCxnSpPr>
            <a:cxnSpLocks/>
          </p:cNvCxnSpPr>
          <p:nvPr/>
        </p:nvCxnSpPr>
        <p:spPr>
          <a:xfrm>
            <a:off x="5202315" y="4623788"/>
            <a:ext cx="0" cy="16172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3B169A7-5C35-448B-A02B-F5AB2D89EC83}"/>
              </a:ext>
            </a:extLst>
          </p:cNvPr>
          <p:cNvSpPr/>
          <p:nvPr/>
        </p:nvSpPr>
        <p:spPr>
          <a:xfrm>
            <a:off x="732270" y="4264599"/>
            <a:ext cx="4191871" cy="54552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92765C-0835-4875-A63C-9906A25C9AEB}"/>
              </a:ext>
            </a:extLst>
          </p:cNvPr>
          <p:cNvSpPr/>
          <p:nvPr/>
        </p:nvSpPr>
        <p:spPr>
          <a:xfrm>
            <a:off x="732270" y="4810123"/>
            <a:ext cx="4191871" cy="54552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32D2F6-DE77-4DF2-BA46-DCE068EDFAD5}"/>
              </a:ext>
            </a:extLst>
          </p:cNvPr>
          <p:cNvSpPr/>
          <p:nvPr/>
        </p:nvSpPr>
        <p:spPr>
          <a:xfrm>
            <a:off x="732270" y="5355647"/>
            <a:ext cx="4191871" cy="54552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DC2DBF-ACAF-4E58-890A-7BF176F8B273}"/>
              </a:ext>
            </a:extLst>
          </p:cNvPr>
          <p:cNvSpPr/>
          <p:nvPr/>
        </p:nvSpPr>
        <p:spPr>
          <a:xfrm>
            <a:off x="732269" y="5901171"/>
            <a:ext cx="4191871" cy="54552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B2873A-025B-4311-BB16-0957C25AAAD3}"/>
              </a:ext>
            </a:extLst>
          </p:cNvPr>
          <p:cNvCxnSpPr>
            <a:cxnSpLocks/>
          </p:cNvCxnSpPr>
          <p:nvPr/>
        </p:nvCxnSpPr>
        <p:spPr>
          <a:xfrm flipH="1" flipV="1">
            <a:off x="2827483" y="4483672"/>
            <a:ext cx="721" cy="17742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AA04356-F06C-4805-ACC5-B9BBA7C41BF0}"/>
              </a:ext>
            </a:extLst>
          </p:cNvPr>
          <p:cNvSpPr/>
          <p:nvPr/>
        </p:nvSpPr>
        <p:spPr>
          <a:xfrm>
            <a:off x="3871478" y="4264599"/>
            <a:ext cx="1049627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7996A2-D11B-45B4-B2FB-310D5CA9D75E}"/>
              </a:ext>
            </a:extLst>
          </p:cNvPr>
          <p:cNvSpPr/>
          <p:nvPr/>
        </p:nvSpPr>
        <p:spPr>
          <a:xfrm>
            <a:off x="2826326" y="4264599"/>
            <a:ext cx="1049627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5FA825-671E-4882-AF71-4C34059821E6}"/>
              </a:ext>
            </a:extLst>
          </p:cNvPr>
          <p:cNvSpPr/>
          <p:nvPr/>
        </p:nvSpPr>
        <p:spPr>
          <a:xfrm>
            <a:off x="1781174" y="4264599"/>
            <a:ext cx="1049627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32D2F6-DE77-4DF2-BA46-DCE068EDFAD5}"/>
              </a:ext>
            </a:extLst>
          </p:cNvPr>
          <p:cNvSpPr/>
          <p:nvPr/>
        </p:nvSpPr>
        <p:spPr>
          <a:xfrm>
            <a:off x="732270" y="5355647"/>
            <a:ext cx="4191871" cy="5455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2921F9-E9DD-408C-B24C-6F0F6B913071}"/>
              </a:ext>
            </a:extLst>
          </p:cNvPr>
          <p:cNvSpPr/>
          <p:nvPr/>
        </p:nvSpPr>
        <p:spPr>
          <a:xfrm>
            <a:off x="731547" y="4264599"/>
            <a:ext cx="1049627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箭號: 弧形右彎 26">
            <a:extLst>
              <a:ext uri="{FF2B5EF4-FFF2-40B4-BE49-F238E27FC236}">
                <a16:creationId xmlns:a16="http://schemas.microsoft.com/office/drawing/2014/main" id="{B7D74A68-FD2B-4873-89FC-2801B3F67B54}"/>
              </a:ext>
            </a:extLst>
          </p:cNvPr>
          <p:cNvSpPr/>
          <p:nvPr/>
        </p:nvSpPr>
        <p:spPr>
          <a:xfrm flipV="1">
            <a:off x="888636" y="5534026"/>
            <a:ext cx="372199" cy="676271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B2873A-025B-4311-BB16-0957C25AAAD3}"/>
              </a:ext>
            </a:extLst>
          </p:cNvPr>
          <p:cNvCxnSpPr>
            <a:cxnSpLocks/>
          </p:cNvCxnSpPr>
          <p:nvPr/>
        </p:nvCxnSpPr>
        <p:spPr>
          <a:xfrm>
            <a:off x="1341725" y="6173933"/>
            <a:ext cx="33642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092765C-0835-4875-A63C-9906A25C9AEB}"/>
              </a:ext>
            </a:extLst>
          </p:cNvPr>
          <p:cNvSpPr/>
          <p:nvPr/>
        </p:nvSpPr>
        <p:spPr>
          <a:xfrm>
            <a:off x="732270" y="4810123"/>
            <a:ext cx="4191871" cy="5455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DC2DBF-ACAF-4E58-890A-7BF176F8B273}"/>
              </a:ext>
            </a:extLst>
          </p:cNvPr>
          <p:cNvSpPr/>
          <p:nvPr/>
        </p:nvSpPr>
        <p:spPr>
          <a:xfrm>
            <a:off x="732269" y="5901171"/>
            <a:ext cx="4191871" cy="5455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B169A7-5C35-448B-A02B-F5AB2D89EC83}"/>
              </a:ext>
            </a:extLst>
          </p:cNvPr>
          <p:cNvSpPr/>
          <p:nvPr/>
        </p:nvSpPr>
        <p:spPr>
          <a:xfrm>
            <a:off x="732270" y="4264599"/>
            <a:ext cx="4191871" cy="5455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9D8E232-1EB6-4A2F-8E54-72DE78D52663}"/>
              </a:ext>
            </a:extLst>
          </p:cNvPr>
          <p:cNvSpPr/>
          <p:nvPr/>
        </p:nvSpPr>
        <p:spPr>
          <a:xfrm>
            <a:off x="4394852" y="4264599"/>
            <a:ext cx="529288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2921F9-E9DD-408C-B24C-6F0F6B913071}"/>
              </a:ext>
            </a:extLst>
          </p:cNvPr>
          <p:cNvSpPr/>
          <p:nvPr/>
        </p:nvSpPr>
        <p:spPr>
          <a:xfrm>
            <a:off x="731548" y="4264599"/>
            <a:ext cx="1220356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5FFDFD-2F6C-4BA0-8C04-DAC7023FC986}"/>
              </a:ext>
            </a:extLst>
          </p:cNvPr>
          <p:cNvSpPr/>
          <p:nvPr/>
        </p:nvSpPr>
        <p:spPr>
          <a:xfrm>
            <a:off x="1951904" y="4264599"/>
            <a:ext cx="1220356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1E4025-BB56-46B7-BEAA-929A33780612}"/>
              </a:ext>
            </a:extLst>
          </p:cNvPr>
          <p:cNvSpPr/>
          <p:nvPr/>
        </p:nvSpPr>
        <p:spPr>
          <a:xfrm>
            <a:off x="3171538" y="4264599"/>
            <a:ext cx="1220356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箭號: 弧形右彎 26">
            <a:extLst>
              <a:ext uri="{FF2B5EF4-FFF2-40B4-BE49-F238E27FC236}">
                <a16:creationId xmlns:a16="http://schemas.microsoft.com/office/drawing/2014/main" id="{B7D74A68-FD2B-4873-89FC-2801B3F67B54}"/>
              </a:ext>
            </a:extLst>
          </p:cNvPr>
          <p:cNvSpPr/>
          <p:nvPr/>
        </p:nvSpPr>
        <p:spPr>
          <a:xfrm flipV="1">
            <a:off x="879113" y="5068594"/>
            <a:ext cx="372199" cy="1018744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B2873A-025B-4311-BB16-0957C25AAAD3}"/>
              </a:ext>
            </a:extLst>
          </p:cNvPr>
          <p:cNvCxnSpPr>
            <a:cxnSpLocks/>
          </p:cNvCxnSpPr>
          <p:nvPr/>
        </p:nvCxnSpPr>
        <p:spPr>
          <a:xfrm>
            <a:off x="1341726" y="6040148"/>
            <a:ext cx="33642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3B169A7-5C35-448B-A02B-F5AB2D89EC83}"/>
              </a:ext>
            </a:extLst>
          </p:cNvPr>
          <p:cNvSpPr/>
          <p:nvPr/>
        </p:nvSpPr>
        <p:spPr>
          <a:xfrm>
            <a:off x="731548" y="4765097"/>
            <a:ext cx="4191871" cy="840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5A043B-47C5-484E-8CAB-C91A7DA9744B}"/>
              </a:ext>
            </a:extLst>
          </p:cNvPr>
          <p:cNvSpPr/>
          <p:nvPr/>
        </p:nvSpPr>
        <p:spPr>
          <a:xfrm>
            <a:off x="732269" y="5608491"/>
            <a:ext cx="4191871" cy="840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9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80EB533-9A3E-4D54-92BD-A940FF50B977}"/>
              </a:ext>
            </a:extLst>
          </p:cNvPr>
          <p:cNvSpPr/>
          <p:nvPr/>
        </p:nvSpPr>
        <p:spPr>
          <a:xfrm>
            <a:off x="731547" y="4264599"/>
            <a:ext cx="4191871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76D0F0-CED1-4161-BF68-509C5FC33436}"/>
              </a:ext>
            </a:extLst>
          </p:cNvPr>
          <p:cNvSpPr/>
          <p:nvPr/>
        </p:nvSpPr>
        <p:spPr>
          <a:xfrm>
            <a:off x="3773335" y="4264599"/>
            <a:ext cx="943410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8009A2-06F7-4ABC-8F59-BCF7E61C3ADA}"/>
              </a:ext>
            </a:extLst>
          </p:cNvPr>
          <p:cNvSpPr/>
          <p:nvPr/>
        </p:nvSpPr>
        <p:spPr>
          <a:xfrm>
            <a:off x="1884617" y="4264599"/>
            <a:ext cx="943410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73F87-79EF-49F5-B41A-F58E201BD8EA}"/>
              </a:ext>
            </a:extLst>
          </p:cNvPr>
          <p:cNvSpPr/>
          <p:nvPr/>
        </p:nvSpPr>
        <p:spPr>
          <a:xfrm>
            <a:off x="2829925" y="4264599"/>
            <a:ext cx="943410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5FFDFD-2F6C-4BA0-8C04-DAC7023FC986}"/>
              </a:ext>
            </a:extLst>
          </p:cNvPr>
          <p:cNvSpPr/>
          <p:nvPr/>
        </p:nvSpPr>
        <p:spPr>
          <a:xfrm>
            <a:off x="941570" y="4264599"/>
            <a:ext cx="943410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B2873A-025B-4311-BB16-0957C25AAAD3}"/>
              </a:ext>
            </a:extLst>
          </p:cNvPr>
          <p:cNvCxnSpPr>
            <a:cxnSpLocks/>
          </p:cNvCxnSpPr>
          <p:nvPr/>
        </p:nvCxnSpPr>
        <p:spPr>
          <a:xfrm>
            <a:off x="2355850" y="5628697"/>
            <a:ext cx="9969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95A043B-47C5-484E-8CAB-C91A7DA9744B}"/>
              </a:ext>
            </a:extLst>
          </p:cNvPr>
          <p:cNvSpPr/>
          <p:nvPr/>
        </p:nvSpPr>
        <p:spPr>
          <a:xfrm>
            <a:off x="731547" y="4378894"/>
            <a:ext cx="4191871" cy="488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5EF6BA-9C18-4A9A-8BD3-B1C864F5FEAA}"/>
              </a:ext>
            </a:extLst>
          </p:cNvPr>
          <p:cNvSpPr/>
          <p:nvPr/>
        </p:nvSpPr>
        <p:spPr>
          <a:xfrm>
            <a:off x="731547" y="4867271"/>
            <a:ext cx="4191871" cy="488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F0B0C-88BC-4A0E-8EC3-5FB6526C3118}"/>
              </a:ext>
            </a:extLst>
          </p:cNvPr>
          <p:cNvSpPr/>
          <p:nvPr/>
        </p:nvSpPr>
        <p:spPr>
          <a:xfrm>
            <a:off x="731547" y="5355647"/>
            <a:ext cx="4191871" cy="488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8653D6-4B56-4154-894E-432AA07644DF}"/>
              </a:ext>
            </a:extLst>
          </p:cNvPr>
          <p:cNvSpPr/>
          <p:nvPr/>
        </p:nvSpPr>
        <p:spPr>
          <a:xfrm>
            <a:off x="731547" y="5844024"/>
            <a:ext cx="4191871" cy="488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719541F-B7EE-41CB-93FE-4E5F2B7D235A}"/>
              </a:ext>
            </a:extLst>
          </p:cNvPr>
          <p:cNvCxnSpPr>
            <a:cxnSpLocks/>
          </p:cNvCxnSpPr>
          <p:nvPr/>
        </p:nvCxnSpPr>
        <p:spPr>
          <a:xfrm flipV="1">
            <a:off x="3302000" y="5144798"/>
            <a:ext cx="0" cy="4216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C6F5E18-A9B1-4AE2-87D6-8E533DC06B27}"/>
              </a:ext>
            </a:extLst>
          </p:cNvPr>
          <p:cNvCxnSpPr>
            <a:cxnSpLocks/>
          </p:cNvCxnSpPr>
          <p:nvPr/>
        </p:nvCxnSpPr>
        <p:spPr>
          <a:xfrm flipH="1">
            <a:off x="1352550" y="5096884"/>
            <a:ext cx="1949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9CE4598-F554-4B8D-A82F-269D95A601BE}"/>
              </a:ext>
            </a:extLst>
          </p:cNvPr>
          <p:cNvCxnSpPr>
            <a:cxnSpLocks/>
          </p:cNvCxnSpPr>
          <p:nvPr/>
        </p:nvCxnSpPr>
        <p:spPr>
          <a:xfrm>
            <a:off x="1401762" y="5156053"/>
            <a:ext cx="0" cy="9066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D05C663-DE5C-447A-8AE5-BA56F6C665EF}"/>
              </a:ext>
            </a:extLst>
          </p:cNvPr>
          <p:cNvCxnSpPr>
            <a:cxnSpLocks/>
          </p:cNvCxnSpPr>
          <p:nvPr/>
        </p:nvCxnSpPr>
        <p:spPr>
          <a:xfrm>
            <a:off x="1401762" y="6116059"/>
            <a:ext cx="289877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5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80EB533-9A3E-4D54-92BD-A940FF50B977}"/>
              </a:ext>
            </a:extLst>
          </p:cNvPr>
          <p:cNvSpPr/>
          <p:nvPr/>
        </p:nvSpPr>
        <p:spPr>
          <a:xfrm>
            <a:off x="731547" y="4264599"/>
            <a:ext cx="4191871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76D0F0-CED1-4161-BF68-509C5FC33436}"/>
              </a:ext>
            </a:extLst>
          </p:cNvPr>
          <p:cNvSpPr/>
          <p:nvPr/>
        </p:nvSpPr>
        <p:spPr>
          <a:xfrm>
            <a:off x="3773335" y="4264599"/>
            <a:ext cx="943410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8009A2-06F7-4ABC-8F59-BCF7E61C3ADA}"/>
              </a:ext>
            </a:extLst>
          </p:cNvPr>
          <p:cNvSpPr/>
          <p:nvPr/>
        </p:nvSpPr>
        <p:spPr>
          <a:xfrm>
            <a:off x="1884617" y="4264599"/>
            <a:ext cx="943410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73F87-79EF-49F5-B41A-F58E201BD8EA}"/>
              </a:ext>
            </a:extLst>
          </p:cNvPr>
          <p:cNvSpPr/>
          <p:nvPr/>
        </p:nvSpPr>
        <p:spPr>
          <a:xfrm>
            <a:off x="2829925" y="4264599"/>
            <a:ext cx="943410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5FFDFD-2F6C-4BA0-8C04-DAC7023FC986}"/>
              </a:ext>
            </a:extLst>
          </p:cNvPr>
          <p:cNvSpPr/>
          <p:nvPr/>
        </p:nvSpPr>
        <p:spPr>
          <a:xfrm>
            <a:off x="941570" y="4264599"/>
            <a:ext cx="943410" cy="218209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5A043B-47C5-484E-8CAB-C91A7DA9744B}"/>
              </a:ext>
            </a:extLst>
          </p:cNvPr>
          <p:cNvSpPr/>
          <p:nvPr/>
        </p:nvSpPr>
        <p:spPr>
          <a:xfrm>
            <a:off x="731547" y="4378894"/>
            <a:ext cx="4191871" cy="488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5EF6BA-9C18-4A9A-8BD3-B1C864F5FEAA}"/>
              </a:ext>
            </a:extLst>
          </p:cNvPr>
          <p:cNvSpPr/>
          <p:nvPr/>
        </p:nvSpPr>
        <p:spPr>
          <a:xfrm>
            <a:off x="731547" y="4867271"/>
            <a:ext cx="4191871" cy="488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9AAD90B8-8D2C-47CF-93F2-390B63D5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89681"/>
              </p:ext>
            </p:extLst>
          </p:nvPr>
        </p:nvGraphicFramePr>
        <p:xfrm>
          <a:off x="2835377" y="5355646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2AF0B0C-88BC-4A0E-8EC3-5FB6526C3118}"/>
              </a:ext>
            </a:extLst>
          </p:cNvPr>
          <p:cNvSpPr/>
          <p:nvPr/>
        </p:nvSpPr>
        <p:spPr>
          <a:xfrm>
            <a:off x="731547" y="5355647"/>
            <a:ext cx="4191871" cy="488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8653D6-4B56-4154-894E-432AA07644DF}"/>
              </a:ext>
            </a:extLst>
          </p:cNvPr>
          <p:cNvSpPr/>
          <p:nvPr/>
        </p:nvSpPr>
        <p:spPr>
          <a:xfrm>
            <a:off x="731547" y="5844024"/>
            <a:ext cx="4191871" cy="488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815355A-9222-419F-9AA6-C66C13F1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22015"/>
              </p:ext>
            </p:extLst>
          </p:nvPr>
        </p:nvGraphicFramePr>
        <p:xfrm>
          <a:off x="1883623" y="5355645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graphicFrame>
        <p:nvGraphicFramePr>
          <p:cNvPr id="25" name="表格 2">
            <a:extLst>
              <a:ext uri="{FF2B5EF4-FFF2-40B4-BE49-F238E27FC236}">
                <a16:creationId xmlns:a16="http://schemas.microsoft.com/office/drawing/2014/main" id="{3B291977-D747-4955-B36C-46F2C1E02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08475"/>
              </p:ext>
            </p:extLst>
          </p:nvPr>
        </p:nvGraphicFramePr>
        <p:xfrm>
          <a:off x="2832657" y="4865032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FC70B01B-769B-47E5-ABFF-25F2BC35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62329"/>
              </p:ext>
            </p:extLst>
          </p:nvPr>
        </p:nvGraphicFramePr>
        <p:xfrm>
          <a:off x="1887391" y="4862793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F9679D7C-EE2A-485C-891A-129AA78D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50624"/>
              </p:ext>
            </p:extLst>
          </p:nvPr>
        </p:nvGraphicFramePr>
        <p:xfrm>
          <a:off x="942939" y="4865032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CA04C3CB-2A5D-4D53-BFA3-5F6F47520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28524"/>
              </p:ext>
            </p:extLst>
          </p:nvPr>
        </p:nvGraphicFramePr>
        <p:xfrm>
          <a:off x="942939" y="5355643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graphicFrame>
        <p:nvGraphicFramePr>
          <p:cNvPr id="29" name="表格 2">
            <a:extLst>
              <a:ext uri="{FF2B5EF4-FFF2-40B4-BE49-F238E27FC236}">
                <a16:creationId xmlns:a16="http://schemas.microsoft.com/office/drawing/2014/main" id="{7E96C757-D11A-4000-A7D8-622430FBB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27541"/>
              </p:ext>
            </p:extLst>
          </p:nvPr>
        </p:nvGraphicFramePr>
        <p:xfrm>
          <a:off x="944295" y="5842650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5C279082-3597-4039-B267-52F2E71B0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11453"/>
              </p:ext>
            </p:extLst>
          </p:nvPr>
        </p:nvGraphicFramePr>
        <p:xfrm>
          <a:off x="1882719" y="5844024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FB5640ED-B891-40B9-977D-23DB9D20E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46674"/>
              </p:ext>
            </p:extLst>
          </p:nvPr>
        </p:nvGraphicFramePr>
        <p:xfrm>
          <a:off x="2832654" y="5841273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graphicFrame>
        <p:nvGraphicFramePr>
          <p:cNvPr id="33" name="表格 2">
            <a:extLst>
              <a:ext uri="{FF2B5EF4-FFF2-40B4-BE49-F238E27FC236}">
                <a16:creationId xmlns:a16="http://schemas.microsoft.com/office/drawing/2014/main" id="{2CE37BEA-2C56-47E5-9D57-5A852E37C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440"/>
              </p:ext>
            </p:extLst>
          </p:nvPr>
        </p:nvGraphicFramePr>
        <p:xfrm>
          <a:off x="3778778" y="5839546"/>
          <a:ext cx="943404" cy="488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5851">
                  <a:extLst>
                    <a:ext uri="{9D8B030D-6E8A-4147-A177-3AD203B41FA5}">
                      <a16:colId xmlns:a16="http://schemas.microsoft.com/office/drawing/2014/main" val="528177713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54550128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4207824800"/>
                    </a:ext>
                  </a:extLst>
                </a:gridCol>
                <a:gridCol w="235851">
                  <a:extLst>
                    <a:ext uri="{9D8B030D-6E8A-4147-A177-3AD203B41FA5}">
                      <a16:colId xmlns:a16="http://schemas.microsoft.com/office/drawing/2014/main" val="1335019326"/>
                    </a:ext>
                  </a:extLst>
                </a:gridCol>
              </a:tblGrid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98444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190943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1405"/>
                  </a:ext>
                </a:extLst>
              </a:tr>
            </a:tbl>
          </a:graphicData>
        </a:graphic>
      </p:graphicFrame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C6F5E18-A9B1-4AE2-87D6-8E533DC06B27}"/>
              </a:ext>
            </a:extLst>
          </p:cNvPr>
          <p:cNvCxnSpPr>
            <a:cxnSpLocks/>
          </p:cNvCxnSpPr>
          <p:nvPr/>
        </p:nvCxnSpPr>
        <p:spPr>
          <a:xfrm flipH="1">
            <a:off x="1352550" y="5096884"/>
            <a:ext cx="1949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719541F-B7EE-41CB-93FE-4E5F2B7D235A}"/>
              </a:ext>
            </a:extLst>
          </p:cNvPr>
          <p:cNvCxnSpPr>
            <a:cxnSpLocks/>
          </p:cNvCxnSpPr>
          <p:nvPr/>
        </p:nvCxnSpPr>
        <p:spPr>
          <a:xfrm flipV="1">
            <a:off x="3302000" y="5144798"/>
            <a:ext cx="0" cy="4216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B2873A-025B-4311-BB16-0957C25AAAD3}"/>
              </a:ext>
            </a:extLst>
          </p:cNvPr>
          <p:cNvCxnSpPr>
            <a:cxnSpLocks/>
          </p:cNvCxnSpPr>
          <p:nvPr/>
        </p:nvCxnSpPr>
        <p:spPr>
          <a:xfrm>
            <a:off x="2355850" y="5628697"/>
            <a:ext cx="9969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9CE4598-F554-4B8D-A82F-269D95A601BE}"/>
              </a:ext>
            </a:extLst>
          </p:cNvPr>
          <p:cNvCxnSpPr>
            <a:cxnSpLocks/>
          </p:cNvCxnSpPr>
          <p:nvPr/>
        </p:nvCxnSpPr>
        <p:spPr>
          <a:xfrm>
            <a:off x="1401762" y="5156053"/>
            <a:ext cx="0" cy="9066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D05C663-DE5C-447A-8AE5-BA56F6C665EF}"/>
              </a:ext>
            </a:extLst>
          </p:cNvPr>
          <p:cNvCxnSpPr>
            <a:cxnSpLocks/>
          </p:cNvCxnSpPr>
          <p:nvPr/>
        </p:nvCxnSpPr>
        <p:spPr>
          <a:xfrm>
            <a:off x="1401762" y="6116059"/>
            <a:ext cx="289877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82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Tzu-Chieh Chang</dc:creator>
  <cp:lastModifiedBy>Tzu-Chieh Chang</cp:lastModifiedBy>
  <cp:revision>16</cp:revision>
  <dcterms:created xsi:type="dcterms:W3CDTF">2024-06-06T14:30:30Z</dcterms:created>
  <dcterms:modified xsi:type="dcterms:W3CDTF">2024-06-06T18:18:51Z</dcterms:modified>
</cp:coreProperties>
</file>