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5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16EE05-C509-4343-C5A9-8FBAA8AA4602}" v="2272" dt="2023-03-25T03:17:18.103"/>
    <p1510:client id="{F931C252-F8AE-4B49-8C88-F36976846803}" v="158" dt="2023-03-24T19:45:41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, John" userId="S::jer308@psu.edu::d8f208bb-56fe-4c3f-8ff9-8e4eef109b20" providerId="AD" clId="Web-{7016EE05-C509-4343-C5A9-8FBAA8AA4602}"/>
    <pc:docChg chg="addSld delSld modSld">
      <pc:chgData name="Russell, John" userId="S::jer308@psu.edu::d8f208bb-56fe-4c3f-8ff9-8e4eef109b20" providerId="AD" clId="Web-{7016EE05-C509-4343-C5A9-8FBAA8AA4602}" dt="2023-03-25T03:17:18.103" v="2264" actId="20577"/>
      <pc:docMkLst>
        <pc:docMk/>
      </pc:docMkLst>
      <pc:sldChg chg="del">
        <pc:chgData name="Russell, John" userId="S::jer308@psu.edu::d8f208bb-56fe-4c3f-8ff9-8e4eef109b20" providerId="AD" clId="Web-{7016EE05-C509-4343-C5A9-8FBAA8AA4602}" dt="2023-03-25T01:02:23.370" v="0"/>
        <pc:sldMkLst>
          <pc:docMk/>
          <pc:sldMk cId="3031038854" sldId="257"/>
        </pc:sldMkLst>
      </pc:sldChg>
      <pc:sldChg chg="modSp">
        <pc:chgData name="Russell, John" userId="S::jer308@psu.edu::d8f208bb-56fe-4c3f-8ff9-8e4eef109b20" providerId="AD" clId="Web-{7016EE05-C509-4343-C5A9-8FBAA8AA4602}" dt="2023-03-25T01:42:51.181" v="1700" actId="20577"/>
        <pc:sldMkLst>
          <pc:docMk/>
          <pc:sldMk cId="2565045371" sldId="259"/>
        </pc:sldMkLst>
        <pc:spChg chg="mod">
          <ac:chgData name="Russell, John" userId="S::jer308@psu.edu::d8f208bb-56fe-4c3f-8ff9-8e4eef109b20" providerId="AD" clId="Web-{7016EE05-C509-4343-C5A9-8FBAA8AA4602}" dt="2023-03-25T01:37:38.157" v="1443" actId="20577"/>
          <ac:spMkLst>
            <pc:docMk/>
            <pc:sldMk cId="2565045371" sldId="259"/>
            <ac:spMk id="2" creationId="{E3DC43F2-375B-9913-7854-C160098496EC}"/>
          </ac:spMkLst>
        </pc:spChg>
        <pc:spChg chg="mod">
          <ac:chgData name="Russell, John" userId="S::jer308@psu.edu::d8f208bb-56fe-4c3f-8ff9-8e4eef109b20" providerId="AD" clId="Web-{7016EE05-C509-4343-C5A9-8FBAA8AA4602}" dt="2023-03-25T01:42:51.181" v="1700" actId="20577"/>
          <ac:spMkLst>
            <pc:docMk/>
            <pc:sldMk cId="2565045371" sldId="259"/>
            <ac:spMk id="3" creationId="{7482F6E4-BFC7-90A8-AC96-ED9E7E51C155}"/>
          </ac:spMkLst>
        </pc:spChg>
      </pc:sldChg>
      <pc:sldChg chg="modSp new">
        <pc:chgData name="Russell, John" userId="S::jer308@psu.edu::d8f208bb-56fe-4c3f-8ff9-8e4eef109b20" providerId="AD" clId="Web-{7016EE05-C509-4343-C5A9-8FBAA8AA4602}" dt="2023-03-25T03:17:18.103" v="2264" actId="20577"/>
        <pc:sldMkLst>
          <pc:docMk/>
          <pc:sldMk cId="2266778322" sldId="260"/>
        </pc:sldMkLst>
        <pc:spChg chg="mod">
          <ac:chgData name="Russell, John" userId="S::jer308@psu.edu::d8f208bb-56fe-4c3f-8ff9-8e4eef109b20" providerId="AD" clId="Web-{7016EE05-C509-4343-C5A9-8FBAA8AA4602}" dt="2023-03-25T01:06:49.111" v="207" actId="20577"/>
          <ac:spMkLst>
            <pc:docMk/>
            <pc:sldMk cId="2266778322" sldId="260"/>
            <ac:spMk id="2" creationId="{77F23D4D-97A1-80A7-AE3C-E8750528C919}"/>
          </ac:spMkLst>
        </pc:spChg>
        <pc:spChg chg="mod">
          <ac:chgData name="Russell, John" userId="S::jer308@psu.edu::d8f208bb-56fe-4c3f-8ff9-8e4eef109b20" providerId="AD" clId="Web-{7016EE05-C509-4343-C5A9-8FBAA8AA4602}" dt="2023-03-25T03:17:18.103" v="2264" actId="20577"/>
          <ac:spMkLst>
            <pc:docMk/>
            <pc:sldMk cId="2266778322" sldId="260"/>
            <ac:spMk id="3" creationId="{2773BE2F-4575-EA6E-08D3-48AAF64EBB40}"/>
          </ac:spMkLst>
        </pc:spChg>
      </pc:sldChg>
      <pc:sldChg chg="modSp new">
        <pc:chgData name="Russell, John" userId="S::jer308@psu.edu::d8f208bb-56fe-4c3f-8ff9-8e4eef109b20" providerId="AD" clId="Web-{7016EE05-C509-4343-C5A9-8FBAA8AA4602}" dt="2023-03-25T03:02:45.092" v="2256" actId="20577"/>
        <pc:sldMkLst>
          <pc:docMk/>
          <pc:sldMk cId="1743574849" sldId="261"/>
        </pc:sldMkLst>
        <pc:spChg chg="mod">
          <ac:chgData name="Russell, John" userId="S::jer308@psu.edu::d8f208bb-56fe-4c3f-8ff9-8e4eef109b20" providerId="AD" clId="Web-{7016EE05-C509-4343-C5A9-8FBAA8AA4602}" dt="2023-03-25T01:09:24.834" v="329" actId="20577"/>
          <ac:spMkLst>
            <pc:docMk/>
            <pc:sldMk cId="1743574849" sldId="261"/>
            <ac:spMk id="2" creationId="{039DB5C2-991A-9AE8-A864-21FCC33555B1}"/>
          </ac:spMkLst>
        </pc:spChg>
        <pc:spChg chg="mod">
          <ac:chgData name="Russell, John" userId="S::jer308@psu.edu::d8f208bb-56fe-4c3f-8ff9-8e4eef109b20" providerId="AD" clId="Web-{7016EE05-C509-4343-C5A9-8FBAA8AA4602}" dt="2023-03-25T03:02:45.092" v="2256" actId="20577"/>
          <ac:spMkLst>
            <pc:docMk/>
            <pc:sldMk cId="1743574849" sldId="261"/>
            <ac:spMk id="3" creationId="{DD1E11E0-9CA2-E3E8-D5BB-2C2AF0E8A2FA}"/>
          </ac:spMkLst>
        </pc:spChg>
      </pc:sldChg>
      <pc:sldChg chg="modSp new">
        <pc:chgData name="Russell, John" userId="S::jer308@psu.edu::d8f208bb-56fe-4c3f-8ff9-8e4eef109b20" providerId="AD" clId="Web-{7016EE05-C509-4343-C5A9-8FBAA8AA4602}" dt="2023-03-25T01:17:21.330" v="609" actId="20577"/>
        <pc:sldMkLst>
          <pc:docMk/>
          <pc:sldMk cId="1379634435" sldId="262"/>
        </pc:sldMkLst>
        <pc:spChg chg="mod">
          <ac:chgData name="Russell, John" userId="S::jer308@psu.edu::d8f208bb-56fe-4c3f-8ff9-8e4eef109b20" providerId="AD" clId="Web-{7016EE05-C509-4343-C5A9-8FBAA8AA4602}" dt="2023-03-25T01:16:30.876" v="583" actId="20577"/>
          <ac:spMkLst>
            <pc:docMk/>
            <pc:sldMk cId="1379634435" sldId="262"/>
            <ac:spMk id="2" creationId="{46A37889-4F26-2B14-3243-887E59FB8393}"/>
          </ac:spMkLst>
        </pc:spChg>
        <pc:spChg chg="mod">
          <ac:chgData name="Russell, John" userId="S::jer308@psu.edu::d8f208bb-56fe-4c3f-8ff9-8e4eef109b20" providerId="AD" clId="Web-{7016EE05-C509-4343-C5A9-8FBAA8AA4602}" dt="2023-03-25T01:17:21.330" v="609" actId="20577"/>
          <ac:spMkLst>
            <pc:docMk/>
            <pc:sldMk cId="1379634435" sldId="262"/>
            <ac:spMk id="3" creationId="{A948309C-8D6B-799F-3137-740F39F620E8}"/>
          </ac:spMkLst>
        </pc:spChg>
      </pc:sldChg>
      <pc:sldChg chg="modSp new">
        <pc:chgData name="Russell, John" userId="S::jer308@psu.edu::d8f208bb-56fe-4c3f-8ff9-8e4eef109b20" providerId="AD" clId="Web-{7016EE05-C509-4343-C5A9-8FBAA8AA4602}" dt="2023-03-25T01:28:49.316" v="1081" actId="20577"/>
        <pc:sldMkLst>
          <pc:docMk/>
          <pc:sldMk cId="1600280508" sldId="263"/>
        </pc:sldMkLst>
        <pc:spChg chg="mod">
          <ac:chgData name="Russell, John" userId="S::jer308@psu.edu::d8f208bb-56fe-4c3f-8ff9-8e4eef109b20" providerId="AD" clId="Web-{7016EE05-C509-4343-C5A9-8FBAA8AA4602}" dt="2023-03-25T01:17:25.580" v="616" actId="20577"/>
          <ac:spMkLst>
            <pc:docMk/>
            <pc:sldMk cId="1600280508" sldId="263"/>
            <ac:spMk id="2" creationId="{B4A933AA-7A14-7F93-6FAC-BAD78A0B3D60}"/>
          </ac:spMkLst>
        </pc:spChg>
        <pc:spChg chg="mod">
          <ac:chgData name="Russell, John" userId="S::jer308@psu.edu::d8f208bb-56fe-4c3f-8ff9-8e4eef109b20" providerId="AD" clId="Web-{7016EE05-C509-4343-C5A9-8FBAA8AA4602}" dt="2023-03-25T01:28:49.316" v="1081" actId="20577"/>
          <ac:spMkLst>
            <pc:docMk/>
            <pc:sldMk cId="1600280508" sldId="263"/>
            <ac:spMk id="3" creationId="{E0A6B9C7-598A-F3A7-9D25-0082F660F8B0}"/>
          </ac:spMkLst>
        </pc:spChg>
      </pc:sldChg>
      <pc:sldChg chg="modSp new">
        <pc:chgData name="Russell, John" userId="S::jer308@psu.edu::d8f208bb-56fe-4c3f-8ff9-8e4eef109b20" providerId="AD" clId="Web-{7016EE05-C509-4343-C5A9-8FBAA8AA4602}" dt="2023-03-25T01:30:51.850" v="1193" actId="20577"/>
        <pc:sldMkLst>
          <pc:docMk/>
          <pc:sldMk cId="4022591929" sldId="264"/>
        </pc:sldMkLst>
        <pc:spChg chg="mod">
          <ac:chgData name="Russell, John" userId="S::jer308@psu.edu::d8f208bb-56fe-4c3f-8ff9-8e4eef109b20" providerId="AD" clId="Web-{7016EE05-C509-4343-C5A9-8FBAA8AA4602}" dt="2023-03-25T01:20:18.803" v="780" actId="20577"/>
          <ac:spMkLst>
            <pc:docMk/>
            <pc:sldMk cId="4022591929" sldId="264"/>
            <ac:spMk id="2" creationId="{93AB1D94-AED8-81D0-5EB1-38670E711BD7}"/>
          </ac:spMkLst>
        </pc:spChg>
        <pc:spChg chg="mod">
          <ac:chgData name="Russell, John" userId="S::jer308@psu.edu::d8f208bb-56fe-4c3f-8ff9-8e4eef109b20" providerId="AD" clId="Web-{7016EE05-C509-4343-C5A9-8FBAA8AA4602}" dt="2023-03-25T01:30:51.850" v="1193" actId="20577"/>
          <ac:spMkLst>
            <pc:docMk/>
            <pc:sldMk cId="4022591929" sldId="264"/>
            <ac:spMk id="3" creationId="{8468E676-13F3-B7FB-1E38-0182DB22A3C3}"/>
          </ac:spMkLst>
        </pc:spChg>
      </pc:sldChg>
      <pc:sldChg chg="modSp new">
        <pc:chgData name="Russell, John" userId="S::jer308@psu.edu::d8f208bb-56fe-4c3f-8ff9-8e4eef109b20" providerId="AD" clId="Web-{7016EE05-C509-4343-C5A9-8FBAA8AA4602}" dt="2023-03-25T01:52:37.794" v="2008" actId="20577"/>
        <pc:sldMkLst>
          <pc:docMk/>
          <pc:sldMk cId="1978194217" sldId="265"/>
        </pc:sldMkLst>
        <pc:spChg chg="mod">
          <ac:chgData name="Russell, John" userId="S::jer308@psu.edu::d8f208bb-56fe-4c3f-8ff9-8e4eef109b20" providerId="AD" clId="Web-{7016EE05-C509-4343-C5A9-8FBAA8AA4602}" dt="2023-03-25T01:31:22.289" v="1201" actId="20577"/>
          <ac:spMkLst>
            <pc:docMk/>
            <pc:sldMk cId="1978194217" sldId="265"/>
            <ac:spMk id="2" creationId="{82CA677D-8D66-28C2-C2B4-8EC26EBE3829}"/>
          </ac:spMkLst>
        </pc:spChg>
        <pc:spChg chg="mod">
          <ac:chgData name="Russell, John" userId="S::jer308@psu.edu::d8f208bb-56fe-4c3f-8ff9-8e4eef109b20" providerId="AD" clId="Web-{7016EE05-C509-4343-C5A9-8FBAA8AA4602}" dt="2023-03-25T01:52:37.794" v="2008" actId="20577"/>
          <ac:spMkLst>
            <pc:docMk/>
            <pc:sldMk cId="1978194217" sldId="265"/>
            <ac:spMk id="3" creationId="{B507371E-B3AD-3694-5022-E5A2D05B1C44}"/>
          </ac:spMkLst>
        </pc:spChg>
      </pc:sldChg>
      <pc:sldChg chg="modSp new">
        <pc:chgData name="Russell, John" userId="S::jer308@psu.edu::d8f208bb-56fe-4c3f-8ff9-8e4eef109b20" providerId="AD" clId="Web-{7016EE05-C509-4343-C5A9-8FBAA8AA4602}" dt="2023-03-25T03:01:35.137" v="2213" actId="20577"/>
        <pc:sldMkLst>
          <pc:docMk/>
          <pc:sldMk cId="3434560559" sldId="266"/>
        </pc:sldMkLst>
        <pc:spChg chg="mod">
          <ac:chgData name="Russell, John" userId="S::jer308@psu.edu::d8f208bb-56fe-4c3f-8ff9-8e4eef109b20" providerId="AD" clId="Web-{7016EE05-C509-4343-C5A9-8FBAA8AA4602}" dt="2023-03-25T02:51:14.853" v="2023" actId="20577"/>
          <ac:spMkLst>
            <pc:docMk/>
            <pc:sldMk cId="3434560559" sldId="266"/>
            <ac:spMk id="2" creationId="{DCAB2CB4-E40B-3245-68D3-30CBAB95F964}"/>
          </ac:spMkLst>
        </pc:spChg>
        <pc:spChg chg="mod">
          <ac:chgData name="Russell, John" userId="S::jer308@psu.edu::d8f208bb-56fe-4c3f-8ff9-8e4eef109b20" providerId="AD" clId="Web-{7016EE05-C509-4343-C5A9-8FBAA8AA4602}" dt="2023-03-25T03:01:35.137" v="2213" actId="20577"/>
          <ac:spMkLst>
            <pc:docMk/>
            <pc:sldMk cId="3434560559" sldId="266"/>
            <ac:spMk id="3" creationId="{33C67C54-6529-CE92-3392-FAE26A9A21CB}"/>
          </ac:spMkLst>
        </pc:spChg>
      </pc:sldChg>
    </pc:docChg>
  </pc:docChgLst>
  <pc:docChgLst>
    <pc:chgData name="Russell, John" userId="S::jer308@psu.edu::d8f208bb-56fe-4c3f-8ff9-8e4eef109b20" providerId="AD" clId="Web-{F931C252-F8AE-4B49-8C88-F36976846803}"/>
    <pc:docChg chg="addSld modSld">
      <pc:chgData name="Russell, John" userId="S::jer308@psu.edu::d8f208bb-56fe-4c3f-8ff9-8e4eef109b20" providerId="AD" clId="Web-{F931C252-F8AE-4B49-8C88-F36976846803}" dt="2023-03-24T19:45:41.468" v="155" actId="20577"/>
      <pc:docMkLst>
        <pc:docMk/>
      </pc:docMkLst>
      <pc:sldChg chg="modSp">
        <pc:chgData name="Russell, John" userId="S::jer308@psu.edu::d8f208bb-56fe-4c3f-8ff9-8e4eef109b20" providerId="AD" clId="Web-{F931C252-F8AE-4B49-8C88-F36976846803}" dt="2023-03-24T16:33:23.672" v="30" actId="1076"/>
        <pc:sldMkLst>
          <pc:docMk/>
          <pc:sldMk cId="109857222" sldId="256"/>
        </pc:sldMkLst>
        <pc:spChg chg="mod">
          <ac:chgData name="Russell, John" userId="S::jer308@psu.edu::d8f208bb-56fe-4c3f-8ff9-8e4eef109b20" providerId="AD" clId="Web-{F931C252-F8AE-4B49-8C88-F36976846803}" dt="2023-03-24T16:33:12.156" v="29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ussell, John" userId="S::jer308@psu.edu::d8f208bb-56fe-4c3f-8ff9-8e4eef109b20" providerId="AD" clId="Web-{F931C252-F8AE-4B49-8C88-F36976846803}" dt="2023-03-24T16:33:23.672" v="30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Russell, John" userId="S::jer308@psu.edu::d8f208bb-56fe-4c3f-8ff9-8e4eef109b20" providerId="AD" clId="Web-{F931C252-F8AE-4B49-8C88-F36976846803}" dt="2023-03-24T19:45:41.468" v="155" actId="20577"/>
        <pc:sldMkLst>
          <pc:docMk/>
          <pc:sldMk cId="3031038854" sldId="257"/>
        </pc:sldMkLst>
        <pc:spChg chg="mod">
          <ac:chgData name="Russell, John" userId="S::jer308@psu.edu::d8f208bb-56fe-4c3f-8ff9-8e4eef109b20" providerId="AD" clId="Web-{F931C252-F8AE-4B49-8C88-F36976846803}" dt="2023-03-24T16:33:46.047" v="36" actId="20577"/>
          <ac:spMkLst>
            <pc:docMk/>
            <pc:sldMk cId="3031038854" sldId="257"/>
            <ac:spMk id="2" creationId="{2A4D592B-3E5E-82BF-67CB-7FD2165EB552}"/>
          </ac:spMkLst>
        </pc:spChg>
        <pc:spChg chg="mod">
          <ac:chgData name="Russell, John" userId="S::jer308@psu.edu::d8f208bb-56fe-4c3f-8ff9-8e4eef109b20" providerId="AD" clId="Web-{F931C252-F8AE-4B49-8C88-F36976846803}" dt="2023-03-24T19:45:41.468" v="155" actId="20577"/>
          <ac:spMkLst>
            <pc:docMk/>
            <pc:sldMk cId="3031038854" sldId="257"/>
            <ac:spMk id="3" creationId="{90AE1626-31E2-3F20-B190-FE13BF1F17E2}"/>
          </ac:spMkLst>
        </pc:spChg>
      </pc:sldChg>
      <pc:sldChg chg="modSp new">
        <pc:chgData name="Russell, John" userId="S::jer308@psu.edu::d8f208bb-56fe-4c3f-8ff9-8e4eef109b20" providerId="AD" clId="Web-{F931C252-F8AE-4B49-8C88-F36976846803}" dt="2023-03-24T18:13:41.777" v="98" actId="20577"/>
        <pc:sldMkLst>
          <pc:docMk/>
          <pc:sldMk cId="3830062011" sldId="258"/>
        </pc:sldMkLst>
        <pc:spChg chg="mod">
          <ac:chgData name="Russell, John" userId="S::jer308@psu.edu::d8f208bb-56fe-4c3f-8ff9-8e4eef109b20" providerId="AD" clId="Web-{F931C252-F8AE-4B49-8C88-F36976846803}" dt="2023-03-24T18:13:41.777" v="98" actId="20577"/>
          <ac:spMkLst>
            <pc:docMk/>
            <pc:sldMk cId="3830062011" sldId="258"/>
            <ac:spMk id="3" creationId="{FB62E726-AB2D-A7FE-02A3-072F0E3948AA}"/>
          </ac:spMkLst>
        </pc:spChg>
      </pc:sldChg>
      <pc:sldChg chg="modSp new">
        <pc:chgData name="Russell, John" userId="S::jer308@psu.edu::d8f208bb-56fe-4c3f-8ff9-8e4eef109b20" providerId="AD" clId="Web-{F931C252-F8AE-4B49-8C88-F36976846803}" dt="2023-03-24T18:17:48.480" v="150" actId="20577"/>
        <pc:sldMkLst>
          <pc:docMk/>
          <pc:sldMk cId="2565045371" sldId="259"/>
        </pc:sldMkLst>
        <pc:spChg chg="mod">
          <ac:chgData name="Russell, John" userId="S::jer308@psu.edu::d8f208bb-56fe-4c3f-8ff9-8e4eef109b20" providerId="AD" clId="Web-{F931C252-F8AE-4B49-8C88-F36976846803}" dt="2023-03-24T18:14:58.360" v="102" actId="20577"/>
          <ac:spMkLst>
            <pc:docMk/>
            <pc:sldMk cId="2565045371" sldId="259"/>
            <ac:spMk id="2" creationId="{E3DC43F2-375B-9913-7854-C160098496EC}"/>
          </ac:spMkLst>
        </pc:spChg>
        <pc:spChg chg="mod">
          <ac:chgData name="Russell, John" userId="S::jer308@psu.edu::d8f208bb-56fe-4c3f-8ff9-8e4eef109b20" providerId="AD" clId="Web-{F931C252-F8AE-4B49-8C88-F36976846803}" dt="2023-03-24T18:17:48.480" v="150" actId="20577"/>
          <ac:spMkLst>
            <pc:docMk/>
            <pc:sldMk cId="2565045371" sldId="259"/>
            <ac:spMk id="3" creationId="{7482F6E4-BFC7-90A8-AC96-ED9E7E51C1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oyant-tools.org/docs/#!/guide/tools" TargetMode="External"/><Relationship Id="rId2" Type="http://schemas.openxmlformats.org/officeDocument/2006/relationships/hyperlink" Target="https://voyant-tools.or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urenceanthony.net/software/antconc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textmining.com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quanteda.io/" TargetMode="External"/><Relationship Id="rId2" Type="http://schemas.openxmlformats.org/officeDocument/2006/relationships/hyperlink" Target="https://quanteda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61411"/>
          </a:xfrm>
        </p:spPr>
        <p:txBody>
          <a:bodyPr/>
          <a:lstStyle/>
          <a:p>
            <a:r>
              <a:rPr lang="en-US" dirty="0">
                <a:cs typeface="Calibri Light"/>
              </a:rPr>
              <a:t>An Introduction to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Text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35925"/>
            <a:ext cx="9144000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John Russell</a:t>
            </a:r>
          </a:p>
          <a:p>
            <a:r>
              <a:rPr lang="en-US" dirty="0">
                <a:cs typeface="Calibri"/>
              </a:rPr>
              <a:t>Digital Humanities Librarian</a:t>
            </a:r>
          </a:p>
          <a:p>
            <a:r>
              <a:rPr lang="en-US" dirty="0">
                <a:cs typeface="Calibri"/>
              </a:rPr>
              <a:t>Penn State</a:t>
            </a:r>
          </a:p>
          <a:p>
            <a:r>
              <a:rPr lang="en-US" dirty="0">
                <a:cs typeface="Calibri"/>
              </a:rPr>
              <a:t>Jer308@psu.edu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2CB4-E40B-3245-68D3-30CBAB95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Basic </a:t>
            </a:r>
            <a:r>
              <a:rPr lang="en-US" dirty="0" err="1">
                <a:cs typeface="Calibri Light"/>
              </a:rPr>
              <a:t>quanteda</a:t>
            </a:r>
            <a:r>
              <a:rPr lang="en-US" dirty="0">
                <a:cs typeface="Calibri Light"/>
              </a:rPr>
              <a:t> 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67C54-6529-CE92-3392-FAE26A9A2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Import data</a:t>
            </a:r>
          </a:p>
          <a:p>
            <a:pPr lvl="1"/>
            <a:r>
              <a:rPr lang="en-US" dirty="0">
                <a:cs typeface="Calibri"/>
              </a:rPr>
              <a:t>Can subset now or in either of the next two steps</a:t>
            </a:r>
          </a:p>
          <a:p>
            <a:r>
              <a:rPr lang="en-US" dirty="0">
                <a:cs typeface="Calibri"/>
              </a:rPr>
              <a:t>Create the corpus object</a:t>
            </a:r>
          </a:p>
          <a:p>
            <a:pPr lvl="1"/>
            <a:r>
              <a:rPr lang="en-US" dirty="0">
                <a:cs typeface="Calibri"/>
              </a:rPr>
              <a:t>Can do some things to the corpus (like KWIC and collocations), but many methods require further processing</a:t>
            </a:r>
          </a:p>
          <a:p>
            <a:r>
              <a:rPr lang="en-US" dirty="0">
                <a:cs typeface="Calibri"/>
              </a:rPr>
              <a:t>Create the Document-Frequency Matrix (DFM)</a:t>
            </a:r>
          </a:p>
          <a:p>
            <a:pPr lvl="1"/>
            <a:r>
              <a:rPr lang="en-US" dirty="0">
                <a:cs typeface="Calibri"/>
              </a:rPr>
              <a:t>Most of the </a:t>
            </a:r>
            <a:r>
              <a:rPr lang="en-US" dirty="0" err="1">
                <a:cs typeface="Calibri"/>
              </a:rPr>
              <a:t>quanteda</a:t>
            </a:r>
            <a:r>
              <a:rPr lang="en-US" dirty="0">
                <a:cs typeface="Calibri"/>
              </a:rPr>
              <a:t> functions require a DFM</a:t>
            </a:r>
          </a:p>
        </p:txBody>
      </p:sp>
    </p:spTree>
    <p:extLst>
      <p:ext uri="{BB962C8B-B14F-4D97-AF65-F5344CB8AC3E}">
        <p14:creationId xmlns:p14="http://schemas.microsoft.com/office/powerpoint/2010/main" val="343456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F66D-E55A-0D44-638F-CE06F671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E726-AB2D-A7FE-02A3-072F0E39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sz="3600" dirty="0">
                <a:cs typeface="Calibri"/>
              </a:rPr>
              <a:t>"</a:t>
            </a:r>
            <a:r>
              <a:rPr lang="en-US" sz="3600" dirty="0">
                <a:ea typeface="+mn-lt"/>
                <a:cs typeface="+mn-lt"/>
              </a:rPr>
              <a:t>In its most basic form, text analysis is just about counting words. However, counting is easy. Choosing what to count and why is much harder." -- Heather Froehlich</a:t>
            </a:r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006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3D4D-97A1-80A7-AE3C-E8750528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Pre-Processing (or data cleaning)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BE2F-4575-EA6E-08D3-48AAF64EB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What words, phrases or parts of speech are important for your research question? Do word cases matter?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Are there special characters, numbers, or other characters (in words or on their own) that could cause problems?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Do you want one document or multiple documents?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How big is your dataset and is it going to get too big for your computer?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This is often iterative – you may find as you go along that there are other things that need to be addressed (value of visualizing your texts to see what's in there)</a:t>
            </a:r>
          </a:p>
        </p:txBody>
      </p:sp>
    </p:spTree>
    <p:extLst>
      <p:ext uri="{BB962C8B-B14F-4D97-AF65-F5344CB8AC3E}">
        <p14:creationId xmlns:p14="http://schemas.microsoft.com/office/powerpoint/2010/main" val="226677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B5C2-991A-9AE8-A864-21FCC335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E11E0-9CA2-E3E8-D5BB-2C2AF0E8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Word frequencies – counts of words, either raw or relative</a:t>
            </a:r>
          </a:p>
          <a:p>
            <a:r>
              <a:rPr lang="en-US" dirty="0">
                <a:cs typeface="Calibri"/>
              </a:rPr>
              <a:t>N-grams – </a:t>
            </a:r>
            <a:r>
              <a:rPr lang="en-US" dirty="0">
                <a:ea typeface="+mn-lt"/>
                <a:cs typeface="+mn-lt"/>
              </a:rPr>
              <a:t>words that appear together in sequence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Collocates – words that appear near a specific word/each other in any order</a:t>
            </a:r>
          </a:p>
          <a:p>
            <a:r>
              <a:rPr lang="en-US" dirty="0">
                <a:cs typeface="Calibri"/>
              </a:rPr>
              <a:t>Co-occurrence – words that appear (in any order) in the same unit of interest (sentence, paragraph, document)</a:t>
            </a:r>
          </a:p>
          <a:p>
            <a:r>
              <a:rPr lang="en-US" dirty="0">
                <a:cs typeface="Calibri"/>
              </a:rPr>
              <a:t>Keywords in context (KWIC) - seeing a word in the context of the text</a:t>
            </a:r>
          </a:p>
          <a:p>
            <a:r>
              <a:rPr lang="en-US" dirty="0">
                <a:cs typeface="Calibri"/>
              </a:rPr>
              <a:t>Document similarity measures – TF-IDF, clustering, topic modeling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57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7889-4F26-2B14-3243-887E59FB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309C-8D6B-799F-3137-740F39F6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Voyant Tools</a:t>
            </a:r>
          </a:p>
          <a:p>
            <a:r>
              <a:rPr lang="en-US" dirty="0" err="1">
                <a:cs typeface="Calibri"/>
              </a:rPr>
              <a:t>AntConc</a:t>
            </a:r>
          </a:p>
          <a:p>
            <a:r>
              <a:rPr lang="en-US" dirty="0" err="1">
                <a:cs typeface="Calibri"/>
              </a:rPr>
              <a:t>tidytext</a:t>
            </a:r>
          </a:p>
          <a:p>
            <a:r>
              <a:rPr lang="en-US" dirty="0" err="1">
                <a:cs typeface="Calibri"/>
              </a:rPr>
              <a:t>quanteda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963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33AA-7A14-7F93-6FAC-BAD78A0B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Voyant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B9C7-598A-F3A7-9D25-0082F660F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voyant-tools.org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Web-based dashboard</a:t>
            </a:r>
          </a:p>
          <a:p>
            <a:pPr lvl="1"/>
            <a:r>
              <a:rPr lang="en-US" dirty="0">
                <a:cs typeface="Calibri"/>
              </a:rPr>
              <a:t>Upload text files or paste in text or URLs</a:t>
            </a:r>
          </a:p>
          <a:p>
            <a:pPr lvl="1"/>
            <a:r>
              <a:rPr lang="en-US" dirty="0" err="1">
                <a:cs typeface="Calibri"/>
              </a:rPr>
              <a:t>Wordclouds</a:t>
            </a:r>
            <a:r>
              <a:rPr lang="en-US" dirty="0">
                <a:cs typeface="Calibri"/>
              </a:rPr>
              <a:t>, word frequencies, KWIC, unique words in documents, document similarity (TF-IDF and others)</a:t>
            </a:r>
          </a:p>
          <a:p>
            <a:pPr lvl="1"/>
            <a:r>
              <a:rPr lang="en-US" dirty="0">
                <a:cs typeface="Calibri"/>
              </a:rPr>
              <a:t>Results can be retrieved through a persistent link to the dashboard</a:t>
            </a:r>
          </a:p>
          <a:p>
            <a:pPr lvl="1"/>
            <a:r>
              <a:rPr lang="en-US" dirty="0">
                <a:cs typeface="Calibri"/>
              </a:rPr>
              <a:t>Some parts of the dashboard can be exported as images, html, </a:t>
            </a:r>
            <a:r>
              <a:rPr lang="en-US" dirty="0" err="1">
                <a:cs typeface="Calibri"/>
              </a:rPr>
              <a:t>json</a:t>
            </a:r>
            <a:r>
              <a:rPr lang="en-US" dirty="0">
                <a:cs typeface="Calibri"/>
              </a:rPr>
              <a:t>, or </a:t>
            </a:r>
            <a:r>
              <a:rPr lang="en-US" dirty="0" err="1">
                <a:cs typeface="Calibri"/>
              </a:rPr>
              <a:t>tsv</a:t>
            </a:r>
          </a:p>
          <a:p>
            <a:pPr lvl="1"/>
            <a:r>
              <a:rPr lang="en-US" dirty="0">
                <a:cs typeface="Calibri"/>
              </a:rPr>
              <a:t>Help page with tools listed: </a:t>
            </a:r>
            <a:r>
              <a:rPr lang="en-US" dirty="0">
                <a:ea typeface="+mn-lt"/>
                <a:cs typeface="+mn-lt"/>
                <a:hlinkClick r:id="rId3"/>
              </a:rPr>
              <a:t>https://voyant-tools.org/docs/#!/guide/tools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028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1D94-AED8-81D0-5EB1-38670E71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AntConc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E676-13F3-B7FB-1E38-0182DB22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AntConc</a:t>
            </a:r>
          </a:p>
          <a:p>
            <a:pPr lvl="1"/>
            <a:r>
              <a:rPr lang="en-US" dirty="0">
                <a:cs typeface="Calibri"/>
              </a:rPr>
              <a:t>Free-to-download software</a:t>
            </a:r>
          </a:p>
          <a:p>
            <a:pPr lvl="1"/>
            <a:r>
              <a:rPr lang="en-US" dirty="0">
                <a:cs typeface="Calibri"/>
              </a:rPr>
              <a:t>Upload individual or multiple plain text files</a:t>
            </a:r>
          </a:p>
          <a:p>
            <a:pPr lvl="1"/>
            <a:r>
              <a:rPr lang="en-US" dirty="0">
                <a:cs typeface="Calibri"/>
              </a:rPr>
              <a:t>Designed for linguistics and quantitative analysis of texts</a:t>
            </a:r>
          </a:p>
          <a:p>
            <a:pPr lvl="1"/>
            <a:r>
              <a:rPr lang="en-US" dirty="0">
                <a:cs typeface="Calibri"/>
              </a:rPr>
              <a:t>KWIC, collocates, n-grams, co-occurrence, and much more</a:t>
            </a:r>
          </a:p>
          <a:p>
            <a:pPr lvl="1"/>
            <a:r>
              <a:rPr lang="en-US" dirty="0">
                <a:cs typeface="Calibri"/>
              </a:rPr>
              <a:t>Can export quantitative results as csv files</a:t>
            </a:r>
          </a:p>
          <a:p>
            <a:pPr lvl="1"/>
            <a:r>
              <a:rPr lang="en-US" dirty="0">
                <a:cs typeface="Calibri"/>
                <a:hlinkClick r:id="rId2"/>
              </a:rPr>
              <a:t>Help documents, tutorials, and a lot of other relevant software available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259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677D-8D66-28C2-C2B4-8EC26EBE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Tidy Text Mining with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371E-B3AD-3694-5022-E5A2D05B1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Text Mining with R</a:t>
            </a:r>
            <a:r>
              <a:rPr lang="en-US" dirty="0">
                <a:cs typeface="Calibri"/>
              </a:rPr>
              <a:t> is an online book for text mining with tidy principles</a:t>
            </a:r>
          </a:p>
          <a:p>
            <a:r>
              <a:rPr lang="en-US" dirty="0">
                <a:cs typeface="Calibri"/>
              </a:rPr>
              <a:t>Covers sentiment analysis, TF-IDF, n-grams, collocates, and topic modeling</a:t>
            </a:r>
          </a:p>
          <a:p>
            <a:r>
              <a:rPr lang="en-US" dirty="0">
                <a:cs typeface="Calibri"/>
              </a:rPr>
              <a:t>Defines and explains a lot of the terms, concepts and methods most commonly used in text mining, so a good resource in general</a:t>
            </a:r>
          </a:p>
        </p:txBody>
      </p:sp>
    </p:spTree>
    <p:extLst>
      <p:ext uri="{BB962C8B-B14F-4D97-AF65-F5344CB8AC3E}">
        <p14:creationId xmlns:p14="http://schemas.microsoft.com/office/powerpoint/2010/main" val="197819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43F2-375B-9913-7854-C1600984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quanteda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2F6E4-BFC7-90A8-AC96-ED9E7E51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quanteda</a:t>
            </a:r>
            <a:r>
              <a:rPr lang="en-US" dirty="0">
                <a:cs typeface="Calibri"/>
              </a:rPr>
              <a:t> is a cluster of text analysis tools for R</a:t>
            </a:r>
          </a:p>
          <a:p>
            <a:r>
              <a:rPr lang="en-US" dirty="0">
                <a:cs typeface="Calibri"/>
              </a:rPr>
              <a:t>Covers a wide range of text analysis approaches, so a good all-in-one package</a:t>
            </a:r>
          </a:p>
          <a:p>
            <a:r>
              <a:rPr lang="en-US" dirty="0">
                <a:cs typeface="Calibri"/>
              </a:rPr>
              <a:t>Terse </a:t>
            </a:r>
            <a:r>
              <a:rPr lang="en-US" dirty="0">
                <a:cs typeface="Calibri"/>
                <a:hlinkClick r:id="rId3"/>
              </a:rPr>
              <a:t>tutorials</a:t>
            </a:r>
            <a:r>
              <a:rPr lang="en-US" dirty="0">
                <a:cs typeface="Calibri"/>
              </a:rPr>
              <a:t> are available, but they are mostly just code examples</a:t>
            </a:r>
          </a:p>
          <a:p>
            <a:r>
              <a:rPr lang="en-US" dirty="0">
                <a:cs typeface="Calibri"/>
              </a:rPr>
              <a:t>We'll spend the rest of this session looking at some features of this package.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504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EC4B811C97CF4095B2A628293B15F9" ma:contentTypeVersion="21" ma:contentTypeDescription="Create a new document." ma:contentTypeScope="" ma:versionID="6be50b6fd611e2e5a9906c9715c80cbd">
  <xsd:schema xmlns:xsd="http://www.w3.org/2001/XMLSchema" xmlns:xs="http://www.w3.org/2001/XMLSchema" xmlns:p="http://schemas.microsoft.com/office/2006/metadata/properties" xmlns:ns2="9b890028-b374-467a-981c-7c67018863ee" xmlns:ns3="f99078db-2687-4cf6-8b85-0a1d74d75d0e" targetNamespace="http://schemas.microsoft.com/office/2006/metadata/properties" ma:root="true" ma:fieldsID="41041e423c6851d8195bfa08a16b0f01" ns2:_="" ns3:_="">
    <xsd:import namespace="9b890028-b374-467a-981c-7c67018863ee"/>
    <xsd:import namespace="f99078db-2687-4cf6-8b85-0a1d74d75d0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Course" minOccurs="0"/>
                <xsd:element ref="ns3:MediaServiceLocation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890028-b374-467a-981c-7c67018863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1b0eb7d-6a3b-46dc-8651-811e708a56f8}" ma:internalName="TaxCatchAll" ma:showField="CatchAllData" ma:web="9b890028-b374-467a-981c-7c67018863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9078db-2687-4cf6-8b85-0a1d74d75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Course" ma:index="20" nillable="true" ma:displayName="Course" ma:format="Dropdown" ma:internalName="Course">
      <xsd:simpleType>
        <xsd:restriction base="dms:Text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890028-b374-467a-981c-7c67018863ee" xsi:nil="true"/>
    <Course xmlns="f99078db-2687-4cf6-8b85-0a1d74d75d0e" xsi:nil="true"/>
    <lcf76f155ced4ddcb4097134ff3c332f xmlns="f99078db-2687-4cf6-8b85-0a1d74d75d0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593C155-D036-45FE-8234-0020F0B79F2B}"/>
</file>

<file path=customXml/itemProps2.xml><?xml version="1.0" encoding="utf-8"?>
<ds:datastoreItem xmlns:ds="http://schemas.openxmlformats.org/officeDocument/2006/customXml" ds:itemID="{A73F44E3-F0C2-4091-8D11-95F466BB5851}"/>
</file>

<file path=customXml/itemProps3.xml><?xml version="1.0" encoding="utf-8"?>
<ds:datastoreItem xmlns:ds="http://schemas.openxmlformats.org/officeDocument/2006/customXml" ds:itemID="{07C14B6C-8AC8-48DF-A8B0-4622F1A6A8B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An Introduction to Text Analysis</vt:lpstr>
      <vt:lpstr>PowerPoint Presentation</vt:lpstr>
      <vt:lpstr>Pre-Processing (or data cleaning)</vt:lpstr>
      <vt:lpstr>Concepts</vt:lpstr>
      <vt:lpstr>Tools</vt:lpstr>
      <vt:lpstr>Voyant</vt:lpstr>
      <vt:lpstr>AntConc</vt:lpstr>
      <vt:lpstr>Tidy Text Mining with R</vt:lpstr>
      <vt:lpstr>quanteda</vt:lpstr>
      <vt:lpstr>Basic quanteda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368</cp:revision>
  <dcterms:created xsi:type="dcterms:W3CDTF">2023-03-24T16:32:17Z</dcterms:created>
  <dcterms:modified xsi:type="dcterms:W3CDTF">2023-03-25T03:17:18Z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0x01010036EC4B811C97CF4095B2A628293B15F9</vt:lpwstr>
  </property>
</Properties>
</file>