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ABCBC"/>
    <a:srgbClr val="BCD6EE"/>
    <a:srgbClr val="D3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2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7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68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4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1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62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82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8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9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C3E2-0346-4871-8CE1-76C25DC1A48D}" type="datetimeFigureOut">
              <a:rPr lang="zh-TW" altLang="en-US" smtClean="0"/>
              <a:t>2017/5/13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88B0-687F-4836-8014-55EC548C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107232" y="0"/>
            <a:ext cx="6084768" cy="685800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610723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57052"/>
            <a:ext cx="2559865" cy="45508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83" y="1759132"/>
            <a:ext cx="2559865" cy="455087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383384" y="696685"/>
            <a:ext cx="2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設計理念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57555" y="1158233"/>
            <a:ext cx="4841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配合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Android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介面設計。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以橘色為搭配，表現有活力的感覺。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主要的子頁面標題靠右，使畫面平衡，在更下面的頁面則標題置中，空出位置給往返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icon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讓畫面平衡。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Tab Bar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使用橘色底線凸顯使用者使用頁面。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中間內容則用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灰色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搭配深灰色文字，使畫面簡潔。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圖片與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Tab Bar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下方皆使用陰影使畫面有層次感。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009" y="5227869"/>
            <a:ext cx="400041" cy="3905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762" y="5234765"/>
            <a:ext cx="400041" cy="40004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363098" y="5238462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#eb6100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43852" y="5250120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eeeeee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3384" y="4743023"/>
            <a:ext cx="2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使用色彩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009" y="5703122"/>
            <a:ext cx="398487" cy="39051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363098" y="5713714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#434343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69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107232" y="0"/>
            <a:ext cx="6084768" cy="685800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610723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4" y="357052"/>
            <a:ext cx="2558587" cy="4550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40" y="1759132"/>
            <a:ext cx="2558587" cy="4550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6409510" y="696685"/>
            <a:ext cx="2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設計理念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83681" y="1158233"/>
            <a:ext cx="4841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配合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iPhone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介面設計。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以白色為主色搭配藍色，讓畫面更簡潔。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Tab Bar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中，使用中的頁面會變成藍色，加上文字，方便使用者知道所在頁面。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Navigation Bar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與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Tab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加上淺灰色外框區分位置。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片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使用陰影使畫面有層次感。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09510" y="3445446"/>
            <a:ext cx="2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使用色彩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296" y="3929834"/>
            <a:ext cx="400050" cy="381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10" y="3917948"/>
            <a:ext cx="400041" cy="38185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907" y="4450576"/>
            <a:ext cx="395644" cy="38462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389224" y="3916778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#626262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065346" y="3914699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#064c86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89224" y="4458220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#c9c9c9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065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175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Adobe 黑体 Std R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王姿樺</dc:creator>
  <cp:lastModifiedBy>王姿樺</cp:lastModifiedBy>
  <cp:revision>8</cp:revision>
  <dcterms:created xsi:type="dcterms:W3CDTF">2017-05-13T04:26:32Z</dcterms:created>
  <dcterms:modified xsi:type="dcterms:W3CDTF">2017-05-13T05:23:53Z</dcterms:modified>
</cp:coreProperties>
</file>