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2" r:id="rId12"/>
    <p:sldId id="273" r:id="rId13"/>
    <p:sldId id="274" r:id="rId14"/>
    <p:sldId id="271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286"/>
    <a:srgbClr val="E7CB9B"/>
    <a:srgbClr val="EBCC96"/>
    <a:srgbClr val="F3D49E"/>
    <a:srgbClr val="794F2F"/>
    <a:srgbClr val="D3E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3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34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0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9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77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8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41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47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77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9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19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96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8.png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4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3.png"/><Relationship Id="rId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image" Target="../media/image26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9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UX framework for </a:t>
            </a:r>
            <a:r>
              <a:rPr lang="en-US" altLang="zh-TW" sz="3600" dirty="0" err="1" smtClean="0"/>
              <a:t>MoneyCare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110419010 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王姿樺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47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9785" y="3787591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531849" y="3787591"/>
            <a:ext cx="1292411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561258" y="2060203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上傳照片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61259" y="3254132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輸入價錢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54048" y="4357549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分類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50913" y="5474338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品名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53943" y="1908397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是否上傳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830554" y="2307585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相簿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30554" y="1789880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054366" y="1908397"/>
            <a:ext cx="2534390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是否選擇照片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857382" y="206020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相片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6" name="直線單箭頭接點 25"/>
          <p:cNvCxnSpPr>
            <a:stCxn id="9" idx="3"/>
            <a:endCxn id="10" idx="1"/>
          </p:cNvCxnSpPr>
          <p:nvPr/>
        </p:nvCxnSpPr>
        <p:spPr>
          <a:xfrm>
            <a:off x="1304185" y="3941480"/>
            <a:ext cx="227664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3005952" y="2210472"/>
            <a:ext cx="0" cy="341294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11" idx="1"/>
          </p:cNvCxnSpPr>
          <p:nvPr/>
        </p:nvCxnSpPr>
        <p:spPr>
          <a:xfrm>
            <a:off x="3009339" y="2214090"/>
            <a:ext cx="551919" cy="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12" idx="1"/>
          </p:cNvCxnSpPr>
          <p:nvPr/>
        </p:nvCxnSpPr>
        <p:spPr>
          <a:xfrm>
            <a:off x="3009340" y="3408020"/>
            <a:ext cx="551919" cy="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13" idx="1"/>
          </p:cNvCxnSpPr>
          <p:nvPr/>
        </p:nvCxnSpPr>
        <p:spPr>
          <a:xfrm>
            <a:off x="3002129" y="4511437"/>
            <a:ext cx="551919" cy="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11" idx="3"/>
            <a:endCxn id="19" idx="1"/>
          </p:cNvCxnSpPr>
          <p:nvPr/>
        </p:nvCxnSpPr>
        <p:spPr>
          <a:xfrm flipV="1">
            <a:off x="4516444" y="2214090"/>
            <a:ext cx="237499" cy="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21" idx="1"/>
          </p:cNvCxnSpPr>
          <p:nvPr/>
        </p:nvCxnSpPr>
        <p:spPr>
          <a:xfrm>
            <a:off x="6700956" y="1943769"/>
            <a:ext cx="12959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20" idx="1"/>
          </p:cNvCxnSpPr>
          <p:nvPr/>
        </p:nvCxnSpPr>
        <p:spPr>
          <a:xfrm>
            <a:off x="6700956" y="2461474"/>
            <a:ext cx="12959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6700956" y="1935456"/>
            <a:ext cx="0" cy="52601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stCxn id="19" idx="3"/>
          </p:cNvCxnSpPr>
          <p:nvPr/>
        </p:nvCxnSpPr>
        <p:spPr>
          <a:xfrm>
            <a:off x="6571657" y="2214090"/>
            <a:ext cx="129299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21" idx="3"/>
          </p:cNvCxnSpPr>
          <p:nvPr/>
        </p:nvCxnSpPr>
        <p:spPr>
          <a:xfrm>
            <a:off x="7785740" y="1943769"/>
            <a:ext cx="129299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20" idx="3"/>
          </p:cNvCxnSpPr>
          <p:nvPr/>
        </p:nvCxnSpPr>
        <p:spPr>
          <a:xfrm flipV="1">
            <a:off x="7785740" y="2461473"/>
            <a:ext cx="129299" cy="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7915039" y="1935456"/>
            <a:ext cx="0" cy="52601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endCxn id="22" idx="1"/>
          </p:cNvCxnSpPr>
          <p:nvPr/>
        </p:nvCxnSpPr>
        <p:spPr>
          <a:xfrm>
            <a:off x="7915038" y="2214090"/>
            <a:ext cx="139328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22" idx="3"/>
            <a:endCxn id="24" idx="1"/>
          </p:cNvCxnSpPr>
          <p:nvPr/>
        </p:nvCxnSpPr>
        <p:spPr>
          <a:xfrm>
            <a:off x="10588756" y="2214090"/>
            <a:ext cx="268626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6306323" y="1923787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10435789" y="1943768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</a:p>
        </p:txBody>
      </p:sp>
      <p:cxnSp>
        <p:nvCxnSpPr>
          <p:cNvPr id="115" name="直線單箭頭接點 114"/>
          <p:cNvCxnSpPr>
            <a:endCxn id="14" idx="1"/>
          </p:cNvCxnSpPr>
          <p:nvPr/>
        </p:nvCxnSpPr>
        <p:spPr>
          <a:xfrm>
            <a:off x="2998993" y="5623419"/>
            <a:ext cx="551920" cy="480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9" idx="0"/>
          </p:cNvCxnSpPr>
          <p:nvPr/>
        </p:nvCxnSpPr>
        <p:spPr>
          <a:xfrm flipV="1">
            <a:off x="5662800" y="1682350"/>
            <a:ext cx="0" cy="2260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22" idx="0"/>
          </p:cNvCxnSpPr>
          <p:nvPr/>
        </p:nvCxnSpPr>
        <p:spPr>
          <a:xfrm flipV="1">
            <a:off x="9321561" y="1663416"/>
            <a:ext cx="0" cy="244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flipV="1">
            <a:off x="2162905" y="1663416"/>
            <a:ext cx="7158656" cy="1893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endCxn id="10" idx="0"/>
          </p:cNvCxnSpPr>
          <p:nvPr/>
        </p:nvCxnSpPr>
        <p:spPr>
          <a:xfrm>
            <a:off x="2175922" y="1682350"/>
            <a:ext cx="2133" cy="21052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字方塊 142"/>
          <p:cNvSpPr txBox="1"/>
          <p:nvPr/>
        </p:nvSpPr>
        <p:spPr>
          <a:xfrm>
            <a:off x="9292180" y="1655983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633616" y="1666769"/>
            <a:ext cx="455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4753943" y="3102327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47" name="直線單箭頭接點 146"/>
          <p:cNvCxnSpPr>
            <a:stCxn id="12" idx="3"/>
            <a:endCxn id="146" idx="1"/>
          </p:cNvCxnSpPr>
          <p:nvPr/>
        </p:nvCxnSpPr>
        <p:spPr>
          <a:xfrm flipV="1">
            <a:off x="4516445" y="3408020"/>
            <a:ext cx="237498" cy="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字方塊 149"/>
          <p:cNvSpPr txBox="1"/>
          <p:nvPr/>
        </p:nvSpPr>
        <p:spPr>
          <a:xfrm>
            <a:off x="6830554" y="325413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新增價錢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52" name="直線單箭頭接點 151"/>
          <p:cNvCxnSpPr>
            <a:stCxn id="146" idx="3"/>
            <a:endCxn id="150" idx="1"/>
          </p:cNvCxnSpPr>
          <p:nvPr/>
        </p:nvCxnSpPr>
        <p:spPr>
          <a:xfrm>
            <a:off x="6571657" y="3408020"/>
            <a:ext cx="25889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6432937" y="3134114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57" name="直線接點 156"/>
          <p:cNvCxnSpPr>
            <a:stCxn id="146" idx="0"/>
          </p:cNvCxnSpPr>
          <p:nvPr/>
        </p:nvCxnSpPr>
        <p:spPr>
          <a:xfrm flipV="1">
            <a:off x="5662800" y="2910720"/>
            <a:ext cx="0" cy="19160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flipV="1">
            <a:off x="2178311" y="2924515"/>
            <a:ext cx="3481249" cy="92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/>
          <p:cNvSpPr txBox="1"/>
          <p:nvPr/>
        </p:nvSpPr>
        <p:spPr>
          <a:xfrm>
            <a:off x="5630376" y="2890283"/>
            <a:ext cx="432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4782789" y="4357549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選擇類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別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70" name="直線單箭頭接點 169"/>
          <p:cNvCxnSpPr>
            <a:stCxn id="13" idx="3"/>
            <a:endCxn id="169" idx="1"/>
          </p:cNvCxnSpPr>
          <p:nvPr/>
        </p:nvCxnSpPr>
        <p:spPr>
          <a:xfrm>
            <a:off x="4509234" y="4511438"/>
            <a:ext cx="273555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字方塊 172"/>
          <p:cNvSpPr txBox="1"/>
          <p:nvPr/>
        </p:nvSpPr>
        <p:spPr>
          <a:xfrm>
            <a:off x="6123659" y="4207548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74" name="直線單箭頭接點 173"/>
          <p:cNvCxnSpPr>
            <a:stCxn id="169" idx="3"/>
            <a:endCxn id="173" idx="1"/>
          </p:cNvCxnSpPr>
          <p:nvPr/>
        </p:nvCxnSpPr>
        <p:spPr>
          <a:xfrm>
            <a:off x="5737975" y="4511438"/>
            <a:ext cx="385684" cy="180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/>
          <p:cNvSpPr txBox="1"/>
          <p:nvPr/>
        </p:nvSpPr>
        <p:spPr>
          <a:xfrm>
            <a:off x="8233852" y="4357549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新增類別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78" name="直線單箭頭接點 177"/>
          <p:cNvCxnSpPr>
            <a:stCxn id="173" idx="3"/>
            <a:endCxn id="177" idx="1"/>
          </p:cNvCxnSpPr>
          <p:nvPr/>
        </p:nvCxnSpPr>
        <p:spPr>
          <a:xfrm flipV="1">
            <a:off x="7941373" y="4511438"/>
            <a:ext cx="292479" cy="1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字方塊 178"/>
          <p:cNvSpPr txBox="1"/>
          <p:nvPr/>
        </p:nvSpPr>
        <p:spPr>
          <a:xfrm>
            <a:off x="7850389" y="4241117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83" name="直線接點 182"/>
          <p:cNvCxnSpPr/>
          <p:nvPr/>
        </p:nvCxnSpPr>
        <p:spPr>
          <a:xfrm flipH="1">
            <a:off x="7035322" y="4817130"/>
            <a:ext cx="7808" cy="24164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字方塊 188"/>
          <p:cNvSpPr txBox="1"/>
          <p:nvPr/>
        </p:nvSpPr>
        <p:spPr>
          <a:xfrm>
            <a:off x="6978142" y="4817130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90" name="直線接點 189"/>
          <p:cNvCxnSpPr/>
          <p:nvPr/>
        </p:nvCxnSpPr>
        <p:spPr>
          <a:xfrm flipV="1">
            <a:off x="2192070" y="6167404"/>
            <a:ext cx="4853833" cy="128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>
            <a:endCxn id="10" idx="2"/>
          </p:cNvCxnSpPr>
          <p:nvPr/>
        </p:nvCxnSpPr>
        <p:spPr>
          <a:xfrm flipH="1" flipV="1">
            <a:off x="2178055" y="4095368"/>
            <a:ext cx="15758" cy="208487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>
            <a:off x="2175922" y="5032251"/>
            <a:ext cx="4855029" cy="265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字方塊 215"/>
          <p:cNvSpPr txBox="1"/>
          <p:nvPr/>
        </p:nvSpPr>
        <p:spPr>
          <a:xfrm>
            <a:off x="4780850" y="5472534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選擇品名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17" name="直線單箭頭接點 216"/>
          <p:cNvCxnSpPr>
            <a:stCxn id="14" idx="3"/>
            <a:endCxn id="216" idx="1"/>
          </p:cNvCxnSpPr>
          <p:nvPr/>
        </p:nvCxnSpPr>
        <p:spPr>
          <a:xfrm flipV="1">
            <a:off x="4506099" y="5626423"/>
            <a:ext cx="274751" cy="180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字方塊 221"/>
          <p:cNvSpPr txBox="1"/>
          <p:nvPr/>
        </p:nvSpPr>
        <p:spPr>
          <a:xfrm>
            <a:off x="6135850" y="5320222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23" name="直線單箭頭接點 222"/>
          <p:cNvCxnSpPr>
            <a:stCxn id="216" idx="3"/>
            <a:endCxn id="222" idx="1"/>
          </p:cNvCxnSpPr>
          <p:nvPr/>
        </p:nvCxnSpPr>
        <p:spPr>
          <a:xfrm flipV="1">
            <a:off x="5736036" y="5625915"/>
            <a:ext cx="399814" cy="50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字方塊 223"/>
          <p:cNvSpPr txBox="1"/>
          <p:nvPr/>
        </p:nvSpPr>
        <p:spPr>
          <a:xfrm>
            <a:off x="8246043" y="5470223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新增類別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25" name="直線單箭頭接點 224"/>
          <p:cNvCxnSpPr>
            <a:stCxn id="222" idx="3"/>
            <a:endCxn id="224" idx="1"/>
          </p:cNvCxnSpPr>
          <p:nvPr/>
        </p:nvCxnSpPr>
        <p:spPr>
          <a:xfrm flipV="1">
            <a:off x="7953564" y="5624112"/>
            <a:ext cx="292479" cy="1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字方塊 225"/>
          <p:cNvSpPr txBox="1"/>
          <p:nvPr/>
        </p:nvSpPr>
        <p:spPr>
          <a:xfrm>
            <a:off x="7850389" y="5338370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35" name="直線接點 234"/>
          <p:cNvCxnSpPr>
            <a:stCxn id="222" idx="2"/>
          </p:cNvCxnSpPr>
          <p:nvPr/>
        </p:nvCxnSpPr>
        <p:spPr>
          <a:xfrm>
            <a:off x="7044707" y="5931608"/>
            <a:ext cx="2392" cy="2391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字方塊 237"/>
          <p:cNvSpPr txBox="1"/>
          <p:nvPr/>
        </p:nvSpPr>
        <p:spPr>
          <a:xfrm>
            <a:off x="7031671" y="5903243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41" name="直線接點 240"/>
          <p:cNvCxnSpPr>
            <a:stCxn id="10" idx="3"/>
          </p:cNvCxnSpPr>
          <p:nvPr/>
        </p:nvCxnSpPr>
        <p:spPr>
          <a:xfrm flipV="1">
            <a:off x="2824260" y="3941479"/>
            <a:ext cx="174733" cy="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5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455587" y="2058028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付款方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式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59177" y="325413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日期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75655" y="4360935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備註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55587" y="5472534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週期性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94459" y="3787591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436523" y="3787591"/>
            <a:ext cx="1292411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07867" y="1908418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是否上傳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541149" y="2057387"/>
            <a:ext cx="125806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新增付款方式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4" name="直線單箭頭接點 23"/>
          <p:cNvCxnSpPr>
            <a:stCxn id="13" idx="3"/>
            <a:endCxn id="14" idx="1"/>
          </p:cNvCxnSpPr>
          <p:nvPr/>
        </p:nvCxnSpPr>
        <p:spPr>
          <a:xfrm>
            <a:off x="2208859" y="3941480"/>
            <a:ext cx="227664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3910626" y="2210472"/>
            <a:ext cx="0" cy="341294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4" idx="1"/>
          </p:cNvCxnSpPr>
          <p:nvPr/>
        </p:nvCxnSpPr>
        <p:spPr>
          <a:xfrm>
            <a:off x="3917586" y="2205664"/>
            <a:ext cx="538001" cy="625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5" idx="1"/>
          </p:cNvCxnSpPr>
          <p:nvPr/>
        </p:nvCxnSpPr>
        <p:spPr>
          <a:xfrm>
            <a:off x="3933470" y="3408020"/>
            <a:ext cx="525707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6" idx="1"/>
          </p:cNvCxnSpPr>
          <p:nvPr/>
        </p:nvCxnSpPr>
        <p:spPr>
          <a:xfrm>
            <a:off x="3910626" y="4513241"/>
            <a:ext cx="565029" cy="15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7" idx="3"/>
            <a:endCxn id="19" idx="1"/>
          </p:cNvCxnSpPr>
          <p:nvPr/>
        </p:nvCxnSpPr>
        <p:spPr>
          <a:xfrm flipV="1">
            <a:off x="7017939" y="2214111"/>
            <a:ext cx="389928" cy="193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9125779" y="1954158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</a:p>
        </p:txBody>
      </p:sp>
      <p:cxnSp>
        <p:nvCxnSpPr>
          <p:cNvPr id="41" name="直線單箭頭接點 40"/>
          <p:cNvCxnSpPr>
            <a:endCxn id="7" idx="1"/>
          </p:cNvCxnSpPr>
          <p:nvPr/>
        </p:nvCxnSpPr>
        <p:spPr>
          <a:xfrm>
            <a:off x="3903667" y="5623419"/>
            <a:ext cx="551920" cy="300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9" idx="0"/>
          </p:cNvCxnSpPr>
          <p:nvPr/>
        </p:nvCxnSpPr>
        <p:spPr>
          <a:xfrm flipV="1">
            <a:off x="8316724" y="1682371"/>
            <a:ext cx="0" cy="2260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3067579" y="1668438"/>
            <a:ext cx="5259831" cy="1391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endCxn id="14" idx="0"/>
          </p:cNvCxnSpPr>
          <p:nvPr/>
        </p:nvCxnSpPr>
        <p:spPr>
          <a:xfrm>
            <a:off x="3080596" y="1682350"/>
            <a:ext cx="2133" cy="21052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8299851" y="1670590"/>
            <a:ext cx="455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018765" y="3102327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49" name="直線單箭頭接點 48"/>
          <p:cNvCxnSpPr>
            <a:stCxn id="90" idx="3"/>
            <a:endCxn id="48" idx="1"/>
          </p:cNvCxnSpPr>
          <p:nvPr/>
        </p:nvCxnSpPr>
        <p:spPr>
          <a:xfrm flipV="1">
            <a:off x="6640710" y="3408020"/>
            <a:ext cx="378055" cy="54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9095376" y="325413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新增價錢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1" name="直線單箭頭接點 50"/>
          <p:cNvCxnSpPr>
            <a:stCxn id="48" idx="3"/>
            <a:endCxn id="50" idx="1"/>
          </p:cNvCxnSpPr>
          <p:nvPr/>
        </p:nvCxnSpPr>
        <p:spPr>
          <a:xfrm>
            <a:off x="8836479" y="3408020"/>
            <a:ext cx="25889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8697759" y="3134114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3" name="直線接點 52"/>
          <p:cNvCxnSpPr>
            <a:stCxn id="48" idx="0"/>
          </p:cNvCxnSpPr>
          <p:nvPr/>
        </p:nvCxnSpPr>
        <p:spPr>
          <a:xfrm flipV="1">
            <a:off x="7927622" y="2910720"/>
            <a:ext cx="0" cy="19160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3092713" y="2914267"/>
            <a:ext cx="484463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905038" y="2881536"/>
            <a:ext cx="432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687463" y="4357549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輸入備註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7" name="直線單箭頭接點 56"/>
          <p:cNvCxnSpPr>
            <a:stCxn id="6" idx="3"/>
            <a:endCxn id="56" idx="1"/>
          </p:cNvCxnSpPr>
          <p:nvPr/>
        </p:nvCxnSpPr>
        <p:spPr>
          <a:xfrm flipV="1">
            <a:off x="5430841" y="4511438"/>
            <a:ext cx="256622" cy="338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7028333" y="4207548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9" name="直線單箭頭接點 58"/>
          <p:cNvCxnSpPr>
            <a:stCxn id="56" idx="3"/>
            <a:endCxn id="58" idx="1"/>
          </p:cNvCxnSpPr>
          <p:nvPr/>
        </p:nvCxnSpPr>
        <p:spPr>
          <a:xfrm>
            <a:off x="6642649" y="4511438"/>
            <a:ext cx="385684" cy="180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9138526" y="4357549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新增備註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1" name="直線單箭頭接點 60"/>
          <p:cNvCxnSpPr>
            <a:stCxn id="58" idx="3"/>
            <a:endCxn id="60" idx="1"/>
          </p:cNvCxnSpPr>
          <p:nvPr/>
        </p:nvCxnSpPr>
        <p:spPr>
          <a:xfrm flipV="1">
            <a:off x="8846047" y="4511438"/>
            <a:ext cx="292479" cy="1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8755063" y="4241117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3" name="直線接點 62"/>
          <p:cNvCxnSpPr/>
          <p:nvPr/>
        </p:nvCxnSpPr>
        <p:spPr>
          <a:xfrm flipH="1">
            <a:off x="7939996" y="4817130"/>
            <a:ext cx="7808" cy="24164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7882816" y="4817130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5" name="直線接點 64"/>
          <p:cNvCxnSpPr/>
          <p:nvPr/>
        </p:nvCxnSpPr>
        <p:spPr>
          <a:xfrm flipV="1">
            <a:off x="3096744" y="6167404"/>
            <a:ext cx="4853833" cy="128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14" idx="2"/>
          </p:cNvCxnSpPr>
          <p:nvPr/>
        </p:nvCxnSpPr>
        <p:spPr>
          <a:xfrm flipH="1" flipV="1">
            <a:off x="3082729" y="4095368"/>
            <a:ext cx="15758" cy="208487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3080596" y="5032251"/>
            <a:ext cx="4855029" cy="265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5685524" y="5472534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選擇週期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9" name="直線單箭頭接點 68"/>
          <p:cNvCxnSpPr>
            <a:stCxn id="7" idx="3"/>
            <a:endCxn id="68" idx="1"/>
          </p:cNvCxnSpPr>
          <p:nvPr/>
        </p:nvCxnSpPr>
        <p:spPr>
          <a:xfrm>
            <a:off x="5410773" y="5626423"/>
            <a:ext cx="274751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7040524" y="5320222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1" name="直線單箭頭接點 70"/>
          <p:cNvCxnSpPr>
            <a:stCxn id="68" idx="3"/>
            <a:endCxn id="70" idx="1"/>
          </p:cNvCxnSpPr>
          <p:nvPr/>
        </p:nvCxnSpPr>
        <p:spPr>
          <a:xfrm flipV="1">
            <a:off x="6640710" y="5625915"/>
            <a:ext cx="399814" cy="50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9150716" y="5470223"/>
            <a:ext cx="124815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新增週期性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3" name="直線單箭頭接點 72"/>
          <p:cNvCxnSpPr>
            <a:stCxn id="70" idx="3"/>
            <a:endCxn id="72" idx="1"/>
          </p:cNvCxnSpPr>
          <p:nvPr/>
        </p:nvCxnSpPr>
        <p:spPr>
          <a:xfrm flipV="1">
            <a:off x="8858238" y="5624112"/>
            <a:ext cx="292478" cy="1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8755063" y="5338370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5" name="直線接點 74"/>
          <p:cNvCxnSpPr>
            <a:stCxn id="70" idx="2"/>
          </p:cNvCxnSpPr>
          <p:nvPr/>
        </p:nvCxnSpPr>
        <p:spPr>
          <a:xfrm>
            <a:off x="7949381" y="5931608"/>
            <a:ext cx="2392" cy="2391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7936345" y="5903243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7" name="直線接點 76"/>
          <p:cNvCxnSpPr>
            <a:stCxn id="14" idx="3"/>
          </p:cNvCxnSpPr>
          <p:nvPr/>
        </p:nvCxnSpPr>
        <p:spPr>
          <a:xfrm flipV="1">
            <a:off x="3728934" y="3941479"/>
            <a:ext cx="174733" cy="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5685524" y="3254673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選擇日期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92" name="直線單箭頭接點 91"/>
          <p:cNvCxnSpPr>
            <a:stCxn id="5" idx="3"/>
            <a:endCxn id="90" idx="1"/>
          </p:cNvCxnSpPr>
          <p:nvPr/>
        </p:nvCxnSpPr>
        <p:spPr>
          <a:xfrm>
            <a:off x="5414363" y="3408020"/>
            <a:ext cx="271161" cy="54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5656013" y="2062152"/>
            <a:ext cx="136192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選擇付款方式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00" name="直線單箭頭接點 99"/>
          <p:cNvCxnSpPr>
            <a:stCxn id="4" idx="3"/>
            <a:endCxn id="97" idx="1"/>
          </p:cNvCxnSpPr>
          <p:nvPr/>
        </p:nvCxnSpPr>
        <p:spPr>
          <a:xfrm>
            <a:off x="5410773" y="2211917"/>
            <a:ext cx="245240" cy="412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19" idx="3"/>
            <a:endCxn id="23" idx="1"/>
          </p:cNvCxnSpPr>
          <p:nvPr/>
        </p:nvCxnSpPr>
        <p:spPr>
          <a:xfrm flipV="1">
            <a:off x="9225581" y="2211276"/>
            <a:ext cx="315568" cy="283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92953" y="3661131"/>
            <a:ext cx="173664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新增好的帳務頁面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90751" y="3509326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是否儲存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" name="直線單箭頭接點 6"/>
          <p:cNvCxnSpPr>
            <a:stCxn id="5" idx="3"/>
            <a:endCxn id="6" idx="1"/>
          </p:cNvCxnSpPr>
          <p:nvPr/>
        </p:nvCxnSpPr>
        <p:spPr>
          <a:xfrm flipV="1">
            <a:off x="5729596" y="3815019"/>
            <a:ext cx="861155" cy="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14" idx="1"/>
          </p:cNvCxnSpPr>
          <p:nvPr/>
        </p:nvCxnSpPr>
        <p:spPr>
          <a:xfrm>
            <a:off x="8408465" y="3815019"/>
            <a:ext cx="716082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510385" y="3538020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124547" y="3661130"/>
            <a:ext cx="173664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務列表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增加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>
            <a:stCxn id="6" idx="0"/>
          </p:cNvCxnSpPr>
          <p:nvPr/>
        </p:nvCxnSpPr>
        <p:spPr>
          <a:xfrm flipV="1">
            <a:off x="7499608" y="3161489"/>
            <a:ext cx="0" cy="34783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499608" y="3232327"/>
            <a:ext cx="432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41063" y="3661130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1" name="直線單箭頭接點 20"/>
          <p:cNvCxnSpPr>
            <a:stCxn id="20" idx="3"/>
            <a:endCxn id="5" idx="1"/>
          </p:cNvCxnSpPr>
          <p:nvPr/>
        </p:nvCxnSpPr>
        <p:spPr>
          <a:xfrm>
            <a:off x="2255463" y="3815019"/>
            <a:ext cx="1737490" cy="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798263" y="3148427"/>
            <a:ext cx="5701345" cy="1306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20" idx="0"/>
          </p:cNvCxnSpPr>
          <p:nvPr/>
        </p:nvCxnSpPr>
        <p:spPr>
          <a:xfrm>
            <a:off x="1798263" y="3161489"/>
            <a:ext cx="0" cy="4996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255466" y="3843344"/>
            <a:ext cx="173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-1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流程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6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3.2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刪除帳務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204870" y="3651402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08647" y="3499598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是否刪除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" name="直線單箭頭接點 6"/>
          <p:cNvCxnSpPr>
            <a:stCxn id="22" idx="3"/>
            <a:endCxn id="6" idx="1"/>
          </p:cNvCxnSpPr>
          <p:nvPr/>
        </p:nvCxnSpPr>
        <p:spPr>
          <a:xfrm>
            <a:off x="4919488" y="3805290"/>
            <a:ext cx="1389159" cy="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513651" y="3651402"/>
            <a:ext cx="173664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務列表減少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2" name="直線單箭頭接點 11"/>
          <p:cNvCxnSpPr>
            <a:stCxn id="6" idx="3"/>
            <a:endCxn id="11" idx="1"/>
          </p:cNvCxnSpPr>
          <p:nvPr/>
        </p:nvCxnSpPr>
        <p:spPr>
          <a:xfrm>
            <a:off x="8126361" y="3805291"/>
            <a:ext cx="138729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607659" y="3545387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1662070" y="3156854"/>
            <a:ext cx="5555434" cy="509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0"/>
          </p:cNvCxnSpPr>
          <p:nvPr/>
        </p:nvCxnSpPr>
        <p:spPr>
          <a:xfrm flipV="1">
            <a:off x="7217504" y="3156854"/>
            <a:ext cx="417" cy="34274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523836" y="3651401"/>
            <a:ext cx="1395652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選擇刪除項目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4" name="直線單箭頭接點 23"/>
          <p:cNvCxnSpPr>
            <a:stCxn id="5" idx="3"/>
            <a:endCxn id="22" idx="1"/>
          </p:cNvCxnSpPr>
          <p:nvPr/>
        </p:nvCxnSpPr>
        <p:spPr>
          <a:xfrm flipV="1">
            <a:off x="2119270" y="3805290"/>
            <a:ext cx="1404566" cy="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5" idx="0"/>
          </p:cNvCxnSpPr>
          <p:nvPr/>
        </p:nvCxnSpPr>
        <p:spPr>
          <a:xfrm>
            <a:off x="1662070" y="3156854"/>
            <a:ext cx="0" cy="4945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3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錯誤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示範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不想刪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QQ</a:t>
            </a:r>
          </a:p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懶得刪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Q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Q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9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群組 174"/>
          <p:cNvGrpSpPr/>
          <p:nvPr/>
        </p:nvGrpSpPr>
        <p:grpSpPr>
          <a:xfrm>
            <a:off x="9065704" y="4128009"/>
            <a:ext cx="1165784" cy="2313161"/>
            <a:chOff x="4367856" y="0"/>
            <a:chExt cx="3456287" cy="6858000"/>
          </a:xfrm>
        </p:grpSpPr>
        <p:pic>
          <p:nvPicPr>
            <p:cNvPr id="173" name="圖片 1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6" y="0"/>
              <a:ext cx="3456287" cy="6858000"/>
            </a:xfrm>
            <a:prstGeom prst="rect">
              <a:avLst/>
            </a:prstGeom>
          </p:spPr>
        </p:pic>
        <p:pic>
          <p:nvPicPr>
            <p:cNvPr id="174" name="圖片 1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9217" y="1640775"/>
              <a:ext cx="1390476" cy="523810"/>
            </a:xfrm>
            <a:prstGeom prst="rect">
              <a:avLst/>
            </a:prstGeom>
          </p:spPr>
        </p:pic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1321" y="356003"/>
            <a:ext cx="9875520" cy="1356360"/>
          </a:xfrm>
        </p:spPr>
        <p:txBody>
          <a:bodyPr/>
          <a:lstStyle/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3156334" y="1693365"/>
            <a:ext cx="1814069" cy="3599497"/>
            <a:chOff x="4367857" y="0"/>
            <a:chExt cx="3456286" cy="6858000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60821" y="3018152"/>
              <a:ext cx="466667" cy="228571"/>
            </a:xfrm>
            <a:prstGeom prst="rect">
              <a:avLst/>
            </a:prstGeom>
          </p:spPr>
        </p:pic>
      </p:grpSp>
      <p:grpSp>
        <p:nvGrpSpPr>
          <p:cNvPr id="22" name="群組 21"/>
          <p:cNvGrpSpPr/>
          <p:nvPr/>
        </p:nvGrpSpPr>
        <p:grpSpPr>
          <a:xfrm>
            <a:off x="5273899" y="1036344"/>
            <a:ext cx="794058" cy="1575579"/>
            <a:chOff x="4367857" y="0"/>
            <a:chExt cx="3456286" cy="6858000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9991" y="3018152"/>
              <a:ext cx="466667" cy="228571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5305762" y="4337422"/>
            <a:ext cx="792074" cy="1571643"/>
            <a:chOff x="4367857" y="0"/>
            <a:chExt cx="3456286" cy="685800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3187" y="3018386"/>
              <a:ext cx="466667" cy="228571"/>
            </a:xfrm>
            <a:prstGeom prst="rect">
              <a:avLst/>
            </a:prstGeom>
          </p:spPr>
        </p:pic>
      </p:grpSp>
      <p:pic>
        <p:nvPicPr>
          <p:cNvPr id="26" name="圖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44" y="1800344"/>
            <a:ext cx="2117364" cy="4201298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1259478" y="6133393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080576" y="2404209"/>
            <a:ext cx="285418" cy="285418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弧形接點 30"/>
          <p:cNvCxnSpPr>
            <a:stCxn id="29" idx="7"/>
          </p:cNvCxnSpPr>
          <p:nvPr/>
        </p:nvCxnSpPr>
        <p:spPr>
          <a:xfrm rot="5400000" flipH="1" flipV="1">
            <a:off x="2649544" y="1936511"/>
            <a:ext cx="184148" cy="834845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312559" y="2034952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3522494" y="2546715"/>
            <a:ext cx="285418" cy="285418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弧形接點 35"/>
          <p:cNvCxnSpPr>
            <a:stCxn id="33" idx="0"/>
            <a:endCxn id="45" idx="1"/>
          </p:cNvCxnSpPr>
          <p:nvPr/>
        </p:nvCxnSpPr>
        <p:spPr>
          <a:xfrm rot="5400000" flipH="1" flipV="1">
            <a:off x="4269310" y="1533894"/>
            <a:ext cx="408714" cy="1616929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圖片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0639" y="1077319"/>
            <a:ext cx="1831269" cy="1493628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6171328" y="1013480"/>
            <a:ext cx="1980163" cy="16231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5282132" y="1800344"/>
            <a:ext cx="785825" cy="675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>
            <a:off x="5984907" y="2041589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4401571" y="1782336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324382" y="1128192"/>
            <a:ext cx="1660248" cy="35916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弧形接點 50"/>
          <p:cNvCxnSpPr>
            <a:stCxn id="49" idx="3"/>
            <a:endCxn id="53" idx="1"/>
          </p:cNvCxnSpPr>
          <p:nvPr/>
        </p:nvCxnSpPr>
        <p:spPr>
          <a:xfrm flipV="1">
            <a:off x="7984630" y="1050583"/>
            <a:ext cx="612611" cy="257191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8128091" y="1219885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597241" y="896694"/>
            <a:ext cx="1634247" cy="307777"/>
          </a:xfrm>
          <a:prstGeom prst="rect">
            <a:avLst/>
          </a:prstGeom>
          <a:solidFill>
            <a:srgbClr val="EBCC9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進入手機內建相機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331000" y="1557686"/>
            <a:ext cx="1660248" cy="35038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弧形接點 55"/>
          <p:cNvCxnSpPr>
            <a:stCxn id="54" idx="3"/>
            <a:endCxn id="58" idx="1"/>
          </p:cNvCxnSpPr>
          <p:nvPr/>
        </p:nvCxnSpPr>
        <p:spPr>
          <a:xfrm>
            <a:off x="7991248" y="1732880"/>
            <a:ext cx="356114" cy="60623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8098734" y="1891620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8347362" y="2185225"/>
            <a:ext cx="1634247" cy="307777"/>
          </a:xfrm>
          <a:prstGeom prst="rect">
            <a:avLst/>
          </a:prstGeom>
          <a:solidFill>
            <a:srgbClr val="E7CB9B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進入手機內建相簿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318040" y="2064868"/>
            <a:ext cx="1660248" cy="36481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弧形接點 61"/>
          <p:cNvCxnSpPr>
            <a:stCxn id="60" idx="2"/>
            <a:endCxn id="11" idx="3"/>
          </p:cNvCxnSpPr>
          <p:nvPr/>
        </p:nvCxnSpPr>
        <p:spPr>
          <a:xfrm rot="5400000">
            <a:off x="5527567" y="1872517"/>
            <a:ext cx="1063434" cy="2177761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977875" y="2687512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</a:rPr>
              <a:t>Clock</a:t>
            </a:r>
            <a:endParaRPr lang="zh-TW" altLang="en-US" sz="1200" dirty="0">
              <a:solidFill>
                <a:srgbClr val="C00000"/>
              </a:solidFill>
            </a:endParaRPr>
          </a:p>
        </p:txBody>
      </p:sp>
      <p:pic>
        <p:nvPicPr>
          <p:cNvPr id="66" name="圖片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929" y="1703238"/>
            <a:ext cx="1163516" cy="2308659"/>
          </a:xfrm>
          <a:prstGeom prst="rect">
            <a:avLst/>
          </a:prstGeom>
        </p:spPr>
      </p:pic>
      <p:cxnSp>
        <p:nvCxnSpPr>
          <p:cNvPr id="68" name="弧形接點 67"/>
          <p:cNvCxnSpPr>
            <a:stCxn id="53" idx="3"/>
            <a:endCxn id="70" idx="0"/>
          </p:cNvCxnSpPr>
          <p:nvPr/>
        </p:nvCxnSpPr>
        <p:spPr>
          <a:xfrm>
            <a:off x="10231488" y="1050583"/>
            <a:ext cx="759924" cy="1166725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0880284" y="2217308"/>
            <a:ext cx="222255" cy="250450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0624993" y="1079575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拍</a:t>
            </a:r>
            <a:r>
              <a:rPr lang="zh-TW" altLang="en-US" sz="1200" dirty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攝</a:t>
            </a:r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相片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8742253" y="2870643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退出相簿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82" name="弧形接點 81"/>
          <p:cNvCxnSpPr>
            <a:stCxn id="58" idx="3"/>
            <a:endCxn id="70" idx="1"/>
          </p:cNvCxnSpPr>
          <p:nvPr/>
        </p:nvCxnSpPr>
        <p:spPr>
          <a:xfrm>
            <a:off x="9981609" y="2339114"/>
            <a:ext cx="898675" cy="3419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9926341" y="2055806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</a:t>
            </a:r>
            <a:r>
              <a:rPr lang="zh-TW" altLang="en-US" sz="1200" dirty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擇</a:t>
            </a:r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相片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86" name="弧形接點 85"/>
          <p:cNvCxnSpPr>
            <a:stCxn id="53" idx="0"/>
            <a:endCxn id="11" idx="0"/>
          </p:cNvCxnSpPr>
          <p:nvPr/>
        </p:nvCxnSpPr>
        <p:spPr>
          <a:xfrm rot="16200000" flipH="1" flipV="1">
            <a:off x="6340531" y="-1380469"/>
            <a:ext cx="796671" cy="5350996"/>
          </a:xfrm>
          <a:prstGeom prst="curvedConnector3">
            <a:avLst>
              <a:gd name="adj1" fmla="val -5555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9232328" y="547008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退出相機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857040" y="2484709"/>
            <a:ext cx="937152" cy="363132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5314998" y="5147567"/>
            <a:ext cx="785825" cy="6062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7" name="圖片 9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0329" y="4751969"/>
            <a:ext cx="1910580" cy="1437212"/>
          </a:xfrm>
          <a:prstGeom prst="rect">
            <a:avLst/>
          </a:prstGeom>
        </p:spPr>
      </p:pic>
      <p:sp>
        <p:nvSpPr>
          <p:cNvPr id="98" name="矩形 97"/>
          <p:cNvSpPr/>
          <p:nvPr/>
        </p:nvSpPr>
        <p:spPr>
          <a:xfrm>
            <a:off x="6205537" y="4664123"/>
            <a:ext cx="1980163" cy="16231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向右箭號 98"/>
          <p:cNvSpPr/>
          <p:nvPr/>
        </p:nvSpPr>
        <p:spPr>
          <a:xfrm>
            <a:off x="6015028" y="5452957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9515231" y="4622780"/>
            <a:ext cx="605968" cy="263082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弧形接點 109"/>
          <p:cNvCxnSpPr>
            <a:stCxn id="98" idx="3"/>
            <a:endCxn id="108" idx="2"/>
          </p:cNvCxnSpPr>
          <p:nvPr/>
        </p:nvCxnSpPr>
        <p:spPr>
          <a:xfrm flipV="1">
            <a:off x="8185700" y="4885862"/>
            <a:ext cx="1632515" cy="589841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8239874" y="5143510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輸入數值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15" name="弧形接點 114"/>
          <p:cNvCxnSpPr>
            <a:stCxn id="97" idx="0"/>
            <a:endCxn id="11" idx="3"/>
          </p:cNvCxnSpPr>
          <p:nvPr/>
        </p:nvCxnSpPr>
        <p:spPr>
          <a:xfrm rot="16200000" flipV="1">
            <a:off x="5453584" y="3009934"/>
            <a:ext cx="1258855" cy="2225216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字方塊 117"/>
          <p:cNvSpPr txBox="1"/>
          <p:nvPr/>
        </p:nvSpPr>
        <p:spPr>
          <a:xfrm>
            <a:off x="7111985" y="4289035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取消輸入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4017749" y="4392262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6" name="弧形接點 145"/>
          <p:cNvCxnSpPr>
            <a:stCxn id="58" idx="2"/>
            <a:endCxn id="11" idx="3"/>
          </p:cNvCxnSpPr>
          <p:nvPr/>
        </p:nvCxnSpPr>
        <p:spPr>
          <a:xfrm rot="5400000">
            <a:off x="6567389" y="896017"/>
            <a:ext cx="1000112" cy="419408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圖片 1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6321" y="4122542"/>
            <a:ext cx="439302" cy="109826"/>
          </a:xfrm>
          <a:prstGeom prst="rect">
            <a:avLst/>
          </a:prstGeom>
        </p:spPr>
      </p:pic>
      <p:cxnSp>
        <p:nvCxnSpPr>
          <p:cNvPr id="96" name="弧形接點 95"/>
          <p:cNvCxnSpPr>
            <a:stCxn id="89" idx="2"/>
            <a:endCxn id="94" idx="1"/>
          </p:cNvCxnSpPr>
          <p:nvPr/>
        </p:nvCxnSpPr>
        <p:spPr>
          <a:xfrm rot="16200000" flipH="1">
            <a:off x="3518889" y="3654568"/>
            <a:ext cx="2602837" cy="989382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圖片 1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84538" y="3260295"/>
            <a:ext cx="265536" cy="66384"/>
          </a:xfrm>
          <a:prstGeom prst="rect">
            <a:avLst/>
          </a:prstGeom>
        </p:spPr>
      </p:pic>
      <p:pic>
        <p:nvPicPr>
          <p:cNvPr id="183" name="圖片 18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85447" y="5688016"/>
            <a:ext cx="265536" cy="66384"/>
          </a:xfrm>
          <a:prstGeom prst="rect">
            <a:avLst/>
          </a:prstGeom>
        </p:spPr>
      </p:pic>
      <p:pic>
        <p:nvPicPr>
          <p:cNvPr id="184" name="圖片 18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95212" y="2722146"/>
            <a:ext cx="212557" cy="69920"/>
          </a:xfrm>
          <a:prstGeom prst="rect">
            <a:avLst/>
          </a:prstGeom>
        </p:spPr>
      </p:pic>
      <p:pic>
        <p:nvPicPr>
          <p:cNvPr id="185" name="圖片 18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04400" y="5147068"/>
            <a:ext cx="212557" cy="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1043775" y="1826921"/>
            <a:ext cx="1996869" cy="3962210"/>
            <a:chOff x="4367857" y="0"/>
            <a:chExt cx="3456286" cy="6858000"/>
          </a:xfrm>
        </p:grpSpPr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0821" y="3018152"/>
              <a:ext cx="466667" cy="228571"/>
            </a:xfrm>
            <a:prstGeom prst="rect">
              <a:avLst/>
            </a:prstGeom>
          </p:spPr>
        </p:pic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30" y="1593814"/>
            <a:ext cx="863613" cy="17135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16" y="4312750"/>
            <a:ext cx="857536" cy="1701533"/>
          </a:xfrm>
          <a:prstGeom prst="rect">
            <a:avLst/>
          </a:prstGeom>
        </p:spPr>
      </p:pic>
      <p:sp>
        <p:nvSpPr>
          <p:cNvPr id="11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28800" y="3153978"/>
            <a:ext cx="992422" cy="162952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531727" y="5182972"/>
            <a:ext cx="785825" cy="675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854441" y="2478664"/>
            <a:ext cx="785825" cy="675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4080" y="1802133"/>
            <a:ext cx="1821314" cy="135184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791994" y="1731670"/>
            <a:ext cx="1980163" cy="14980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5289" y="4494973"/>
            <a:ext cx="1821314" cy="136312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467464" y="4433942"/>
            <a:ext cx="1980163" cy="14980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4580326" y="2734616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5241805" y="5458380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7735801" y="580087"/>
            <a:ext cx="1599644" cy="3174029"/>
            <a:chOff x="6956954" y="564204"/>
            <a:chExt cx="3456287" cy="6858000"/>
          </a:xfrm>
        </p:grpSpPr>
        <p:grpSp>
          <p:nvGrpSpPr>
            <p:cNvPr id="24" name="群組 23"/>
            <p:cNvGrpSpPr/>
            <p:nvPr/>
          </p:nvGrpSpPr>
          <p:grpSpPr>
            <a:xfrm>
              <a:off x="6956954" y="564204"/>
              <a:ext cx="3456287" cy="6858000"/>
              <a:chOff x="6956954" y="564204"/>
              <a:chExt cx="3456287" cy="6858000"/>
            </a:xfrm>
          </p:grpSpPr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954" y="564204"/>
                <a:ext cx="3456287" cy="6858000"/>
              </a:xfrm>
              <a:prstGeom prst="rect">
                <a:avLst/>
              </a:prstGeom>
            </p:spPr>
          </p:pic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29020" y="2905096"/>
                <a:ext cx="1371429" cy="200000"/>
              </a:xfrm>
              <a:prstGeom prst="rect">
                <a:avLst/>
              </a:prstGeom>
            </p:spPr>
          </p:pic>
        </p:grp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71061" y="2210806"/>
              <a:ext cx="1390476" cy="523810"/>
            </a:xfrm>
            <a:prstGeom prst="rect">
              <a:avLst/>
            </a:prstGeom>
          </p:spPr>
        </p:pic>
      </p:grpSp>
      <p:sp>
        <p:nvSpPr>
          <p:cNvPr id="27" name="矩形 26"/>
          <p:cNvSpPr/>
          <p:nvPr/>
        </p:nvSpPr>
        <p:spPr>
          <a:xfrm>
            <a:off x="4957287" y="2898839"/>
            <a:ext cx="1647794" cy="24319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079450" y="2621840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317879" y="1620636"/>
            <a:ext cx="864782" cy="16193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弧形接點 33"/>
          <p:cNvCxnSpPr>
            <a:stCxn id="16" idx="2"/>
          </p:cNvCxnSpPr>
          <p:nvPr/>
        </p:nvCxnSpPr>
        <p:spPr>
          <a:xfrm rot="5400000">
            <a:off x="4120138" y="2158335"/>
            <a:ext cx="590545" cy="273333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266577" y="3496467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48" name="弧形接點 47"/>
          <p:cNvCxnSpPr>
            <a:stCxn id="12" idx="0"/>
            <a:endCxn id="14" idx="1"/>
          </p:cNvCxnSpPr>
          <p:nvPr/>
        </p:nvCxnSpPr>
        <p:spPr>
          <a:xfrm rot="5400000" flipH="1" flipV="1">
            <a:off x="2920898" y="2220435"/>
            <a:ext cx="337657" cy="1529430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010115" y="2845541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1" name="弧形接點 50"/>
          <p:cNvCxnSpPr>
            <a:stCxn id="18" idx="0"/>
          </p:cNvCxnSpPr>
          <p:nvPr/>
        </p:nvCxnSpPr>
        <p:spPr>
          <a:xfrm rot="16200000" flipV="1">
            <a:off x="4446311" y="2422707"/>
            <a:ext cx="613668" cy="340880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6057406" y="4000171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631382" y="5619908"/>
            <a:ext cx="1670500" cy="24319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/>
          <p:cNvGrpSpPr/>
          <p:nvPr/>
        </p:nvGrpSpPr>
        <p:grpSpPr>
          <a:xfrm>
            <a:off x="9689525" y="3153978"/>
            <a:ext cx="1599644" cy="3174029"/>
            <a:chOff x="9597019" y="3307405"/>
            <a:chExt cx="1599644" cy="3174029"/>
          </a:xfrm>
        </p:grpSpPr>
        <p:grpSp>
          <p:nvGrpSpPr>
            <p:cNvPr id="38" name="群組 37"/>
            <p:cNvGrpSpPr/>
            <p:nvPr/>
          </p:nvGrpSpPr>
          <p:grpSpPr>
            <a:xfrm>
              <a:off x="9597019" y="3307405"/>
              <a:ext cx="1599644" cy="3174029"/>
              <a:chOff x="6956954" y="564204"/>
              <a:chExt cx="3456287" cy="6858000"/>
            </a:xfrm>
          </p:grpSpPr>
          <p:grpSp>
            <p:nvGrpSpPr>
              <p:cNvPr id="39" name="群組 38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41" name="圖片 40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42" name="圖片 41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40" name="圖片 3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426985" y="4552238"/>
              <a:ext cx="265618" cy="92564"/>
            </a:xfrm>
            <a:prstGeom prst="rect">
              <a:avLst/>
            </a:prstGeom>
          </p:spPr>
        </p:pic>
      </p:grpSp>
      <p:sp>
        <p:nvSpPr>
          <p:cNvPr id="56" name="矩形 55"/>
          <p:cNvSpPr/>
          <p:nvPr/>
        </p:nvSpPr>
        <p:spPr>
          <a:xfrm>
            <a:off x="10311635" y="4355859"/>
            <a:ext cx="637619" cy="16193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8240113" y="5367769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591350" y="3326454"/>
            <a:ext cx="213915" cy="219799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弧形接點 64"/>
          <p:cNvCxnSpPr>
            <a:stCxn id="63" idx="4"/>
            <a:endCxn id="13" idx="1"/>
          </p:cNvCxnSpPr>
          <p:nvPr/>
        </p:nvCxnSpPr>
        <p:spPr>
          <a:xfrm rot="16200000" flipH="1">
            <a:off x="2627829" y="3616731"/>
            <a:ext cx="1974376" cy="1833419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3096701" y="4572299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3" name="圖片 7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03126" y="4495345"/>
            <a:ext cx="488224" cy="122056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3548" y="2717907"/>
            <a:ext cx="406814" cy="101704"/>
          </a:xfrm>
          <a:prstGeom prst="rect">
            <a:avLst/>
          </a:prstGeom>
        </p:spPr>
      </p:pic>
      <p:pic>
        <p:nvPicPr>
          <p:cNvPr id="75" name="圖片 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45633" y="5291552"/>
            <a:ext cx="387980" cy="96995"/>
          </a:xfrm>
          <a:prstGeom prst="rect">
            <a:avLst/>
          </a:prstGeom>
        </p:spPr>
      </p:pic>
      <p:pic>
        <p:nvPicPr>
          <p:cNvPr id="76" name="圖片 7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03034" y="1977978"/>
            <a:ext cx="317221" cy="104349"/>
          </a:xfrm>
          <a:prstGeom prst="rect">
            <a:avLst/>
          </a:prstGeom>
        </p:spPr>
      </p:pic>
      <p:cxnSp>
        <p:nvCxnSpPr>
          <p:cNvPr id="29" name="弧形接點 28"/>
          <p:cNvCxnSpPr>
            <a:stCxn id="27" idx="3"/>
            <a:endCxn id="31" idx="2"/>
          </p:cNvCxnSpPr>
          <p:nvPr/>
        </p:nvCxnSpPr>
        <p:spPr>
          <a:xfrm flipV="1">
            <a:off x="6605081" y="1782570"/>
            <a:ext cx="2145189" cy="1237866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圖片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45633" y="4551623"/>
            <a:ext cx="317221" cy="104349"/>
          </a:xfrm>
          <a:prstGeom prst="rect">
            <a:avLst/>
          </a:prstGeom>
        </p:spPr>
      </p:pic>
      <p:cxnSp>
        <p:nvCxnSpPr>
          <p:cNvPr id="60" name="弧形接點 59"/>
          <p:cNvCxnSpPr>
            <a:stCxn id="53" idx="3"/>
            <a:endCxn id="56" idx="2"/>
          </p:cNvCxnSpPr>
          <p:nvPr/>
        </p:nvCxnSpPr>
        <p:spPr>
          <a:xfrm flipV="1">
            <a:off x="7301882" y="4517793"/>
            <a:ext cx="3328563" cy="1223712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3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52" y="1602818"/>
            <a:ext cx="863614" cy="17135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784" y="4438409"/>
            <a:ext cx="863614" cy="1713593"/>
          </a:xfrm>
          <a:prstGeom prst="rect">
            <a:avLst/>
          </a:prstGeom>
        </p:spPr>
      </p:pic>
      <p:sp>
        <p:nvSpPr>
          <p:cNvPr id="8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54441" y="2478664"/>
            <a:ext cx="785825" cy="675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607" y="1768812"/>
            <a:ext cx="1890975" cy="141970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801519" y="1731670"/>
            <a:ext cx="1980163" cy="14980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4580326" y="2734616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094" y="4596398"/>
            <a:ext cx="1812967" cy="13976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714496" y="4555958"/>
            <a:ext cx="1980163" cy="14980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5498963" y="5563541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1043775" y="1826921"/>
            <a:ext cx="1996869" cy="3962210"/>
            <a:chOff x="1043775" y="1826921"/>
            <a:chExt cx="1996869" cy="3962210"/>
          </a:xfrm>
        </p:grpSpPr>
        <p:grpSp>
          <p:nvGrpSpPr>
            <p:cNvPr id="10" name="群組 9"/>
            <p:cNvGrpSpPr/>
            <p:nvPr/>
          </p:nvGrpSpPr>
          <p:grpSpPr>
            <a:xfrm>
              <a:off x="1043775" y="1826921"/>
              <a:ext cx="1996869" cy="3962210"/>
              <a:chOff x="4367857" y="0"/>
              <a:chExt cx="3456286" cy="6858000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sp>
          <p:nvSpPr>
            <p:cNvPr id="9" name="矩形 8"/>
            <p:cNvSpPr/>
            <p:nvPr/>
          </p:nvSpPr>
          <p:spPr>
            <a:xfrm>
              <a:off x="1792832" y="3564523"/>
              <a:ext cx="1050586" cy="155644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03126" y="4495345"/>
              <a:ext cx="488224" cy="122056"/>
            </a:xfrm>
            <a:prstGeom prst="rect">
              <a:avLst/>
            </a:prstGeom>
          </p:spPr>
        </p:pic>
      </p:grpSp>
      <p:grpSp>
        <p:nvGrpSpPr>
          <p:cNvPr id="37" name="群組 36"/>
          <p:cNvGrpSpPr/>
          <p:nvPr/>
        </p:nvGrpSpPr>
        <p:grpSpPr>
          <a:xfrm>
            <a:off x="7694659" y="540480"/>
            <a:ext cx="1599644" cy="3174029"/>
            <a:chOff x="9597019" y="3307405"/>
            <a:chExt cx="1599644" cy="3174029"/>
          </a:xfrm>
        </p:grpSpPr>
        <p:grpSp>
          <p:nvGrpSpPr>
            <p:cNvPr id="38" name="群組 37"/>
            <p:cNvGrpSpPr/>
            <p:nvPr/>
          </p:nvGrpSpPr>
          <p:grpSpPr>
            <a:xfrm>
              <a:off x="9597019" y="3307405"/>
              <a:ext cx="1599644" cy="3174029"/>
              <a:chOff x="6956954" y="564204"/>
              <a:chExt cx="3456287" cy="6858000"/>
            </a:xfrm>
          </p:grpSpPr>
          <p:grpSp>
            <p:nvGrpSpPr>
              <p:cNvPr id="40" name="群組 39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42" name="圖片 41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43" name="圖片 42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41" name="圖片 40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426985" y="4552238"/>
              <a:ext cx="265618" cy="92564"/>
            </a:xfrm>
            <a:prstGeom prst="rect">
              <a:avLst/>
            </a:prstGeom>
          </p:spPr>
        </p:pic>
      </p:grpSp>
      <p:grpSp>
        <p:nvGrpSpPr>
          <p:cNvPr id="44" name="群組 43"/>
          <p:cNvGrpSpPr/>
          <p:nvPr/>
        </p:nvGrpSpPr>
        <p:grpSpPr>
          <a:xfrm>
            <a:off x="9597019" y="3184689"/>
            <a:ext cx="1599644" cy="3174029"/>
            <a:chOff x="9597019" y="3307405"/>
            <a:chExt cx="1599644" cy="3174029"/>
          </a:xfrm>
        </p:grpSpPr>
        <p:grpSp>
          <p:nvGrpSpPr>
            <p:cNvPr id="45" name="群組 44"/>
            <p:cNvGrpSpPr/>
            <p:nvPr/>
          </p:nvGrpSpPr>
          <p:grpSpPr>
            <a:xfrm>
              <a:off x="9597019" y="3307405"/>
              <a:ext cx="1599644" cy="3174029"/>
              <a:chOff x="6956954" y="564204"/>
              <a:chExt cx="3456287" cy="6858000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49" name="圖片 4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50" name="圖片 49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48" name="圖片 47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426985" y="4552238"/>
              <a:ext cx="265618" cy="92564"/>
            </a:xfrm>
            <a:prstGeom prst="rect">
              <a:avLst/>
            </a:prstGeom>
          </p:spPr>
        </p:pic>
      </p:grpSp>
      <p:sp>
        <p:nvSpPr>
          <p:cNvPr id="51" name="矩形 50"/>
          <p:cNvSpPr/>
          <p:nvPr/>
        </p:nvSpPr>
        <p:spPr>
          <a:xfrm>
            <a:off x="1776174" y="4475675"/>
            <a:ext cx="1050586" cy="15564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4933787" y="2917720"/>
            <a:ext cx="1750233" cy="23625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828460" y="5740244"/>
            <a:ext cx="1750233" cy="23625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3051183" y="2859114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6" name="弧形接點 55"/>
          <p:cNvCxnSpPr>
            <a:stCxn id="9" idx="0"/>
            <a:endCxn id="14" idx="1"/>
          </p:cNvCxnSpPr>
          <p:nvPr/>
        </p:nvCxnSpPr>
        <p:spPr>
          <a:xfrm rot="5400000" flipH="1" flipV="1">
            <a:off x="2712182" y="2422264"/>
            <a:ext cx="748202" cy="1536316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弧形接點 57"/>
          <p:cNvCxnSpPr>
            <a:stCxn id="51" idx="2"/>
          </p:cNvCxnSpPr>
          <p:nvPr/>
        </p:nvCxnSpPr>
        <p:spPr>
          <a:xfrm rot="16200000" flipH="1">
            <a:off x="3007053" y="3925732"/>
            <a:ext cx="1016483" cy="2427655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769152" y="5312409"/>
            <a:ext cx="785825" cy="675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3343360" y="5194835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322255" y="1909700"/>
            <a:ext cx="805561" cy="15265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6" name="圖片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2860" y="2685257"/>
            <a:ext cx="374563" cy="93641"/>
          </a:xfrm>
          <a:prstGeom prst="rect">
            <a:avLst/>
          </a:prstGeom>
        </p:spPr>
      </p:pic>
      <p:cxnSp>
        <p:nvCxnSpPr>
          <p:cNvPr id="69" name="弧形接點 68"/>
          <p:cNvCxnSpPr>
            <a:endCxn id="65" idx="2"/>
          </p:cNvCxnSpPr>
          <p:nvPr/>
        </p:nvCxnSpPr>
        <p:spPr>
          <a:xfrm flipV="1">
            <a:off x="6684020" y="2062353"/>
            <a:ext cx="2041016" cy="1004528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958776" y="2735276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2" name="弧形接點 71"/>
          <p:cNvCxnSpPr>
            <a:stCxn id="53" idx="3"/>
            <a:endCxn id="73" idx="2"/>
          </p:cNvCxnSpPr>
          <p:nvPr/>
        </p:nvCxnSpPr>
        <p:spPr>
          <a:xfrm flipV="1">
            <a:off x="7578693" y="5443757"/>
            <a:ext cx="3040858" cy="414616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0216770" y="5291104"/>
            <a:ext cx="805561" cy="15265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8302054" y="5581374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195942" y="3536907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194572" y="4038424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83" name="弧形接點 82"/>
          <p:cNvCxnSpPr>
            <a:stCxn id="19" idx="0"/>
            <a:endCxn id="11" idx="3"/>
          </p:cNvCxnSpPr>
          <p:nvPr/>
        </p:nvCxnSpPr>
        <p:spPr>
          <a:xfrm rot="16200000" flipV="1">
            <a:off x="4498645" y="2350025"/>
            <a:ext cx="747932" cy="3663934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弧形接點 84"/>
          <p:cNvCxnSpPr>
            <a:stCxn id="16" idx="2"/>
            <a:endCxn id="11" idx="3"/>
          </p:cNvCxnSpPr>
          <p:nvPr/>
        </p:nvCxnSpPr>
        <p:spPr>
          <a:xfrm rot="5400000">
            <a:off x="4126975" y="2143399"/>
            <a:ext cx="578297" cy="275095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8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2" y="1944335"/>
            <a:ext cx="1996869" cy="3962210"/>
          </a:xfrm>
          <a:prstGeom prst="rect">
            <a:avLst/>
          </a:prstGeom>
        </p:spPr>
      </p:pic>
      <p:sp>
        <p:nvSpPr>
          <p:cNvPr id="5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114117" y="1944335"/>
            <a:ext cx="1996871" cy="3962210"/>
            <a:chOff x="1406330" y="2046552"/>
            <a:chExt cx="1599644" cy="317402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330" y="2046552"/>
              <a:ext cx="1599644" cy="317402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3916" y="3129967"/>
              <a:ext cx="634727" cy="92564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7091" y="2808635"/>
              <a:ext cx="643542" cy="24243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6296" y="3291385"/>
              <a:ext cx="265618" cy="92564"/>
            </a:xfrm>
            <a:prstGeom prst="rect">
              <a:avLst/>
            </a:prstGeom>
          </p:spPr>
        </p:pic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74" y="1944335"/>
            <a:ext cx="1996869" cy="396221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481759" y="2516941"/>
            <a:ext cx="444335" cy="23625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027164" y="2962304"/>
            <a:ext cx="1595440" cy="43057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320059" y="2526668"/>
            <a:ext cx="390078" cy="23625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弧形接點 22"/>
          <p:cNvCxnSpPr>
            <a:stCxn id="20" idx="2"/>
            <a:endCxn id="17" idx="3"/>
          </p:cNvCxnSpPr>
          <p:nvPr/>
        </p:nvCxnSpPr>
        <p:spPr>
          <a:xfrm rot="5400000">
            <a:off x="3879715" y="2290056"/>
            <a:ext cx="1162513" cy="21082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弧形接點 25"/>
          <p:cNvCxnSpPr>
            <a:stCxn id="18" idx="2"/>
            <a:endCxn id="19" idx="1"/>
          </p:cNvCxnSpPr>
          <p:nvPr/>
        </p:nvCxnSpPr>
        <p:spPr>
          <a:xfrm rot="16200000" flipH="1">
            <a:off x="7653349" y="1803776"/>
            <a:ext cx="424393" cy="2323237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026162" y="3498287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</a:rPr>
              <a:t>Clock</a:t>
            </a:r>
            <a:endParaRPr lang="zh-TW" altLang="en-US" sz="1200" dirty="0">
              <a:solidFill>
                <a:srgbClr val="C0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584781" y="2839948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516" y="663394"/>
            <a:ext cx="2828571" cy="2361905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79" y="524658"/>
            <a:ext cx="1436442" cy="2850204"/>
          </a:xfrm>
          <a:prstGeom prst="rect">
            <a:avLst/>
          </a:prstGeom>
        </p:spPr>
      </p:pic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3.2</a:t>
            </a:r>
            <a:r>
              <a:rPr lang="zh-TW" altLang="en-US" dirty="0" smtClean="0"/>
              <a:t>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29" y="1536969"/>
            <a:ext cx="2403957" cy="45428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01" y="3638822"/>
            <a:ext cx="1433500" cy="28443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73" y="3630481"/>
            <a:ext cx="1436442" cy="2850204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2703143" y="2199928"/>
            <a:ext cx="285418" cy="285418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25490" y="949629"/>
            <a:ext cx="1133888" cy="92834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499008" y="602458"/>
            <a:ext cx="2915076" cy="249631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flipV="1">
            <a:off x="5145930" y="1343763"/>
            <a:ext cx="445186" cy="15879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弧形接點 18"/>
          <p:cNvCxnSpPr>
            <a:stCxn id="10" idx="7"/>
            <a:endCxn id="14" idx="1"/>
          </p:cNvCxnSpPr>
          <p:nvPr/>
        </p:nvCxnSpPr>
        <p:spPr>
          <a:xfrm rot="5400000" flipH="1" flipV="1">
            <a:off x="3122163" y="1238400"/>
            <a:ext cx="827926" cy="1178727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412907" y="1578521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02951" y="687612"/>
            <a:ext cx="390078" cy="39434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662190" y="2435422"/>
            <a:ext cx="304368" cy="301555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1116" y="3900402"/>
            <a:ext cx="2761905" cy="2314286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5514797" y="3822578"/>
            <a:ext cx="2915076" cy="249631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131556" y="4067367"/>
            <a:ext cx="1133888" cy="92834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 flipV="1">
            <a:off x="5151517" y="4422959"/>
            <a:ext cx="445186" cy="15879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弧形接點 42"/>
          <p:cNvCxnSpPr>
            <a:stCxn id="11" idx="2"/>
            <a:endCxn id="9" idx="0"/>
          </p:cNvCxnSpPr>
          <p:nvPr/>
        </p:nvCxnSpPr>
        <p:spPr>
          <a:xfrm rot="5400000">
            <a:off x="4805582" y="2621689"/>
            <a:ext cx="893504" cy="1124080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994419" y="3130077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28442" y="5622927"/>
            <a:ext cx="672803" cy="35958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弧形接點 46"/>
          <p:cNvCxnSpPr>
            <a:stCxn id="45" idx="3"/>
            <a:endCxn id="7" idx="1"/>
          </p:cNvCxnSpPr>
          <p:nvPr/>
        </p:nvCxnSpPr>
        <p:spPr>
          <a:xfrm flipV="1">
            <a:off x="8301245" y="5061005"/>
            <a:ext cx="1279756" cy="74171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8623127" y="4581749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Clock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964843" y="3913181"/>
            <a:ext cx="390078" cy="39434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43" y="520338"/>
            <a:ext cx="1498702" cy="2832135"/>
          </a:xfrm>
          <a:prstGeom prst="rect">
            <a:avLst/>
          </a:prstGeom>
        </p:spPr>
      </p:pic>
      <p:cxnSp>
        <p:nvCxnSpPr>
          <p:cNvPr id="65" name="弧形接點 64"/>
          <p:cNvCxnSpPr>
            <a:stCxn id="50" idx="0"/>
            <a:endCxn id="61" idx="1"/>
          </p:cNvCxnSpPr>
          <p:nvPr/>
        </p:nvCxnSpPr>
        <p:spPr>
          <a:xfrm rot="5400000" flipH="1" flipV="1">
            <a:off x="7864475" y="2231814"/>
            <a:ext cx="1976775" cy="1385961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弧形接點 66"/>
          <p:cNvCxnSpPr>
            <a:stCxn id="21" idx="2"/>
            <a:endCxn id="61" idx="1"/>
          </p:cNvCxnSpPr>
          <p:nvPr/>
        </p:nvCxnSpPr>
        <p:spPr>
          <a:xfrm rot="16200000" flipH="1">
            <a:off x="8394691" y="785253"/>
            <a:ext cx="854451" cy="144785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8623127" y="1479536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</a:rPr>
              <a:t>Clock</a:t>
            </a:r>
            <a:endParaRPr lang="zh-TW" altLang="en-US" sz="1200" dirty="0">
              <a:solidFill>
                <a:srgbClr val="C0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580924" y="2447699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</a:rPr>
              <a:t>Clock</a:t>
            </a:r>
            <a:endParaRPr lang="zh-TW" altLang="en-US" sz="1200" dirty="0">
              <a:solidFill>
                <a:srgbClr val="C0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9906937" y="2039225"/>
            <a:ext cx="19844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PS.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這張跟第一張一樣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655407" y="6122983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30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  </a:t>
            </a:r>
            <a:r>
              <a:rPr lang="en-US" altLang="zh-TW" dirty="0" err="1"/>
              <a:t>MoneyCare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1.1  Functional </a:t>
            </a:r>
            <a:r>
              <a:rPr lang="en-US" altLang="zh-TW" dirty="0"/>
              <a:t>M</a:t>
            </a:r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030435" y="1855804"/>
            <a:ext cx="2100649" cy="63719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accent2">
                    <a:lumMod val="50000"/>
                  </a:schemeClr>
                </a:solidFill>
              </a:rPr>
              <a:t>MoneyCare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17103" y="2752197"/>
            <a:ext cx="1218790" cy="5477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2659205" y="2748198"/>
            <a:ext cx="1226407" cy="5511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610495" y="2748934"/>
            <a:ext cx="1223130" cy="5497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585138" y="2757489"/>
            <a:ext cx="1204097" cy="541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統計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500200" y="2758359"/>
            <a:ext cx="2951494" cy="550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其他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64353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設定時間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964350" y="4768946"/>
            <a:ext cx="1317647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顯示收支訊息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956152" y="5338883"/>
            <a:ext cx="1515316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前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名支出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929698" y="418985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增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2929698" y="5338289"/>
            <a:ext cx="1303195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帳務列表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885533" y="3610760"/>
            <a:ext cx="1406202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帳務記錄</a:t>
            </a:r>
            <a:endParaRPr lang="en-US" altLang="zh-TW" sz="1400" dirty="0" smtClean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以小時為單位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64350" y="418985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更新資訊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929698" y="4768946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2929698" y="5907632"/>
            <a:ext cx="1377335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月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日支出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929698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選擇時間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6873872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選擇日期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4885533" y="4177046"/>
            <a:ext cx="1223130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顯示每日總消費金額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873872" y="4177046"/>
            <a:ext cx="1232181" cy="66391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顯示每個支出所占比例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圓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餅圖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777052" y="5308731"/>
            <a:ext cx="1339097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付款方式編輯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8777053" y="415429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類別管理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777053" y="4739388"/>
            <a:ext cx="1495616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週期性資料編輯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777052" y="5878074"/>
            <a:ext cx="102520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Excel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匯出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10503136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備份管理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10503136" y="5308731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資料搜尋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8780372" y="3610760"/>
            <a:ext cx="133577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常用品名編輯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10503136" y="415429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偏好設定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10503136" y="4739388"/>
            <a:ext cx="1293532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帳務資料刪除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368943" y="2620235"/>
            <a:ext cx="774241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34521" y="249300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377485" y="2626472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278965" y="2626472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223094" y="261718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7208413" y="261718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9111353" y="261245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801108" y="3298656"/>
            <a:ext cx="0" cy="226007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2764941" y="3297040"/>
            <a:ext cx="0" cy="282536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4708637" y="3306031"/>
            <a:ext cx="0" cy="1083838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6694676" y="3306031"/>
            <a:ext cx="0" cy="120297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8613963" y="3306031"/>
            <a:ext cx="0" cy="2785202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endCxn id="11" idx="1"/>
          </p:cNvCxnSpPr>
          <p:nvPr/>
        </p:nvCxnSpPr>
        <p:spPr>
          <a:xfrm flipV="1">
            <a:off x="800803" y="382391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801846" y="4404683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801846" y="498314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792565" y="555872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V="1">
            <a:off x="2757116" y="3836405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2757116" y="4403012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V="1">
            <a:off x="2765678" y="4983480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V="1">
            <a:off x="2765678" y="5566750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V="1">
            <a:off x="2757440" y="6129367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4719547" y="3838456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4711309" y="438986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6703732" y="382391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6698642" y="450900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8615470" y="3812951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V="1">
            <a:off x="8613502" y="4396285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V="1">
            <a:off x="8606872" y="4951948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V="1">
            <a:off x="8606872" y="552155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 flipV="1">
            <a:off x="8613502" y="609399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10337816" y="3323574"/>
            <a:ext cx="0" cy="2767659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V="1">
            <a:off x="10339323" y="383049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V="1">
            <a:off x="10337355" y="4413828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V="1">
            <a:off x="10330725" y="4969491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10330725" y="5539097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0500905" y="5878074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寫評價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6" name="直線接點 75"/>
          <p:cNvCxnSpPr/>
          <p:nvPr/>
        </p:nvCxnSpPr>
        <p:spPr>
          <a:xfrm flipV="1">
            <a:off x="10337228" y="6091233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8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1.2  Main page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" y="2060110"/>
            <a:ext cx="9872663" cy="3720133"/>
          </a:xfrm>
        </p:spPr>
      </p:pic>
      <p:sp>
        <p:nvSpPr>
          <p:cNvPr id="3" name="文字方塊 2"/>
          <p:cNvSpPr txBox="1"/>
          <p:nvPr/>
        </p:nvSpPr>
        <p:spPr>
          <a:xfrm>
            <a:off x="1746423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85288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508848" y="5846249"/>
            <a:ext cx="112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50158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統計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49483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其他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  </a:t>
            </a:r>
            <a:r>
              <a:rPr lang="en-US" altLang="zh-TW" dirty="0"/>
              <a:t>Wireframe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1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2.1 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6711812" y="1866889"/>
            <a:ext cx="4040373" cy="4395562"/>
            <a:chOff x="6711812" y="1866889"/>
            <a:chExt cx="4040373" cy="4395562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074" y="1965959"/>
              <a:ext cx="2136703" cy="4037779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6833283" y="3298632"/>
              <a:ext cx="82868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帳務圖片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628798" y="2404998"/>
              <a:ext cx="112338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刪除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552443" y="4133378"/>
              <a:ext cx="879075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帳務列表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879874" y="1866889"/>
              <a:ext cx="111210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新增帳務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879302" y="2640147"/>
              <a:ext cx="81928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選擇日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期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711812" y="4754871"/>
              <a:ext cx="904105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月</a:t>
              </a:r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/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日支出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841476" y="5378509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498256" y="5753331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279180" y="6015316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039439" y="5695257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550860" y="5137955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44" name="弧形接點 43"/>
            <p:cNvCxnSpPr>
              <a:stCxn id="43" idx="2"/>
            </p:cNvCxnSpPr>
            <p:nvPr/>
          </p:nvCxnSpPr>
          <p:spPr>
            <a:xfrm rot="5400000">
              <a:off x="9688001" y="5196853"/>
              <a:ext cx="65084" cy="441559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弧形接點 44"/>
            <p:cNvCxnSpPr>
              <a:stCxn id="35" idx="3"/>
            </p:cNvCxnSpPr>
            <p:nvPr/>
          </p:nvCxnSpPr>
          <p:spPr>
            <a:xfrm flipV="1">
              <a:off x="7622400" y="5450175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弧形接點 45"/>
            <p:cNvCxnSpPr/>
            <p:nvPr/>
          </p:nvCxnSpPr>
          <p:spPr>
            <a:xfrm flipV="1">
              <a:off x="7888718" y="5516105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弧形接點 46"/>
            <p:cNvCxnSpPr>
              <a:stCxn id="39" idx="0"/>
            </p:cNvCxnSpPr>
            <p:nvPr/>
          </p:nvCxnSpPr>
          <p:spPr>
            <a:xfrm rot="16200000" flipV="1">
              <a:off x="8491276" y="5682489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弧形接點 47"/>
            <p:cNvCxnSpPr/>
            <p:nvPr/>
          </p:nvCxnSpPr>
          <p:spPr>
            <a:xfrm rot="10800000">
              <a:off x="9039681" y="5514456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弧形接點 20"/>
            <p:cNvCxnSpPr>
              <a:stCxn id="31" idx="2"/>
            </p:cNvCxnSpPr>
            <p:nvPr/>
          </p:nvCxnSpPr>
          <p:spPr>
            <a:xfrm rot="5400000">
              <a:off x="9044244" y="2177696"/>
              <a:ext cx="455357" cy="32801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弧形接點 50"/>
            <p:cNvCxnSpPr>
              <a:stCxn id="28" idx="2"/>
            </p:cNvCxnSpPr>
            <p:nvPr/>
          </p:nvCxnSpPr>
          <p:spPr>
            <a:xfrm rot="5400000">
              <a:off x="9780481" y="2282936"/>
              <a:ext cx="40814" cy="779209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弧形接點 52"/>
            <p:cNvCxnSpPr>
              <a:stCxn id="29" idx="0"/>
            </p:cNvCxnSpPr>
            <p:nvPr/>
          </p:nvCxnSpPr>
          <p:spPr>
            <a:xfrm rot="16200000" flipV="1">
              <a:off x="9635575" y="3776972"/>
              <a:ext cx="102255" cy="610558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弧形接點 56"/>
            <p:cNvCxnSpPr>
              <a:stCxn id="32" idx="2"/>
            </p:cNvCxnSpPr>
            <p:nvPr/>
          </p:nvCxnSpPr>
          <p:spPr>
            <a:xfrm rot="16200000" flipH="1">
              <a:off x="7596253" y="2579975"/>
              <a:ext cx="42167" cy="65678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弧形接點 60"/>
            <p:cNvCxnSpPr>
              <a:stCxn id="27" idx="0"/>
            </p:cNvCxnSpPr>
            <p:nvPr/>
          </p:nvCxnSpPr>
          <p:spPr>
            <a:xfrm rot="5400000" flipH="1" flipV="1">
              <a:off x="7623323" y="2838007"/>
              <a:ext cx="84927" cy="836325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弧形接點 63"/>
            <p:cNvCxnSpPr>
              <a:stCxn id="33" idx="2"/>
            </p:cNvCxnSpPr>
            <p:nvPr/>
          </p:nvCxnSpPr>
          <p:spPr>
            <a:xfrm rot="16200000" flipH="1">
              <a:off x="7484710" y="4681160"/>
              <a:ext cx="83163" cy="724853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9621648" y="3084570"/>
              <a:ext cx="112338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查看細節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78" name="弧形接點 77"/>
            <p:cNvCxnSpPr>
              <a:stCxn id="76" idx="1"/>
            </p:cNvCxnSpPr>
            <p:nvPr/>
          </p:nvCxnSpPr>
          <p:spPr>
            <a:xfrm rot="10800000" flipV="1">
              <a:off x="9321888" y="3208137"/>
              <a:ext cx="299761" cy="22919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標題 1"/>
          <p:cNvSpPr txBox="1">
            <a:spLocks/>
          </p:cNvSpPr>
          <p:nvPr/>
        </p:nvSpPr>
        <p:spPr>
          <a:xfrm>
            <a:off x="6170847" y="603882"/>
            <a:ext cx="3997823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2.2 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1558127" y="1962688"/>
            <a:ext cx="4327701" cy="4299763"/>
            <a:chOff x="1412401" y="2118360"/>
            <a:chExt cx="4327701" cy="4299763"/>
          </a:xfrm>
        </p:grpSpPr>
        <p:pic>
          <p:nvPicPr>
            <p:cNvPr id="55" name="內容版面配置區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420" y="2118360"/>
              <a:ext cx="2056793" cy="4038600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4355367" y="2721781"/>
              <a:ext cx="111210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設定開始日期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627995" y="3169707"/>
              <a:ext cx="111210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設定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結束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日期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412401" y="3575220"/>
              <a:ext cx="111210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更新資訊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472760" y="3626301"/>
              <a:ext cx="83202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設定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758779" y="4070300"/>
              <a:ext cx="832021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收支資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訊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1594020" y="4866090"/>
              <a:ext cx="99678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支出前</a:t>
              </a:r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10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名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645983" y="5534181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302763" y="5909003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083687" y="6170988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843946" y="5850929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355367" y="5293627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74" name="弧形接點 73"/>
            <p:cNvCxnSpPr>
              <a:stCxn id="65" idx="0"/>
            </p:cNvCxnSpPr>
            <p:nvPr/>
          </p:nvCxnSpPr>
          <p:spPr>
            <a:xfrm rot="5400000" flipH="1" flipV="1">
              <a:off x="2283885" y="3165880"/>
              <a:ext cx="93911" cy="72477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弧形接點 74"/>
            <p:cNvCxnSpPr>
              <a:stCxn id="59" idx="2"/>
            </p:cNvCxnSpPr>
            <p:nvPr/>
          </p:nvCxnSpPr>
          <p:spPr>
            <a:xfrm rot="5400000">
              <a:off x="4495109" y="2647338"/>
              <a:ext cx="94735" cy="737891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弧形接點 76"/>
            <p:cNvCxnSpPr>
              <a:stCxn id="63" idx="1"/>
            </p:cNvCxnSpPr>
            <p:nvPr/>
          </p:nvCxnSpPr>
          <p:spPr>
            <a:xfrm rot="10800000">
              <a:off x="4173531" y="3293275"/>
              <a:ext cx="454465" cy="1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弧形接點 79"/>
            <p:cNvCxnSpPr>
              <a:stCxn id="66" idx="0"/>
            </p:cNvCxnSpPr>
            <p:nvPr/>
          </p:nvCxnSpPr>
          <p:spPr>
            <a:xfrm rot="16200000" flipV="1">
              <a:off x="4479449" y="3216980"/>
              <a:ext cx="103403" cy="71524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弧形接點 80"/>
            <p:cNvCxnSpPr>
              <a:stCxn id="67" idx="0"/>
            </p:cNvCxnSpPr>
            <p:nvPr/>
          </p:nvCxnSpPr>
          <p:spPr>
            <a:xfrm rot="5400000" flipH="1" flipV="1">
              <a:off x="2444588" y="3726380"/>
              <a:ext cx="74123" cy="613718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弧形接點 83"/>
            <p:cNvCxnSpPr>
              <a:stCxn id="68" idx="0"/>
            </p:cNvCxnSpPr>
            <p:nvPr/>
          </p:nvCxnSpPr>
          <p:spPr>
            <a:xfrm rot="5400000" flipH="1" flipV="1">
              <a:off x="2308679" y="4481545"/>
              <a:ext cx="168276" cy="600815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弧形接點 84"/>
            <p:cNvCxnSpPr>
              <a:stCxn id="73" idx="2"/>
            </p:cNvCxnSpPr>
            <p:nvPr/>
          </p:nvCxnSpPr>
          <p:spPr>
            <a:xfrm rot="5400000">
              <a:off x="4492508" y="5352525"/>
              <a:ext cx="65084" cy="441559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弧形接點 85"/>
            <p:cNvCxnSpPr>
              <a:stCxn id="69" idx="3"/>
            </p:cNvCxnSpPr>
            <p:nvPr/>
          </p:nvCxnSpPr>
          <p:spPr>
            <a:xfrm flipV="1">
              <a:off x="2426907" y="5605847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弧形接點 86"/>
            <p:cNvCxnSpPr/>
            <p:nvPr/>
          </p:nvCxnSpPr>
          <p:spPr>
            <a:xfrm flipV="1">
              <a:off x="2693225" y="5671777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弧形接點 87"/>
            <p:cNvCxnSpPr>
              <a:stCxn id="71" idx="0"/>
            </p:cNvCxnSpPr>
            <p:nvPr/>
          </p:nvCxnSpPr>
          <p:spPr>
            <a:xfrm rot="16200000" flipV="1">
              <a:off x="3295783" y="5838161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弧形接點 88"/>
            <p:cNvCxnSpPr/>
            <p:nvPr/>
          </p:nvCxnSpPr>
          <p:spPr>
            <a:xfrm rot="10800000">
              <a:off x="3844188" y="5670128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/>
            <p:cNvSpPr/>
            <p:nvPr/>
          </p:nvSpPr>
          <p:spPr>
            <a:xfrm>
              <a:off x="4291781" y="4206447"/>
              <a:ext cx="112338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查看細節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91" name="弧形接點 90"/>
            <p:cNvCxnSpPr>
              <a:stCxn id="90" idx="0"/>
            </p:cNvCxnSpPr>
            <p:nvPr/>
          </p:nvCxnSpPr>
          <p:spPr>
            <a:xfrm rot="16200000" flipV="1">
              <a:off x="4394029" y="3747001"/>
              <a:ext cx="233957" cy="68493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48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2.3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13387" y="609600"/>
            <a:ext cx="484556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2.4 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計</a:t>
            </a:r>
          </a:p>
        </p:txBody>
      </p:sp>
      <p:sp>
        <p:nvSpPr>
          <p:cNvPr id="54" name="矩形 53"/>
          <p:cNvSpPr/>
          <p:nvPr/>
        </p:nvSpPr>
        <p:spPr>
          <a:xfrm>
            <a:off x="6448779" y="3390702"/>
            <a:ext cx="1324882" cy="46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個支出所占比例</a:t>
            </a:r>
            <a:endParaRPr lang="en-US" altLang="zh-TW" sz="1200" dirty="0" smtClean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圓餅圖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844620" y="1965137"/>
            <a:ext cx="3948698" cy="4285767"/>
            <a:chOff x="6844620" y="1965137"/>
            <a:chExt cx="3948698" cy="428576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381" y="1965137"/>
              <a:ext cx="2137137" cy="4038601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6867877" y="5366962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24657" y="5741784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305581" y="6003769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065840" y="5683710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577261" y="5126408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24" name="弧形接點 23"/>
            <p:cNvCxnSpPr>
              <a:stCxn id="23" idx="2"/>
            </p:cNvCxnSpPr>
            <p:nvPr/>
          </p:nvCxnSpPr>
          <p:spPr>
            <a:xfrm rot="5400000">
              <a:off x="9714402" y="5185306"/>
              <a:ext cx="65084" cy="441559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弧形接點 24"/>
            <p:cNvCxnSpPr>
              <a:stCxn id="19" idx="3"/>
            </p:cNvCxnSpPr>
            <p:nvPr/>
          </p:nvCxnSpPr>
          <p:spPr>
            <a:xfrm flipV="1">
              <a:off x="7648801" y="5438628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弧形接點 25"/>
            <p:cNvCxnSpPr/>
            <p:nvPr/>
          </p:nvCxnSpPr>
          <p:spPr>
            <a:xfrm flipV="1">
              <a:off x="7915119" y="5504558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弧形接點 26"/>
            <p:cNvCxnSpPr>
              <a:stCxn id="21" idx="0"/>
            </p:cNvCxnSpPr>
            <p:nvPr/>
          </p:nvCxnSpPr>
          <p:spPr>
            <a:xfrm rot="16200000" flipV="1">
              <a:off x="8517677" y="5670942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弧形接點 27"/>
            <p:cNvCxnSpPr/>
            <p:nvPr/>
          </p:nvCxnSpPr>
          <p:spPr>
            <a:xfrm rot="10800000">
              <a:off x="9066082" y="5502909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9515774" y="2538510"/>
              <a:ext cx="879958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設定日期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844620" y="2786057"/>
              <a:ext cx="879958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選擇類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別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9562064" y="3645172"/>
              <a:ext cx="879958" cy="233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總金額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9604042" y="4473928"/>
              <a:ext cx="1189276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詳細支出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項目</a:t>
              </a:r>
            </a:p>
          </p:txBody>
        </p:sp>
        <p:cxnSp>
          <p:nvCxnSpPr>
            <p:cNvPr id="58" name="弧形接點 57"/>
            <p:cNvCxnSpPr>
              <a:stCxn id="52" idx="2"/>
            </p:cNvCxnSpPr>
            <p:nvPr/>
          </p:nvCxnSpPr>
          <p:spPr>
            <a:xfrm rot="5400000">
              <a:off x="9643670" y="2562112"/>
              <a:ext cx="88551" cy="53561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弧形接點 59"/>
            <p:cNvCxnSpPr>
              <a:stCxn id="53" idx="2"/>
            </p:cNvCxnSpPr>
            <p:nvPr/>
          </p:nvCxnSpPr>
          <p:spPr>
            <a:xfrm rot="16200000" flipH="1">
              <a:off x="7607299" y="2710492"/>
              <a:ext cx="40767" cy="68616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弧形接點 63"/>
            <p:cNvCxnSpPr>
              <a:stCxn id="55" idx="2"/>
            </p:cNvCxnSpPr>
            <p:nvPr/>
          </p:nvCxnSpPr>
          <p:spPr>
            <a:xfrm rot="5400000">
              <a:off x="9666577" y="3600693"/>
              <a:ext cx="57683" cy="61325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弧形接點 67"/>
            <p:cNvCxnSpPr>
              <a:stCxn id="54" idx="2"/>
            </p:cNvCxnSpPr>
            <p:nvPr/>
          </p:nvCxnSpPr>
          <p:spPr>
            <a:xfrm rot="5400000" flipH="1" flipV="1">
              <a:off x="7624369" y="3172660"/>
              <a:ext cx="168062" cy="1194361"/>
            </a:xfrm>
            <a:prstGeom prst="curvedConnector4">
              <a:avLst>
                <a:gd name="adj1" fmla="val -136021"/>
                <a:gd name="adj2" fmla="val 77732"/>
              </a:avLst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弧形接點 71"/>
            <p:cNvCxnSpPr>
              <a:stCxn id="56" idx="0"/>
            </p:cNvCxnSpPr>
            <p:nvPr/>
          </p:nvCxnSpPr>
          <p:spPr>
            <a:xfrm rot="16200000" flipV="1">
              <a:off x="9725047" y="4000295"/>
              <a:ext cx="196559" cy="750708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6"/>
          <p:cNvGrpSpPr/>
          <p:nvPr/>
        </p:nvGrpSpPr>
        <p:grpSpPr>
          <a:xfrm>
            <a:off x="1555396" y="1965137"/>
            <a:ext cx="3873516" cy="4300174"/>
            <a:chOff x="1400016" y="2117949"/>
            <a:chExt cx="3873516" cy="4300174"/>
          </a:xfrm>
        </p:grpSpPr>
        <p:pic>
          <p:nvPicPr>
            <p:cNvPr id="45" name="內容版面配置區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486" y="2117949"/>
              <a:ext cx="2137136" cy="4038600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1645983" y="5534181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02763" y="5909003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083687" y="6170988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43946" y="5850929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400016" y="3367828"/>
              <a:ext cx="1219200" cy="470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務顯示</a:t>
              </a:r>
              <a:endPara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(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以小時為單位</a:t>
              </a:r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)</a:t>
              </a:r>
            </a:p>
          </p:txBody>
        </p:sp>
        <p:cxnSp>
          <p:nvCxnSpPr>
            <p:cNvPr id="62" name="弧形接點 61"/>
            <p:cNvCxnSpPr>
              <a:stCxn id="61" idx="2"/>
            </p:cNvCxnSpPr>
            <p:nvPr/>
          </p:nvCxnSpPr>
          <p:spPr>
            <a:xfrm rot="16200000" flipH="1">
              <a:off x="2285190" y="3562637"/>
              <a:ext cx="127689" cy="67883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弧形接點 62"/>
            <p:cNvCxnSpPr>
              <a:stCxn id="47" idx="3"/>
            </p:cNvCxnSpPr>
            <p:nvPr/>
          </p:nvCxnSpPr>
          <p:spPr>
            <a:xfrm flipV="1">
              <a:off x="2426907" y="5605847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弧形接點 64"/>
            <p:cNvCxnSpPr/>
            <p:nvPr/>
          </p:nvCxnSpPr>
          <p:spPr>
            <a:xfrm flipV="1">
              <a:off x="2693225" y="5671777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弧形接點 65"/>
            <p:cNvCxnSpPr>
              <a:stCxn id="57" idx="0"/>
            </p:cNvCxnSpPr>
            <p:nvPr/>
          </p:nvCxnSpPr>
          <p:spPr>
            <a:xfrm rot="16200000" flipV="1">
              <a:off x="3295783" y="5838161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弧形接點 66"/>
            <p:cNvCxnSpPr/>
            <p:nvPr/>
          </p:nvCxnSpPr>
          <p:spPr>
            <a:xfrm rot="10800000">
              <a:off x="3844188" y="5670128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4417787" y="5324135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70" name="弧形接點 69"/>
            <p:cNvCxnSpPr>
              <a:stCxn id="69" idx="2"/>
            </p:cNvCxnSpPr>
            <p:nvPr/>
          </p:nvCxnSpPr>
          <p:spPr>
            <a:xfrm rot="5400000">
              <a:off x="4511072" y="5308671"/>
              <a:ext cx="34579" cy="55977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4379168" y="2987461"/>
              <a:ext cx="879958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務圖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片</a:t>
              </a:r>
            </a:p>
          </p:txBody>
        </p:sp>
        <p:cxnSp>
          <p:nvCxnSpPr>
            <p:cNvPr id="73" name="弧形接點 72"/>
            <p:cNvCxnSpPr>
              <a:stCxn id="71" idx="2"/>
            </p:cNvCxnSpPr>
            <p:nvPr/>
          </p:nvCxnSpPr>
          <p:spPr>
            <a:xfrm rot="5400000">
              <a:off x="4161968" y="2817129"/>
              <a:ext cx="239713" cy="107464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4393574" y="3808778"/>
              <a:ext cx="879958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務價格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75" name="弧形接點 74"/>
            <p:cNvCxnSpPr>
              <a:stCxn id="74" idx="2"/>
            </p:cNvCxnSpPr>
            <p:nvPr/>
          </p:nvCxnSpPr>
          <p:spPr>
            <a:xfrm rot="5400000">
              <a:off x="4441148" y="3804772"/>
              <a:ext cx="141265" cy="643547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1561070" y="4983893"/>
              <a:ext cx="964871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總支出金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額</a:t>
              </a:r>
            </a:p>
          </p:txBody>
        </p:sp>
        <p:cxnSp>
          <p:nvCxnSpPr>
            <p:cNvPr id="77" name="弧形接點 76"/>
            <p:cNvCxnSpPr>
              <a:stCxn id="76" idx="2"/>
            </p:cNvCxnSpPr>
            <p:nvPr/>
          </p:nvCxnSpPr>
          <p:spPr>
            <a:xfrm rot="16200000" flipH="1">
              <a:off x="2319426" y="4955107"/>
              <a:ext cx="93107" cy="644947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1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46086" y="571202"/>
            <a:ext cx="6228073" cy="1356360"/>
          </a:xfrm>
        </p:spPr>
        <p:txBody>
          <a:bodyPr/>
          <a:lstStyle/>
          <a:p>
            <a:r>
              <a:rPr lang="en-US" altLang="zh-TW" dirty="0" smtClean="0"/>
              <a:t>2.5 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他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3996547" y="1843691"/>
            <a:ext cx="4168425" cy="4299763"/>
            <a:chOff x="1387920" y="2118360"/>
            <a:chExt cx="4168425" cy="4299763"/>
          </a:xfrm>
        </p:grpSpPr>
        <p:pic>
          <p:nvPicPr>
            <p:cNvPr id="34" name="內容版面配置區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7013" y="2118360"/>
              <a:ext cx="2137136" cy="4038600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1645983" y="5534181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302763" y="5909003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083687" y="6170988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843946" y="5850929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42" name="弧形接點 41"/>
            <p:cNvCxnSpPr>
              <a:stCxn id="35" idx="3"/>
            </p:cNvCxnSpPr>
            <p:nvPr/>
          </p:nvCxnSpPr>
          <p:spPr>
            <a:xfrm flipV="1">
              <a:off x="2426907" y="5605847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弧形接點 43"/>
            <p:cNvCxnSpPr/>
            <p:nvPr/>
          </p:nvCxnSpPr>
          <p:spPr>
            <a:xfrm flipV="1">
              <a:off x="2693225" y="5671777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弧形接點 45"/>
            <p:cNvCxnSpPr>
              <a:stCxn id="39" idx="0"/>
            </p:cNvCxnSpPr>
            <p:nvPr/>
          </p:nvCxnSpPr>
          <p:spPr>
            <a:xfrm rot="16200000" flipV="1">
              <a:off x="3295783" y="5838161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弧形接點 46"/>
            <p:cNvCxnSpPr/>
            <p:nvPr/>
          </p:nvCxnSpPr>
          <p:spPr>
            <a:xfrm rot="10800000">
              <a:off x="3844188" y="5670128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4417787" y="5324135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49" name="弧形接點 48"/>
            <p:cNvCxnSpPr>
              <a:stCxn id="48" idx="2"/>
            </p:cNvCxnSpPr>
            <p:nvPr/>
          </p:nvCxnSpPr>
          <p:spPr>
            <a:xfrm rot="5400000">
              <a:off x="4511072" y="5308671"/>
              <a:ext cx="34579" cy="55977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1535494" y="2702486"/>
              <a:ext cx="110686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付款方式編輯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694132" y="3103224"/>
              <a:ext cx="80065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類別管理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292604" y="3379077"/>
              <a:ext cx="1263741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週期性資料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編輯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1502542" y="3560060"/>
              <a:ext cx="899766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偏好設定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354149" y="3833651"/>
              <a:ext cx="95446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Excel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匯出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245324" y="4138019"/>
              <a:ext cx="84175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備份管理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502023" y="4320142"/>
              <a:ext cx="84432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資料搜尋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387920" y="4940826"/>
              <a:ext cx="110686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帳務資料刪除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415302" y="4743675"/>
              <a:ext cx="64706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寫評價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44696" y="2325798"/>
              <a:ext cx="50050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滾軸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63" name="弧形接點 62"/>
            <p:cNvCxnSpPr>
              <a:stCxn id="51" idx="2"/>
            </p:cNvCxnSpPr>
            <p:nvPr/>
          </p:nvCxnSpPr>
          <p:spPr>
            <a:xfrm rot="16200000" flipH="1">
              <a:off x="2358778" y="2679767"/>
              <a:ext cx="191037" cy="730743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弧形接點 63"/>
            <p:cNvCxnSpPr>
              <a:stCxn id="53" idx="2"/>
            </p:cNvCxnSpPr>
            <p:nvPr/>
          </p:nvCxnSpPr>
          <p:spPr>
            <a:xfrm rot="16200000" flipH="1">
              <a:off x="2448386" y="2996430"/>
              <a:ext cx="35620" cy="743478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弧形接點 64"/>
            <p:cNvCxnSpPr>
              <a:stCxn id="55" idx="1"/>
            </p:cNvCxnSpPr>
            <p:nvPr/>
          </p:nvCxnSpPr>
          <p:spPr>
            <a:xfrm rot="10800000" flipV="1">
              <a:off x="3771822" y="3502645"/>
              <a:ext cx="520783" cy="12256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弧形接點 65"/>
            <p:cNvCxnSpPr>
              <a:stCxn id="56" idx="2"/>
            </p:cNvCxnSpPr>
            <p:nvPr/>
          </p:nvCxnSpPr>
          <p:spPr>
            <a:xfrm rot="16200000" flipH="1">
              <a:off x="2362467" y="3397153"/>
              <a:ext cx="71666" cy="89175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弧形接點 66"/>
            <p:cNvCxnSpPr>
              <a:stCxn id="57" idx="1"/>
            </p:cNvCxnSpPr>
            <p:nvPr/>
          </p:nvCxnSpPr>
          <p:spPr>
            <a:xfrm rot="10800000" flipV="1">
              <a:off x="3679587" y="3957218"/>
              <a:ext cx="674562" cy="165891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弧形接點 67"/>
            <p:cNvCxnSpPr>
              <a:stCxn id="58" idx="2"/>
            </p:cNvCxnSpPr>
            <p:nvPr/>
          </p:nvCxnSpPr>
          <p:spPr>
            <a:xfrm rot="5400000" flipH="1">
              <a:off x="4167408" y="3886362"/>
              <a:ext cx="26054" cy="971530"/>
            </a:xfrm>
            <a:prstGeom prst="curvedConnector4">
              <a:avLst>
                <a:gd name="adj1" fmla="val -877408"/>
                <a:gd name="adj2" fmla="val 71660"/>
              </a:avLst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弧形接點 68"/>
            <p:cNvCxnSpPr>
              <a:stCxn id="59" idx="3"/>
            </p:cNvCxnSpPr>
            <p:nvPr/>
          </p:nvCxnSpPr>
          <p:spPr>
            <a:xfrm>
              <a:off x="2346343" y="4443710"/>
              <a:ext cx="491073" cy="16790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弧形接點 69"/>
            <p:cNvCxnSpPr>
              <a:stCxn id="60" idx="0"/>
            </p:cNvCxnSpPr>
            <p:nvPr/>
          </p:nvCxnSpPr>
          <p:spPr>
            <a:xfrm rot="5400000" flipH="1" flipV="1">
              <a:off x="2345233" y="4441884"/>
              <a:ext cx="95061" cy="902824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弧形接點 70"/>
            <p:cNvCxnSpPr>
              <a:stCxn id="61" idx="2"/>
            </p:cNvCxnSpPr>
            <p:nvPr/>
          </p:nvCxnSpPr>
          <p:spPr>
            <a:xfrm rot="5400000">
              <a:off x="4043398" y="4400508"/>
              <a:ext cx="105133" cy="128573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弧形接點 71"/>
            <p:cNvCxnSpPr>
              <a:stCxn id="62" idx="2"/>
            </p:cNvCxnSpPr>
            <p:nvPr/>
          </p:nvCxnSpPr>
          <p:spPr>
            <a:xfrm rot="5400000">
              <a:off x="4170125" y="2605144"/>
              <a:ext cx="457035" cy="39261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22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功能介紹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4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TM03457444[[fn=基準]]</Template>
  <TotalTime>753</TotalTime>
  <Words>561</Words>
  <Application>Microsoft Office PowerPoint</Application>
  <PresentationFormat>寬螢幕</PresentationFormat>
  <Paragraphs>222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Adobe 黑体 Std R</vt:lpstr>
      <vt:lpstr>新細明體</vt:lpstr>
      <vt:lpstr>Corbel</vt:lpstr>
      <vt:lpstr>基礎</vt:lpstr>
      <vt:lpstr>UX framework for MoneyCare</vt:lpstr>
      <vt:lpstr>1  MoneyCare </vt:lpstr>
      <vt:lpstr>1.1  Functional Map</vt:lpstr>
      <vt:lpstr>1.2  Main page</vt:lpstr>
      <vt:lpstr>2  Wireframe</vt:lpstr>
      <vt:lpstr>2.1  首頁</vt:lpstr>
      <vt:lpstr>2.3 快捷顯示</vt:lpstr>
      <vt:lpstr>2.5  其他</vt:lpstr>
      <vt:lpstr>3 功能介紹</vt:lpstr>
      <vt:lpstr>PowerPoint 簡報</vt:lpstr>
      <vt:lpstr>PowerPoint 簡報</vt:lpstr>
      <vt:lpstr>PowerPoint 簡報</vt:lpstr>
      <vt:lpstr>PowerPoint 簡報</vt:lpstr>
      <vt:lpstr>錯誤示範</vt:lpstr>
      <vt:lpstr>3.1 新增帳務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framework for MoneyCare</dc:title>
  <dc:creator>王姿樺</dc:creator>
  <cp:lastModifiedBy>王姿樺</cp:lastModifiedBy>
  <cp:revision>83</cp:revision>
  <dcterms:created xsi:type="dcterms:W3CDTF">2017-03-26T05:18:55Z</dcterms:created>
  <dcterms:modified xsi:type="dcterms:W3CDTF">2017-03-27T09:17:21Z</dcterms:modified>
</cp:coreProperties>
</file>